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8EB9B5-A61F-4E1A-AE2C-CA2F5488ADE3}" type="datetime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30.05.17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36059A-8A9A-464F-B32C-54CF9C791073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GliederungsebeneFormatvorlagen des Textmasters bearbeiten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Ebene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FD329B-C0E6-4E87-BE81-FEE2395439C2}" type="datetime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30.05.17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D9E797-8858-43B6-9A6A-F7A3BB7A895D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Users/skleemann/Documents/Studium/WebProgPraktikum/index.html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file:///Users/skleemann/Documents/Studium/WebProgPraktikum/Presentations/index.html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688120" y="1081800"/>
            <a:ext cx="5694120" cy="1224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Zwitscher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740240" y="50277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de-DE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( Part 2 )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Stefan Kleemann, Wadim Schäfer, Jan Morawietz, Daniel Hauk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rafik 4" descr=""/>
          <p:cNvPicPr/>
          <p:nvPr/>
        </p:nvPicPr>
        <p:blipFill>
          <a:blip r:embed="rId1"/>
          <a:stretch/>
        </p:blipFill>
        <p:spPr>
          <a:xfrm>
            <a:off x="9473400" y="396000"/>
            <a:ext cx="2015280" cy="20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7. Ergebnisse präsentieren und diskutieren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Vorstellung Zwitscher (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index.html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Vorstellung Zwitscher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index.html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Gliederung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Vorgehensweise (PBL)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Begriffe klären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Problemstellung formulieren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analysieren 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analysieren II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Leitfragen formulieren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Recherchieren und Informationen zusammentragen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Ergebnisse präsentieren und diskutieren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Vorstellung von Zwitscher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1. Begriffe Klären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PHP als serverseitige Scriptsprache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Abgrenzung zu HTML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MySQL als Datenbank- Engine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2. VORHERIGER STAND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 muss eine Responsive Website erstellt werden. Diese muss aus Login-, Registrierungs- und Hauptseite bestehen.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Die Login-Seite muss ein Anmeldeformular (Benutzername / Passwort / Login-Button) und einen Link auf die Registrierungs-Seite enthalten.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Die Registrierungs-Seite muss ein Registrierungsformular (Benutzername / Passwort / Registrieren-Button) enthalten.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Die Hauptseite muss eine Menüleiste mit Abmelden-Button und einen Bereich, in dem Tweets angezeigt werden enthalten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3. PROBLEMSTELLUNG DEFINIEREN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login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logout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zwitschern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soll über die Website möglich sein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3. Problemstellung definieren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4. Problem analysieren (Brainstorming)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 können Tweets gesendet werden?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 soll die Datenbank laufen?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Welche Daten werden für das anlegen eines Benutzers benötigt?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 kann der Benutzer authentifiziert werden? 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 können Benutzer und Zwitschers gespeichert werden? (→ MySQL- Datenbank modellieren und aufsetzen)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Leitfragen formulieren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6. Recherchieren und Informationen zusammentragen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38</TotalTime>
  <Application>LibreOffice/5.2.1.2$MacOSX_X86_64 LibreOffice_project/31dd62db80d4e60af04904455ec9c9219178d620</Application>
  <Words>185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2017-04-25T13:04:12Z</dcterms:created>
  <dc:creator>Daniel Hauk</dc:creator>
  <dc:description/>
  <dc:language>de-DE</dc:language>
  <cp:lastModifiedBy/>
  <dcterms:modified xsi:type="dcterms:W3CDTF">2017-05-30T22:35:59Z</dcterms:modified>
  <cp:revision>14</cp:revision>
  <dc:subject/>
  <dc:title>Zwitscher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