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9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2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5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588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178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38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46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85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22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4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00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9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2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9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27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73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15569" y="674464"/>
            <a:ext cx="5086647" cy="1458435"/>
          </a:xfrm>
        </p:spPr>
        <p:txBody>
          <a:bodyPr>
            <a:normAutofit/>
          </a:bodyPr>
          <a:lstStyle/>
          <a:p>
            <a:r>
              <a:rPr lang="de-DE" sz="7200" dirty="0" err="1">
                <a:latin typeface="Berlin Sans FB" panose="020E0602020502020306" pitchFamily="34" charset="0"/>
              </a:rPr>
              <a:t>Zwitscher</a:t>
            </a:r>
            <a:endParaRPr lang="de-DE" sz="7200" dirty="0">
              <a:latin typeface="Berlin Sans FB" panose="020E06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40116" y="5027594"/>
            <a:ext cx="8791575" cy="1655762"/>
          </a:xfrm>
        </p:spPr>
        <p:txBody>
          <a:bodyPr/>
          <a:lstStyle/>
          <a:p>
            <a:pPr algn="ctr"/>
            <a:r>
              <a:rPr lang="de-DE" dirty="0"/>
              <a:t>Von</a:t>
            </a:r>
          </a:p>
          <a:p>
            <a:pPr algn="ctr"/>
            <a:r>
              <a:rPr lang="de-DE" dirty="0" err="1"/>
              <a:t>stefan</a:t>
            </a:r>
            <a:r>
              <a:rPr lang="de-DE" dirty="0"/>
              <a:t> </a:t>
            </a:r>
            <a:r>
              <a:rPr lang="de-DE" dirty="0" err="1"/>
              <a:t>kleemann</a:t>
            </a:r>
            <a:r>
              <a:rPr lang="de-DE" dirty="0"/>
              <a:t>, </a:t>
            </a:r>
            <a:r>
              <a:rPr lang="de-DE" dirty="0" err="1"/>
              <a:t>wadim</a:t>
            </a:r>
            <a:r>
              <a:rPr lang="de-DE" dirty="0"/>
              <a:t> </a:t>
            </a:r>
            <a:r>
              <a:rPr lang="de-DE" dirty="0" err="1"/>
              <a:t>schäfer</a:t>
            </a:r>
            <a:r>
              <a:rPr lang="de-DE" dirty="0"/>
              <a:t>, </a:t>
            </a:r>
            <a:r>
              <a:rPr lang="de-DE" dirty="0" err="1"/>
              <a:t>jan</a:t>
            </a:r>
            <a:r>
              <a:rPr lang="de-DE" dirty="0"/>
              <a:t> </a:t>
            </a:r>
            <a:r>
              <a:rPr lang="de-DE" dirty="0" err="1"/>
              <a:t>morawietz</a:t>
            </a:r>
            <a:r>
              <a:rPr lang="de-DE" dirty="0"/>
              <a:t>, Daniel Hauk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487" y="395877"/>
            <a:ext cx="2015610" cy="20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Vorgehensweise (PBL)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Begriffe klären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Problemstellung formulieren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Problem analysieren I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Problem analysieren II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Leitfragen formulieren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Recherchieren und Informationen zusammentragen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Ergebnisse präsentieren und diskutieren</a:t>
            </a:r>
          </a:p>
          <a:p>
            <a:r>
              <a:rPr lang="de-DE" dirty="0"/>
              <a:t>Vorstellung von </a:t>
            </a:r>
            <a:r>
              <a:rPr lang="de-DE" dirty="0" err="1"/>
              <a:t>Zwitscher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4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Begriffe Klären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HTML 5 / CSS 3</a:t>
            </a:r>
            <a:br>
              <a:rPr lang="de-DE" u="sng" dirty="0"/>
            </a:br>
            <a:r>
              <a:rPr lang="de-DE" dirty="0"/>
              <a:t>Unterschied HTML 4 und HTML 5, welche Elemente dürfen verwendet werden?</a:t>
            </a:r>
            <a:endParaRPr lang="de-DE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22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Problemstellung formulieren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Es muss eine Responsive Website erstellt werden. Diese muss aus Login-, Registrierungs- und Hauptseite bestehen.</a:t>
            </a:r>
          </a:p>
          <a:p>
            <a:pPr marL="0" indent="0">
              <a:buNone/>
            </a:pPr>
            <a:r>
              <a:rPr lang="de-DE" dirty="0"/>
              <a:t>Die Login-Seite muss ein Anmeldeformular (Benutzername / Passwort / Login-Button) und einen Link auf die Registrierungs-Seite enthalten.</a:t>
            </a:r>
          </a:p>
          <a:p>
            <a:pPr marL="0" indent="0">
              <a:buNone/>
            </a:pPr>
            <a:r>
              <a:rPr lang="de-DE" dirty="0"/>
              <a:t>Die Registrierungs-Seite muss ein Registrierungsformular (Benutzername / Passwort / Registrieren-Button) enthalten.</a:t>
            </a:r>
          </a:p>
          <a:p>
            <a:pPr marL="0" indent="0">
              <a:buNone/>
            </a:pPr>
            <a:r>
              <a:rPr lang="de-DE" dirty="0"/>
              <a:t>Die Hauptseite muss eine Menüleiste mit Abmelden-Button und einen Bereich, in dem Tweets angezeigt werden enthalten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3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3,4. Problem analysieren (Brainstorming)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können wir im Team zusammenarbeiten (GitHub, …)?</a:t>
            </a:r>
          </a:p>
          <a:p>
            <a:r>
              <a:rPr lang="de-DE" dirty="0"/>
              <a:t>Organisieren der Dateien (Ordnerstruktur)</a:t>
            </a:r>
          </a:p>
          <a:p>
            <a:r>
              <a:rPr lang="de-DE" dirty="0"/>
              <a:t>Wie realisiert man ein Grid-Layout?</a:t>
            </a:r>
          </a:p>
          <a:p>
            <a:r>
              <a:rPr lang="de-DE" dirty="0"/>
              <a:t>Redirect von Index auf Main-Seite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0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Leitfragen formulieren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46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6. Recherchieren und Informationen zusammentragen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10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Ergebnisse präsentieren und diskutieren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</a:t>
            </a:r>
            <a:r>
              <a:rPr lang="de-DE" dirty="0" err="1"/>
              <a:t>Zwitscher</a:t>
            </a:r>
            <a:r>
              <a:rPr lang="de-DE" dirty="0"/>
              <a:t> (</a:t>
            </a:r>
            <a:r>
              <a:rPr lang="de-DE" dirty="0">
                <a:hlinkClick r:id="rId2" action="ppaction://hlinkfile"/>
              </a:rPr>
              <a:t>index.html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33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</a:t>
            </a:r>
            <a:r>
              <a:rPr lang="de-DE" dirty="0" err="1"/>
              <a:t>Zwitscher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index.html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996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185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Trebuchet MS</vt:lpstr>
      <vt:lpstr>Tw Cen MT</vt:lpstr>
      <vt:lpstr>Schaltkreis</vt:lpstr>
      <vt:lpstr>Zwitscher</vt:lpstr>
      <vt:lpstr>Gliederung</vt:lpstr>
      <vt:lpstr>1. Begriffe Klären</vt:lpstr>
      <vt:lpstr>2. Problemstellung formulieren</vt:lpstr>
      <vt:lpstr>3,4. Problem analysieren (Brainstorming)</vt:lpstr>
      <vt:lpstr>5. Leitfragen formulieren</vt:lpstr>
      <vt:lpstr>6. Recherchieren und Informationen zusammentragen</vt:lpstr>
      <vt:lpstr>7. Ergebnisse präsentieren und diskutieren</vt:lpstr>
      <vt:lpstr>Vorstellung Zwitscher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Zwitscher</dc:title>
  <dc:creator>Daniel Hauk</dc:creator>
  <cp:lastModifiedBy>Daniel Hauk</cp:lastModifiedBy>
  <cp:revision>10</cp:revision>
  <dcterms:created xsi:type="dcterms:W3CDTF">2017-04-25T13:04:12Z</dcterms:created>
  <dcterms:modified xsi:type="dcterms:W3CDTF">2017-04-26T19:02:29Z</dcterms:modified>
</cp:coreProperties>
</file>