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7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320" r:id="rId29"/>
    <p:sldId id="319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21" r:id="rId46"/>
    <p:sldId id="322" r:id="rId47"/>
    <p:sldId id="323" r:id="rId48"/>
    <p:sldId id="324" r:id="rId49"/>
    <p:sldId id="325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7BDD1-34A5-5945-9625-A6B7A47C1D8E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</dgm:pt>
    <dgm:pt modelId="{3DDAA5B3-3983-7E4F-8FD4-8B8877F2693B}">
      <dgm:prSet phldrT="[Text]"/>
      <dgm:spPr/>
      <dgm:t>
        <a:bodyPr/>
        <a:lstStyle/>
        <a:p>
          <a:r>
            <a:rPr lang="en-US" dirty="0" smtClean="0"/>
            <a:t>Ranking</a:t>
          </a:r>
          <a:endParaRPr lang="en-US" dirty="0"/>
        </a:p>
      </dgm:t>
    </dgm:pt>
    <dgm:pt modelId="{B3AE8C40-7CBE-E347-8C9D-F4BCCAE191C2}" type="parTrans" cxnId="{1C77570C-5765-2C42-B6D6-4E24C7EC7057}">
      <dgm:prSet/>
      <dgm:spPr/>
      <dgm:t>
        <a:bodyPr/>
        <a:lstStyle/>
        <a:p>
          <a:endParaRPr lang="en-US"/>
        </a:p>
      </dgm:t>
    </dgm:pt>
    <dgm:pt modelId="{6552D32C-F9BD-4742-93B6-F88E6E559465}" type="sibTrans" cxnId="{1C77570C-5765-2C42-B6D6-4E24C7EC7057}">
      <dgm:prSet/>
      <dgm:spPr/>
      <dgm:t>
        <a:bodyPr/>
        <a:lstStyle/>
        <a:p>
          <a:endParaRPr lang="en-US"/>
        </a:p>
      </dgm:t>
    </dgm:pt>
    <dgm:pt modelId="{49D7E61A-4782-2243-9AD3-AD71B26192E4}">
      <dgm:prSet phldrT="[Text]"/>
      <dgm:spPr/>
      <dgm:t>
        <a:bodyPr/>
        <a:lstStyle/>
        <a:p>
          <a:r>
            <a:rPr lang="en-US" dirty="0" smtClean="0"/>
            <a:t>Vector Space</a:t>
          </a:r>
          <a:endParaRPr lang="en-US" dirty="0"/>
        </a:p>
      </dgm:t>
    </dgm:pt>
    <dgm:pt modelId="{39FC2C4F-3852-B848-B623-C25BB49145E9}" type="parTrans" cxnId="{AC8748E7-A326-6140-953F-7F25B0C4C2EF}">
      <dgm:prSet/>
      <dgm:spPr/>
      <dgm:t>
        <a:bodyPr/>
        <a:lstStyle/>
        <a:p>
          <a:endParaRPr lang="en-US"/>
        </a:p>
      </dgm:t>
    </dgm:pt>
    <dgm:pt modelId="{07F9C79E-6CF8-904A-8C67-F41CAE79F7E0}" type="sibTrans" cxnId="{AC8748E7-A326-6140-953F-7F25B0C4C2EF}">
      <dgm:prSet/>
      <dgm:spPr/>
      <dgm:t>
        <a:bodyPr/>
        <a:lstStyle/>
        <a:p>
          <a:endParaRPr lang="en-US"/>
        </a:p>
      </dgm:t>
    </dgm:pt>
    <dgm:pt modelId="{2BBD88E0-8B39-574E-A621-774B63B92BB0}">
      <dgm:prSet phldrT="[Text]"/>
      <dgm:spPr/>
      <dgm:t>
        <a:bodyPr/>
        <a:lstStyle/>
        <a:p>
          <a:r>
            <a:rPr lang="en-US" dirty="0" smtClean="0"/>
            <a:t>Probabilistic</a:t>
          </a:r>
          <a:endParaRPr lang="en-US" dirty="0"/>
        </a:p>
      </dgm:t>
    </dgm:pt>
    <dgm:pt modelId="{93283A3F-35B0-6446-8BD1-2B46E23C889C}" type="parTrans" cxnId="{0D481CFA-486B-1E47-92BC-DB6B5B5354B5}">
      <dgm:prSet/>
      <dgm:spPr/>
      <dgm:t>
        <a:bodyPr/>
        <a:lstStyle/>
        <a:p>
          <a:endParaRPr lang="en-US"/>
        </a:p>
      </dgm:t>
    </dgm:pt>
    <dgm:pt modelId="{FA4CE8CC-61F5-F040-A0A7-3A70246F41FA}" type="sibTrans" cxnId="{0D481CFA-486B-1E47-92BC-DB6B5B5354B5}">
      <dgm:prSet/>
      <dgm:spPr/>
      <dgm:t>
        <a:bodyPr/>
        <a:lstStyle/>
        <a:p>
          <a:endParaRPr lang="en-US"/>
        </a:p>
      </dgm:t>
    </dgm:pt>
    <dgm:pt modelId="{5F8DCCD2-2FC7-5F40-831A-0099EF249413}">
      <dgm:prSet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36DCF3B2-6799-CC43-AE5B-962D0D5514C8}" type="parTrans" cxnId="{73D134D2-06A8-6046-A75F-38F915311C13}">
      <dgm:prSet/>
      <dgm:spPr/>
      <dgm:t>
        <a:bodyPr/>
        <a:lstStyle/>
        <a:p>
          <a:endParaRPr lang="en-US"/>
        </a:p>
      </dgm:t>
    </dgm:pt>
    <dgm:pt modelId="{9946BA49-D4A6-C34C-8B4E-A94658782344}" type="sibTrans" cxnId="{73D134D2-06A8-6046-A75F-38F915311C13}">
      <dgm:prSet/>
      <dgm:spPr/>
      <dgm:t>
        <a:bodyPr/>
        <a:lstStyle/>
        <a:p>
          <a:endParaRPr lang="en-US"/>
        </a:p>
      </dgm:t>
    </dgm:pt>
    <dgm:pt modelId="{30829E29-6ECD-B546-9C4B-6E580308B5AA}">
      <dgm:prSet phldrT="[Text]"/>
      <dgm:spPr/>
      <dgm:t>
        <a:bodyPr/>
        <a:lstStyle/>
        <a:p>
          <a:r>
            <a:rPr lang="en-US" dirty="0" smtClean="0"/>
            <a:t> Frequency</a:t>
          </a:r>
          <a:endParaRPr lang="en-US" dirty="0"/>
        </a:p>
      </dgm:t>
    </dgm:pt>
    <dgm:pt modelId="{F76D0D71-E1E7-F845-A291-5119F8867EA0}" type="parTrans" cxnId="{DF472990-031A-9143-BD43-AB0FD923EC61}">
      <dgm:prSet/>
      <dgm:spPr/>
      <dgm:t>
        <a:bodyPr/>
        <a:lstStyle/>
        <a:p>
          <a:endParaRPr lang="en-US"/>
        </a:p>
      </dgm:t>
    </dgm:pt>
    <dgm:pt modelId="{C08AB2DC-3C1B-F44E-B28C-77C33702D123}" type="sibTrans" cxnId="{DF472990-031A-9143-BD43-AB0FD923EC61}">
      <dgm:prSet/>
      <dgm:spPr/>
      <dgm:t>
        <a:bodyPr/>
        <a:lstStyle/>
        <a:p>
          <a:endParaRPr lang="en-US"/>
        </a:p>
      </dgm:t>
    </dgm:pt>
    <dgm:pt modelId="{68F19FDE-1D40-E64E-9CDB-76B9377C1E39}">
      <dgm:prSet phldrT="[Text]"/>
      <dgm:spPr/>
      <dgm:t>
        <a:bodyPr/>
        <a:lstStyle/>
        <a:p>
          <a:r>
            <a:rPr lang="en-US" dirty="0" err="1" smtClean="0"/>
            <a:t>Tf</a:t>
          </a:r>
          <a:r>
            <a:rPr lang="en-US" dirty="0" smtClean="0"/>
            <a:t>-IDF</a:t>
          </a:r>
          <a:endParaRPr lang="en-US" dirty="0"/>
        </a:p>
      </dgm:t>
    </dgm:pt>
    <dgm:pt modelId="{AA2D280D-719F-0D44-847C-D22BF946B600}" type="parTrans" cxnId="{4DDC5581-FBD8-694C-85EE-29DACE36B107}">
      <dgm:prSet/>
      <dgm:spPr/>
      <dgm:t>
        <a:bodyPr/>
        <a:lstStyle/>
        <a:p>
          <a:endParaRPr lang="en-US"/>
        </a:p>
      </dgm:t>
    </dgm:pt>
    <dgm:pt modelId="{2DADDCFD-C1EF-CD4A-9FE9-1BF05519387F}" type="sibTrans" cxnId="{4DDC5581-FBD8-694C-85EE-29DACE36B107}">
      <dgm:prSet/>
      <dgm:spPr/>
      <dgm:t>
        <a:bodyPr/>
        <a:lstStyle/>
        <a:p>
          <a:endParaRPr lang="en-US"/>
        </a:p>
      </dgm:t>
    </dgm:pt>
    <dgm:pt modelId="{23FF3BA8-3DCB-7E48-BBC2-047C1238C969}">
      <dgm:prSet phldrT="[Text]"/>
      <dgm:spPr/>
      <dgm:t>
        <a:bodyPr/>
        <a:lstStyle/>
        <a:p>
          <a:r>
            <a:rPr lang="en-US" dirty="0" smtClean="0"/>
            <a:t>Scaling (</a:t>
          </a:r>
          <a:r>
            <a:rPr lang="en-US" dirty="0" err="1" smtClean="0"/>
            <a:t>Tf</a:t>
          </a:r>
          <a:r>
            <a:rPr lang="en-US" dirty="0" smtClean="0"/>
            <a:t>) - IDF)</a:t>
          </a:r>
          <a:endParaRPr lang="en-US" dirty="0"/>
        </a:p>
      </dgm:t>
    </dgm:pt>
    <dgm:pt modelId="{59595DA5-CA2C-F048-B566-4F42B2A46033}" type="parTrans" cxnId="{2D518215-2344-A34F-A629-25DD064DB7B2}">
      <dgm:prSet/>
      <dgm:spPr/>
      <dgm:t>
        <a:bodyPr/>
        <a:lstStyle/>
        <a:p>
          <a:endParaRPr lang="en-US"/>
        </a:p>
      </dgm:t>
    </dgm:pt>
    <dgm:pt modelId="{F2B61750-299D-C646-B914-9C90AFB2F262}" type="sibTrans" cxnId="{2D518215-2344-A34F-A629-25DD064DB7B2}">
      <dgm:prSet/>
      <dgm:spPr/>
      <dgm:t>
        <a:bodyPr/>
        <a:lstStyle/>
        <a:p>
          <a:endParaRPr lang="en-US"/>
        </a:p>
      </dgm:t>
    </dgm:pt>
    <dgm:pt modelId="{62D9542A-31E7-3643-B41C-DE18BF9F85B8}">
      <dgm:prSet phldrT="[Text]"/>
      <dgm:spPr/>
      <dgm:t>
        <a:bodyPr/>
        <a:lstStyle/>
        <a:p>
          <a:r>
            <a:rPr lang="en-US" dirty="0" smtClean="0"/>
            <a:t>Language Models</a:t>
          </a:r>
          <a:endParaRPr lang="en-US" dirty="0"/>
        </a:p>
      </dgm:t>
    </dgm:pt>
    <dgm:pt modelId="{D14F1790-8C19-7F4D-9D9E-989AC2E81C01}" type="parTrans" cxnId="{BDF49EB6-029A-684D-BCC1-5D8EDC1C1EAE}">
      <dgm:prSet/>
      <dgm:spPr/>
      <dgm:t>
        <a:bodyPr/>
        <a:lstStyle/>
        <a:p>
          <a:endParaRPr lang="en-US"/>
        </a:p>
      </dgm:t>
    </dgm:pt>
    <dgm:pt modelId="{0B4FC260-8E0B-0041-B026-33ED136F6EF3}" type="sibTrans" cxnId="{BDF49EB6-029A-684D-BCC1-5D8EDC1C1EAE}">
      <dgm:prSet/>
      <dgm:spPr/>
      <dgm:t>
        <a:bodyPr/>
        <a:lstStyle/>
        <a:p>
          <a:endParaRPr lang="en-US"/>
        </a:p>
      </dgm:t>
    </dgm:pt>
    <dgm:pt modelId="{F3467F0B-5FEB-5241-8A6A-626AB4BADDA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LSI</a:t>
          </a:r>
          <a:endParaRPr lang="en-US" dirty="0"/>
        </a:p>
      </dgm:t>
    </dgm:pt>
    <dgm:pt modelId="{35FE5ED5-0A0F-824D-B2EF-9AA7C49A099F}" type="parTrans" cxnId="{674392B8-AAD6-8A40-80C5-388018AB77D6}">
      <dgm:prSet/>
      <dgm:spPr/>
      <dgm:t>
        <a:bodyPr/>
        <a:lstStyle/>
        <a:p>
          <a:endParaRPr lang="en-US"/>
        </a:p>
      </dgm:t>
    </dgm:pt>
    <dgm:pt modelId="{11CC50DC-35A7-7D4C-B8D4-3F512B6B82AB}" type="sibTrans" cxnId="{674392B8-AAD6-8A40-80C5-388018AB77D6}">
      <dgm:prSet/>
      <dgm:spPr/>
      <dgm:t>
        <a:bodyPr/>
        <a:lstStyle/>
        <a:p>
          <a:endParaRPr lang="en-US"/>
        </a:p>
      </dgm:t>
    </dgm:pt>
    <dgm:pt modelId="{65CF4406-188A-6640-B11B-376F85B9A020}">
      <dgm:prSet phldrT="[Text]"/>
      <dgm:spPr/>
      <dgm:t>
        <a:bodyPr/>
        <a:lstStyle/>
        <a:p>
          <a:r>
            <a:rPr lang="en-US" dirty="0" smtClean="0"/>
            <a:t>Link Based</a:t>
          </a:r>
          <a:endParaRPr lang="en-US" dirty="0"/>
        </a:p>
      </dgm:t>
    </dgm:pt>
    <dgm:pt modelId="{5EA9D7B4-6524-134E-9DF8-82ACEBBE60E3}" type="parTrans" cxnId="{E52A273C-F177-9544-A8A3-0FA809386ECC}">
      <dgm:prSet/>
      <dgm:spPr/>
      <dgm:t>
        <a:bodyPr/>
        <a:lstStyle/>
        <a:p>
          <a:endParaRPr lang="en-US"/>
        </a:p>
      </dgm:t>
    </dgm:pt>
    <dgm:pt modelId="{B5CF0B00-7B38-434D-8F1A-291C6A597D80}" type="sibTrans" cxnId="{E52A273C-F177-9544-A8A3-0FA809386ECC}">
      <dgm:prSet/>
      <dgm:spPr/>
      <dgm:t>
        <a:bodyPr/>
        <a:lstStyle/>
        <a:p>
          <a:endParaRPr lang="en-US"/>
        </a:p>
      </dgm:t>
    </dgm:pt>
    <dgm:pt modelId="{849BCA90-C7A8-2A40-85BB-77748DA54525}">
      <dgm:prSet phldrT="[Text]"/>
      <dgm:spPr/>
      <dgm:t>
        <a:bodyPr/>
        <a:lstStyle/>
        <a:p>
          <a:r>
            <a:rPr lang="en-US" dirty="0" err="1" smtClean="0"/>
            <a:t>Pagerank</a:t>
          </a:r>
          <a:endParaRPr lang="en-US" dirty="0"/>
        </a:p>
      </dgm:t>
    </dgm:pt>
    <dgm:pt modelId="{BE1C7AF2-AB5A-A749-9376-D0698C619FA5}" type="parTrans" cxnId="{181748A5-2D8F-C240-AF5F-BE7473411C9A}">
      <dgm:prSet/>
      <dgm:spPr/>
      <dgm:t>
        <a:bodyPr/>
        <a:lstStyle/>
        <a:p>
          <a:endParaRPr lang="en-US"/>
        </a:p>
      </dgm:t>
    </dgm:pt>
    <dgm:pt modelId="{F8B0503C-4A79-F744-8F59-5A1EA3784144}" type="sibTrans" cxnId="{181748A5-2D8F-C240-AF5F-BE7473411C9A}">
      <dgm:prSet/>
      <dgm:spPr/>
      <dgm:t>
        <a:bodyPr/>
        <a:lstStyle/>
        <a:p>
          <a:endParaRPr lang="en-US"/>
        </a:p>
      </dgm:t>
    </dgm:pt>
    <dgm:pt modelId="{0BC065BC-F987-9C46-A58B-79030DB05056}" type="pres">
      <dgm:prSet presAssocID="{E5E7BDD1-34A5-5945-9625-A6B7A47C1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85AC91-6FA1-2441-A5A2-7AAE5BBD48CE}" type="pres">
      <dgm:prSet presAssocID="{3DDAA5B3-3983-7E4F-8FD4-8B8877F2693B}" presName="hierRoot1" presStyleCnt="0">
        <dgm:presLayoutVars>
          <dgm:hierBranch val="init"/>
        </dgm:presLayoutVars>
      </dgm:prSet>
      <dgm:spPr/>
    </dgm:pt>
    <dgm:pt modelId="{A6B959B1-7542-B743-9BC1-CFFA5381802B}" type="pres">
      <dgm:prSet presAssocID="{3DDAA5B3-3983-7E4F-8FD4-8B8877F2693B}" presName="rootComposite1" presStyleCnt="0"/>
      <dgm:spPr/>
    </dgm:pt>
    <dgm:pt modelId="{ED705A70-1088-1D4F-9F30-35F94C7841E5}" type="pres">
      <dgm:prSet presAssocID="{3DDAA5B3-3983-7E4F-8FD4-8B8877F2693B}" presName="rootText1" presStyleLbl="node0" presStyleIdx="0" presStyleCnt="1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B841C-466C-794F-BCB2-0CAB725B91EE}" type="pres">
      <dgm:prSet presAssocID="{3DDAA5B3-3983-7E4F-8FD4-8B8877F269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EAA03C-FD70-684A-BE1E-C94FF6E712D8}" type="pres">
      <dgm:prSet presAssocID="{3DDAA5B3-3983-7E4F-8FD4-8B8877F2693B}" presName="hierChild2" presStyleCnt="0"/>
      <dgm:spPr/>
    </dgm:pt>
    <dgm:pt modelId="{64C53D72-40CF-D944-B642-12C2DDB548C1}" type="pres">
      <dgm:prSet presAssocID="{36DCF3B2-6799-CC43-AE5B-962D0D5514C8}" presName="Name37" presStyleLbl="parChTrans1D2" presStyleIdx="0" presStyleCnt="4" custSzX="3939069" custSzY="424989"/>
      <dgm:spPr/>
      <dgm:t>
        <a:bodyPr/>
        <a:lstStyle/>
        <a:p>
          <a:endParaRPr lang="en-US"/>
        </a:p>
      </dgm:t>
    </dgm:pt>
    <dgm:pt modelId="{BC0B4D41-0988-584D-A991-1C647147D61C}" type="pres">
      <dgm:prSet presAssocID="{5F8DCCD2-2FC7-5F40-831A-0099EF249413}" presName="hierRoot2" presStyleCnt="0">
        <dgm:presLayoutVars>
          <dgm:hierBranch val="init"/>
        </dgm:presLayoutVars>
      </dgm:prSet>
      <dgm:spPr/>
    </dgm:pt>
    <dgm:pt modelId="{40017A27-51F4-C845-ABBE-C50313CCD985}" type="pres">
      <dgm:prSet presAssocID="{5F8DCCD2-2FC7-5F40-831A-0099EF249413}" presName="rootComposite" presStyleCnt="0"/>
      <dgm:spPr/>
    </dgm:pt>
    <dgm:pt modelId="{58062AB8-24A7-224E-B0D4-CF36C61DA3DD}" type="pres">
      <dgm:prSet presAssocID="{5F8DCCD2-2FC7-5F40-831A-0099EF249413}" presName="rootText" presStyleLbl="node2" presStyleIdx="0" presStyleCnt="4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331E63-CBD9-B347-932D-CB0FE2E3A9B6}" type="pres">
      <dgm:prSet presAssocID="{5F8DCCD2-2FC7-5F40-831A-0099EF249413}" presName="rootConnector" presStyleLbl="node2" presStyleIdx="0" presStyleCnt="4"/>
      <dgm:spPr/>
      <dgm:t>
        <a:bodyPr/>
        <a:lstStyle/>
        <a:p>
          <a:endParaRPr lang="en-US"/>
        </a:p>
      </dgm:t>
    </dgm:pt>
    <dgm:pt modelId="{E777D054-AF62-D947-BC4A-CFF599B158D8}" type="pres">
      <dgm:prSet presAssocID="{5F8DCCD2-2FC7-5F40-831A-0099EF249413}" presName="hierChild4" presStyleCnt="0"/>
      <dgm:spPr/>
    </dgm:pt>
    <dgm:pt modelId="{65378A13-F568-994C-ABA6-07F07B7C87AB}" type="pres">
      <dgm:prSet presAssocID="{5F8DCCD2-2FC7-5F40-831A-0099EF249413}" presName="hierChild5" presStyleCnt="0"/>
      <dgm:spPr/>
    </dgm:pt>
    <dgm:pt modelId="{FB222FDD-22DD-8C46-A1A5-D72FD136B9CE}" type="pres">
      <dgm:prSet presAssocID="{39FC2C4F-3852-B848-B623-C25BB49145E9}" presName="Name37" presStyleLbl="parChTrans1D2" presStyleIdx="1" presStyleCnt="4" custSzX="266232" custSzY="424989"/>
      <dgm:spPr/>
      <dgm:t>
        <a:bodyPr/>
        <a:lstStyle/>
        <a:p>
          <a:endParaRPr lang="en-US"/>
        </a:p>
      </dgm:t>
    </dgm:pt>
    <dgm:pt modelId="{EEB6D873-66A1-1A40-8039-9E3B6500D082}" type="pres">
      <dgm:prSet presAssocID="{49D7E61A-4782-2243-9AD3-AD71B26192E4}" presName="hierRoot2" presStyleCnt="0">
        <dgm:presLayoutVars>
          <dgm:hierBranch val="init"/>
        </dgm:presLayoutVars>
      </dgm:prSet>
      <dgm:spPr/>
    </dgm:pt>
    <dgm:pt modelId="{FEB3618F-3382-4B44-949E-73C61176F025}" type="pres">
      <dgm:prSet presAssocID="{49D7E61A-4782-2243-9AD3-AD71B26192E4}" presName="rootComposite" presStyleCnt="0"/>
      <dgm:spPr/>
    </dgm:pt>
    <dgm:pt modelId="{5B8B7417-3A21-2349-B14B-A92F66AFE137}" type="pres">
      <dgm:prSet presAssocID="{49D7E61A-4782-2243-9AD3-AD71B26192E4}" presName="rootText" presStyleLbl="node2" presStyleIdx="1" presStyleCnt="4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3730DA-9B60-A343-96A5-04AC7AD1C86F}" type="pres">
      <dgm:prSet presAssocID="{49D7E61A-4782-2243-9AD3-AD71B26192E4}" presName="rootConnector" presStyleLbl="node2" presStyleIdx="1" presStyleCnt="4"/>
      <dgm:spPr/>
      <dgm:t>
        <a:bodyPr/>
        <a:lstStyle/>
        <a:p>
          <a:endParaRPr lang="en-US"/>
        </a:p>
      </dgm:t>
    </dgm:pt>
    <dgm:pt modelId="{B5D47119-1993-E647-BC71-C31B17742CF6}" type="pres">
      <dgm:prSet presAssocID="{49D7E61A-4782-2243-9AD3-AD71B26192E4}" presName="hierChild4" presStyleCnt="0"/>
      <dgm:spPr/>
    </dgm:pt>
    <dgm:pt modelId="{58F07D3D-FF48-D444-851C-97510E6E34FB}" type="pres">
      <dgm:prSet presAssocID="{F76D0D71-E1E7-F845-A291-5119F8867EA0}" presName="Name37" presStyleLbl="parChTrans1D3" presStyleIdx="0" presStyleCnt="6" custSzX="488314" custSzY="930930"/>
      <dgm:spPr/>
      <dgm:t>
        <a:bodyPr/>
        <a:lstStyle/>
        <a:p>
          <a:endParaRPr lang="en-US"/>
        </a:p>
      </dgm:t>
    </dgm:pt>
    <dgm:pt modelId="{85C12B05-1341-A14C-9FA5-8524D55B0C01}" type="pres">
      <dgm:prSet presAssocID="{30829E29-6ECD-B546-9C4B-6E580308B5AA}" presName="hierRoot2" presStyleCnt="0">
        <dgm:presLayoutVars>
          <dgm:hierBranch val="init"/>
        </dgm:presLayoutVars>
      </dgm:prSet>
      <dgm:spPr/>
    </dgm:pt>
    <dgm:pt modelId="{69B7F502-7658-5A43-A011-058402EA22F3}" type="pres">
      <dgm:prSet presAssocID="{30829E29-6ECD-B546-9C4B-6E580308B5AA}" presName="rootComposite" presStyleCnt="0"/>
      <dgm:spPr/>
    </dgm:pt>
    <dgm:pt modelId="{C324C823-7A36-4B49-9B9E-8B60C121901C}" type="pres">
      <dgm:prSet presAssocID="{30829E29-6ECD-B546-9C4B-6E580308B5AA}" presName="rootText" presStyleLbl="node3" presStyleIdx="0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82D64-0031-9A44-AC52-0D7B179D6CBE}" type="pres">
      <dgm:prSet presAssocID="{30829E29-6ECD-B546-9C4B-6E580308B5AA}" presName="rootConnector" presStyleLbl="node3" presStyleIdx="0" presStyleCnt="6"/>
      <dgm:spPr/>
      <dgm:t>
        <a:bodyPr/>
        <a:lstStyle/>
        <a:p>
          <a:endParaRPr lang="en-US"/>
        </a:p>
      </dgm:t>
    </dgm:pt>
    <dgm:pt modelId="{68F718FC-6101-AA46-8061-F8652A258D7B}" type="pres">
      <dgm:prSet presAssocID="{30829E29-6ECD-B546-9C4B-6E580308B5AA}" presName="hierChild4" presStyleCnt="0"/>
      <dgm:spPr/>
    </dgm:pt>
    <dgm:pt modelId="{2587AC88-D940-F748-88EE-9A58DCC90ABD}" type="pres">
      <dgm:prSet presAssocID="{30829E29-6ECD-B546-9C4B-6E580308B5AA}" presName="hierChild5" presStyleCnt="0"/>
      <dgm:spPr/>
    </dgm:pt>
    <dgm:pt modelId="{D9F7A5EA-7F1C-1F45-AE96-0F1E4C5A5529}" type="pres">
      <dgm:prSet presAssocID="{AA2D280D-719F-0D44-847C-D22BF946B600}" presName="Name37" presStyleLbl="parChTrans1D3" presStyleIdx="1" presStyleCnt="6" custSzX="488314" custSzY="2367800"/>
      <dgm:spPr/>
      <dgm:t>
        <a:bodyPr/>
        <a:lstStyle/>
        <a:p>
          <a:endParaRPr lang="en-US"/>
        </a:p>
      </dgm:t>
    </dgm:pt>
    <dgm:pt modelId="{8BE0611C-BD38-BA4E-B51E-CFBE95FEED32}" type="pres">
      <dgm:prSet presAssocID="{68F19FDE-1D40-E64E-9CDB-76B9377C1E39}" presName="hierRoot2" presStyleCnt="0">
        <dgm:presLayoutVars>
          <dgm:hierBranch val="init"/>
        </dgm:presLayoutVars>
      </dgm:prSet>
      <dgm:spPr/>
    </dgm:pt>
    <dgm:pt modelId="{1D04E2D2-5EA2-3D4A-BF93-76F2DAF1FA3F}" type="pres">
      <dgm:prSet presAssocID="{68F19FDE-1D40-E64E-9CDB-76B9377C1E39}" presName="rootComposite" presStyleCnt="0"/>
      <dgm:spPr/>
    </dgm:pt>
    <dgm:pt modelId="{F784F386-7B84-FC40-8474-691861C2A996}" type="pres">
      <dgm:prSet presAssocID="{68F19FDE-1D40-E64E-9CDB-76B9377C1E39}" presName="rootText" presStyleLbl="node3" presStyleIdx="1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5A828-0FE7-B94D-9EF3-C83C24AF4718}" type="pres">
      <dgm:prSet presAssocID="{68F19FDE-1D40-E64E-9CDB-76B9377C1E39}" presName="rootConnector" presStyleLbl="node3" presStyleIdx="1" presStyleCnt="6"/>
      <dgm:spPr/>
      <dgm:t>
        <a:bodyPr/>
        <a:lstStyle/>
        <a:p>
          <a:endParaRPr lang="en-US"/>
        </a:p>
      </dgm:t>
    </dgm:pt>
    <dgm:pt modelId="{99DCF1E8-6F07-E24C-8E1F-D15CF492229F}" type="pres">
      <dgm:prSet presAssocID="{68F19FDE-1D40-E64E-9CDB-76B9377C1E39}" presName="hierChild4" presStyleCnt="0"/>
      <dgm:spPr/>
    </dgm:pt>
    <dgm:pt modelId="{A89BFD6A-D1EE-3840-B337-E291542A29F6}" type="pres">
      <dgm:prSet presAssocID="{68F19FDE-1D40-E64E-9CDB-76B9377C1E39}" presName="hierChild5" presStyleCnt="0"/>
      <dgm:spPr/>
    </dgm:pt>
    <dgm:pt modelId="{C05630CE-3C9D-A946-A42A-E72ACE39B262}" type="pres">
      <dgm:prSet presAssocID="{59595DA5-CA2C-F048-B566-4F42B2A46033}" presName="Name37" presStyleLbl="parChTrans1D3" presStyleIdx="2" presStyleCnt="6" custSzX="488314" custSzY="3804670"/>
      <dgm:spPr/>
      <dgm:t>
        <a:bodyPr/>
        <a:lstStyle/>
        <a:p>
          <a:endParaRPr lang="en-US"/>
        </a:p>
      </dgm:t>
    </dgm:pt>
    <dgm:pt modelId="{A8989DF9-E1F1-E74F-9A98-5F264107399C}" type="pres">
      <dgm:prSet presAssocID="{23FF3BA8-3DCB-7E48-BBC2-047C1238C969}" presName="hierRoot2" presStyleCnt="0">
        <dgm:presLayoutVars>
          <dgm:hierBranch val="init"/>
        </dgm:presLayoutVars>
      </dgm:prSet>
      <dgm:spPr/>
    </dgm:pt>
    <dgm:pt modelId="{9FD255C5-1E48-6F41-BE2E-07EC42872063}" type="pres">
      <dgm:prSet presAssocID="{23FF3BA8-3DCB-7E48-BBC2-047C1238C969}" presName="rootComposite" presStyleCnt="0"/>
      <dgm:spPr/>
    </dgm:pt>
    <dgm:pt modelId="{8C53E0C2-7B6B-7F44-B6A9-3C1441BA7B87}" type="pres">
      <dgm:prSet presAssocID="{23FF3BA8-3DCB-7E48-BBC2-047C1238C969}" presName="rootText" presStyleLbl="node3" presStyleIdx="2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F5566-2CDF-7245-8E17-E7EE596E2133}" type="pres">
      <dgm:prSet presAssocID="{23FF3BA8-3DCB-7E48-BBC2-047C1238C969}" presName="rootConnector" presStyleLbl="node3" presStyleIdx="2" presStyleCnt="6"/>
      <dgm:spPr/>
      <dgm:t>
        <a:bodyPr/>
        <a:lstStyle/>
        <a:p>
          <a:endParaRPr lang="en-US"/>
        </a:p>
      </dgm:t>
    </dgm:pt>
    <dgm:pt modelId="{5B876580-26F2-7F45-900A-5D2DEB062C2F}" type="pres">
      <dgm:prSet presAssocID="{23FF3BA8-3DCB-7E48-BBC2-047C1238C969}" presName="hierChild4" presStyleCnt="0"/>
      <dgm:spPr/>
    </dgm:pt>
    <dgm:pt modelId="{11606C89-B0A8-F54F-A76E-83383B361355}" type="pres">
      <dgm:prSet presAssocID="{23FF3BA8-3DCB-7E48-BBC2-047C1238C969}" presName="hierChild5" presStyleCnt="0"/>
      <dgm:spPr/>
    </dgm:pt>
    <dgm:pt modelId="{5F6FD5B9-6F32-1947-9BC7-55F117BC6415}" type="pres">
      <dgm:prSet presAssocID="{35FE5ED5-0A0F-824D-B2EF-9AA7C49A099F}" presName="Name37" presStyleLbl="parChTrans1D3" presStyleIdx="3" presStyleCnt="6" custSzX="488314" custSzY="5241540"/>
      <dgm:spPr/>
      <dgm:t>
        <a:bodyPr/>
        <a:lstStyle/>
        <a:p>
          <a:endParaRPr lang="en-US"/>
        </a:p>
      </dgm:t>
    </dgm:pt>
    <dgm:pt modelId="{FE0E0CCA-E000-7948-96BF-2594AC6A4CDB}" type="pres">
      <dgm:prSet presAssocID="{F3467F0B-5FEB-5241-8A6A-626AB4BADDA0}" presName="hierRoot2" presStyleCnt="0">
        <dgm:presLayoutVars>
          <dgm:hierBranch val="init"/>
        </dgm:presLayoutVars>
      </dgm:prSet>
      <dgm:spPr/>
    </dgm:pt>
    <dgm:pt modelId="{44F693F7-6AD9-A94E-81DE-F62F3A8AC47D}" type="pres">
      <dgm:prSet presAssocID="{F3467F0B-5FEB-5241-8A6A-626AB4BADDA0}" presName="rootComposite" presStyleCnt="0"/>
      <dgm:spPr/>
    </dgm:pt>
    <dgm:pt modelId="{3B0559A2-BBF5-6140-9F39-076EADAAF46E}" type="pres">
      <dgm:prSet presAssocID="{F3467F0B-5FEB-5241-8A6A-626AB4BADDA0}" presName="rootText" presStyleLbl="node3" presStyleIdx="3" presStyleCnt="6" custScaleX="291155" custScaleY="180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EB807-AB62-1845-B705-EBE9C9FCE34F}" type="pres">
      <dgm:prSet presAssocID="{F3467F0B-5FEB-5241-8A6A-626AB4BADDA0}" presName="rootConnector" presStyleLbl="node3" presStyleIdx="3" presStyleCnt="6"/>
      <dgm:spPr/>
      <dgm:t>
        <a:bodyPr/>
        <a:lstStyle/>
        <a:p>
          <a:endParaRPr lang="en-US"/>
        </a:p>
      </dgm:t>
    </dgm:pt>
    <dgm:pt modelId="{8E0666B0-482A-9C4D-B96F-667DAC3A16A5}" type="pres">
      <dgm:prSet presAssocID="{F3467F0B-5FEB-5241-8A6A-626AB4BADDA0}" presName="hierChild4" presStyleCnt="0"/>
      <dgm:spPr/>
    </dgm:pt>
    <dgm:pt modelId="{62A30404-8E6A-414C-9198-DAF1B2119BC6}" type="pres">
      <dgm:prSet presAssocID="{F3467F0B-5FEB-5241-8A6A-626AB4BADDA0}" presName="hierChild5" presStyleCnt="0"/>
      <dgm:spPr/>
    </dgm:pt>
    <dgm:pt modelId="{32365C38-2769-3442-998E-EA902838E799}" type="pres">
      <dgm:prSet presAssocID="{49D7E61A-4782-2243-9AD3-AD71B26192E4}" presName="hierChild5" presStyleCnt="0"/>
      <dgm:spPr/>
    </dgm:pt>
    <dgm:pt modelId="{56342C6C-58C0-AF42-9801-BCDC21EDBB64}" type="pres">
      <dgm:prSet presAssocID="{93283A3F-35B0-6446-8BD1-2B46E23C889C}" presName="Name37" presStyleLbl="parChTrans1D2" presStyleIdx="2" presStyleCnt="4" custSzX="3939069" custSzY="424989"/>
      <dgm:spPr/>
      <dgm:t>
        <a:bodyPr/>
        <a:lstStyle/>
        <a:p>
          <a:endParaRPr lang="en-US"/>
        </a:p>
      </dgm:t>
    </dgm:pt>
    <dgm:pt modelId="{5E4243A7-110B-2E4B-9BC0-7F56D92D0547}" type="pres">
      <dgm:prSet presAssocID="{2BBD88E0-8B39-574E-A621-774B63B92BB0}" presName="hierRoot2" presStyleCnt="0">
        <dgm:presLayoutVars>
          <dgm:hierBranch val="init"/>
        </dgm:presLayoutVars>
      </dgm:prSet>
      <dgm:spPr/>
    </dgm:pt>
    <dgm:pt modelId="{67E48BE8-B6E3-324F-8281-A871FA98B9F5}" type="pres">
      <dgm:prSet presAssocID="{2BBD88E0-8B39-574E-A621-774B63B92BB0}" presName="rootComposite" presStyleCnt="0"/>
      <dgm:spPr/>
    </dgm:pt>
    <dgm:pt modelId="{0D6E942D-E1D3-774C-8690-6C7677CDA36F}" type="pres">
      <dgm:prSet presAssocID="{2BBD88E0-8B39-574E-A621-774B63B92BB0}" presName="rootText" presStyleLbl="node2" presStyleIdx="2" presStyleCnt="4" custScaleX="291155" custScaleY="180999" custLinFactNeighborX="39212" custLinFactNeighborY="2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7B6D9-9974-7648-90E5-14A8148E3EDE}" type="pres">
      <dgm:prSet presAssocID="{2BBD88E0-8B39-574E-A621-774B63B92BB0}" presName="rootConnector" presStyleLbl="node2" presStyleIdx="2" presStyleCnt="4"/>
      <dgm:spPr/>
      <dgm:t>
        <a:bodyPr/>
        <a:lstStyle/>
        <a:p>
          <a:endParaRPr lang="en-US"/>
        </a:p>
      </dgm:t>
    </dgm:pt>
    <dgm:pt modelId="{5A9DC508-9372-D34F-A2F5-45C336A90EB9}" type="pres">
      <dgm:prSet presAssocID="{2BBD88E0-8B39-574E-A621-774B63B92BB0}" presName="hierChild4" presStyleCnt="0"/>
      <dgm:spPr/>
    </dgm:pt>
    <dgm:pt modelId="{C34687F1-0798-BC4A-8247-1E6FBF1A7C7E}" type="pres">
      <dgm:prSet presAssocID="{D14F1790-8C19-7F4D-9D9E-989AC2E81C01}" presName="Name37" presStyleLbl="parChTrans1D3" presStyleIdx="4" presStyleCnt="6" custSzX="488314" custSzY="930930"/>
      <dgm:spPr/>
      <dgm:t>
        <a:bodyPr/>
        <a:lstStyle/>
        <a:p>
          <a:endParaRPr lang="en-US"/>
        </a:p>
      </dgm:t>
    </dgm:pt>
    <dgm:pt modelId="{43BBDBF8-BA06-4F4E-992D-72F6FD655F5F}" type="pres">
      <dgm:prSet presAssocID="{62D9542A-31E7-3643-B41C-DE18BF9F85B8}" presName="hierRoot2" presStyleCnt="0">
        <dgm:presLayoutVars>
          <dgm:hierBranch val="init"/>
        </dgm:presLayoutVars>
      </dgm:prSet>
      <dgm:spPr/>
    </dgm:pt>
    <dgm:pt modelId="{4FA2BAA1-ED1D-1F4B-8D87-DEF7879D0A0A}" type="pres">
      <dgm:prSet presAssocID="{62D9542A-31E7-3643-B41C-DE18BF9F85B8}" presName="rootComposite" presStyleCnt="0"/>
      <dgm:spPr/>
    </dgm:pt>
    <dgm:pt modelId="{6DB65210-6472-B34B-BDFF-D6F3F9B50D5C}" type="pres">
      <dgm:prSet presAssocID="{62D9542A-31E7-3643-B41C-DE18BF9F85B8}" presName="rootText" presStyleLbl="node3" presStyleIdx="4" presStyleCnt="6" custScaleX="291155" custScaleY="180999" custLinFactY="13279" custLinFactNeighborX="5373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4D4B7-06AE-1649-97B8-D32D820CBAF1}" type="pres">
      <dgm:prSet presAssocID="{62D9542A-31E7-3643-B41C-DE18BF9F85B8}" presName="rootConnector" presStyleLbl="node3" presStyleIdx="4" presStyleCnt="6"/>
      <dgm:spPr/>
      <dgm:t>
        <a:bodyPr/>
        <a:lstStyle/>
        <a:p>
          <a:endParaRPr lang="en-US"/>
        </a:p>
      </dgm:t>
    </dgm:pt>
    <dgm:pt modelId="{FADCAF18-4CD2-A546-A55D-CE97A129152D}" type="pres">
      <dgm:prSet presAssocID="{62D9542A-31E7-3643-B41C-DE18BF9F85B8}" presName="hierChild4" presStyleCnt="0"/>
      <dgm:spPr/>
    </dgm:pt>
    <dgm:pt modelId="{AF361FFF-8755-6E41-9BB3-BA513A5EAA55}" type="pres">
      <dgm:prSet presAssocID="{62D9542A-31E7-3643-B41C-DE18BF9F85B8}" presName="hierChild5" presStyleCnt="0"/>
      <dgm:spPr/>
    </dgm:pt>
    <dgm:pt modelId="{2DAC1C27-0993-5E45-965F-DD784F665EA0}" type="pres">
      <dgm:prSet presAssocID="{2BBD88E0-8B39-574E-A621-774B63B92BB0}" presName="hierChild5" presStyleCnt="0"/>
      <dgm:spPr/>
    </dgm:pt>
    <dgm:pt modelId="{8F71831F-5D47-394F-90CC-5BA4517B31E9}" type="pres">
      <dgm:prSet presAssocID="{5EA9D7B4-6524-134E-9DF8-82ACEBBE60E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3B634ACE-BCD7-8549-A5B4-EBDFA253D5BE}" type="pres">
      <dgm:prSet presAssocID="{65CF4406-188A-6640-B11B-376F85B9A020}" presName="hierRoot2" presStyleCnt="0">
        <dgm:presLayoutVars>
          <dgm:hierBranch val="init"/>
        </dgm:presLayoutVars>
      </dgm:prSet>
      <dgm:spPr/>
    </dgm:pt>
    <dgm:pt modelId="{772D0BD7-8700-6947-88E3-E1682451D565}" type="pres">
      <dgm:prSet presAssocID="{65CF4406-188A-6640-B11B-376F85B9A020}" presName="rootComposite" presStyleCnt="0"/>
      <dgm:spPr/>
    </dgm:pt>
    <dgm:pt modelId="{169E6759-5110-2A4B-82A4-6A9D944D4021}" type="pres">
      <dgm:prSet presAssocID="{65CF4406-188A-6640-B11B-376F85B9A020}" presName="rootText" presStyleLbl="node2" presStyleIdx="3" presStyleCnt="4" custScaleX="291371" custScaleY="162561" custLinFactNeighborX="88590" custLinFactNeighborY="2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E91F00-C1E8-F649-853C-07469B67ADB6}" type="pres">
      <dgm:prSet presAssocID="{65CF4406-188A-6640-B11B-376F85B9A020}" presName="rootConnector" presStyleLbl="node2" presStyleIdx="3" presStyleCnt="4"/>
      <dgm:spPr/>
      <dgm:t>
        <a:bodyPr/>
        <a:lstStyle/>
        <a:p>
          <a:endParaRPr lang="en-US"/>
        </a:p>
      </dgm:t>
    </dgm:pt>
    <dgm:pt modelId="{70D1AA94-23DD-A94A-B1EA-55283938D797}" type="pres">
      <dgm:prSet presAssocID="{65CF4406-188A-6640-B11B-376F85B9A020}" presName="hierChild4" presStyleCnt="0"/>
      <dgm:spPr/>
    </dgm:pt>
    <dgm:pt modelId="{F75B8D97-2438-0D4B-AD46-32D490320BDF}" type="pres">
      <dgm:prSet presAssocID="{BE1C7AF2-AB5A-A749-9376-D0698C619FA5}" presName="Name37" presStyleLbl="parChTrans1D3" presStyleIdx="5" presStyleCnt="6"/>
      <dgm:spPr/>
      <dgm:t>
        <a:bodyPr/>
        <a:lstStyle/>
        <a:p>
          <a:endParaRPr lang="en-US"/>
        </a:p>
      </dgm:t>
    </dgm:pt>
    <dgm:pt modelId="{939890C7-A1D6-A143-B600-C0AB26D7B445}" type="pres">
      <dgm:prSet presAssocID="{849BCA90-C7A8-2A40-85BB-77748DA54525}" presName="hierRoot2" presStyleCnt="0">
        <dgm:presLayoutVars>
          <dgm:hierBranch val="init"/>
        </dgm:presLayoutVars>
      </dgm:prSet>
      <dgm:spPr/>
    </dgm:pt>
    <dgm:pt modelId="{74F6F0F1-E6DC-3A4D-947E-061110612610}" type="pres">
      <dgm:prSet presAssocID="{849BCA90-C7A8-2A40-85BB-77748DA54525}" presName="rootComposite" presStyleCnt="0"/>
      <dgm:spPr/>
    </dgm:pt>
    <dgm:pt modelId="{F370368B-E37C-E648-A9FB-2ACE5B417222}" type="pres">
      <dgm:prSet presAssocID="{849BCA90-C7A8-2A40-85BB-77748DA54525}" presName="rootText" presStyleLbl="node3" presStyleIdx="5" presStyleCnt="6" custScaleX="153904" custScaleY="100789" custLinFactX="76128" custLinFactY="7400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29C97-CB38-F94F-BBFF-737127CA1657}" type="pres">
      <dgm:prSet presAssocID="{849BCA90-C7A8-2A40-85BB-77748DA54525}" presName="rootConnector" presStyleLbl="node3" presStyleIdx="5" presStyleCnt="6"/>
      <dgm:spPr/>
      <dgm:t>
        <a:bodyPr/>
        <a:lstStyle/>
        <a:p>
          <a:endParaRPr lang="en-US"/>
        </a:p>
      </dgm:t>
    </dgm:pt>
    <dgm:pt modelId="{1FB69C69-ECEE-0D45-829A-BB8C4035A909}" type="pres">
      <dgm:prSet presAssocID="{849BCA90-C7A8-2A40-85BB-77748DA54525}" presName="hierChild4" presStyleCnt="0"/>
      <dgm:spPr/>
    </dgm:pt>
    <dgm:pt modelId="{0A43E10D-3C0C-D14F-B186-199C8A488E37}" type="pres">
      <dgm:prSet presAssocID="{849BCA90-C7A8-2A40-85BB-77748DA54525}" presName="hierChild5" presStyleCnt="0"/>
      <dgm:spPr/>
    </dgm:pt>
    <dgm:pt modelId="{84EFEEE2-B568-2D43-AE5F-6A27B7FB7DEC}" type="pres">
      <dgm:prSet presAssocID="{65CF4406-188A-6640-B11B-376F85B9A020}" presName="hierChild5" presStyleCnt="0"/>
      <dgm:spPr/>
    </dgm:pt>
    <dgm:pt modelId="{F6F8D2FF-35AE-594D-8CB8-E39AA1BE17E0}" type="pres">
      <dgm:prSet presAssocID="{3DDAA5B3-3983-7E4F-8FD4-8B8877F2693B}" presName="hierChild3" presStyleCnt="0"/>
      <dgm:spPr/>
    </dgm:pt>
  </dgm:ptLst>
  <dgm:cxnLst>
    <dgm:cxn modelId="{04D6A038-B3DA-2249-AD47-BA46CC230148}" type="presOf" srcId="{2BBD88E0-8B39-574E-A621-774B63B92BB0}" destId="{B297B6D9-9974-7648-90E5-14A8148E3EDE}" srcOrd="1" destOrd="0" presId="urn:microsoft.com/office/officeart/2005/8/layout/orgChart1"/>
    <dgm:cxn modelId="{1C77570C-5765-2C42-B6D6-4E24C7EC7057}" srcId="{E5E7BDD1-34A5-5945-9625-A6B7A47C1D8E}" destId="{3DDAA5B3-3983-7E4F-8FD4-8B8877F2693B}" srcOrd="0" destOrd="0" parTransId="{B3AE8C40-7CBE-E347-8C9D-F4BCCAE191C2}" sibTransId="{6552D32C-F9BD-4742-93B6-F88E6E559465}"/>
    <dgm:cxn modelId="{2FDE6BD4-2C6D-F946-B89D-9AEFAD2433B1}" type="presOf" srcId="{F3467F0B-5FEB-5241-8A6A-626AB4BADDA0}" destId="{3B0559A2-BBF5-6140-9F39-076EADAAF46E}" srcOrd="0" destOrd="0" presId="urn:microsoft.com/office/officeart/2005/8/layout/orgChart1"/>
    <dgm:cxn modelId="{BDF49EB6-029A-684D-BCC1-5D8EDC1C1EAE}" srcId="{2BBD88E0-8B39-574E-A621-774B63B92BB0}" destId="{62D9542A-31E7-3643-B41C-DE18BF9F85B8}" srcOrd="0" destOrd="0" parTransId="{D14F1790-8C19-7F4D-9D9E-989AC2E81C01}" sibTransId="{0B4FC260-8E0B-0041-B026-33ED136F6EF3}"/>
    <dgm:cxn modelId="{07278411-7376-FD41-9F89-B90C49BE3C10}" type="presOf" srcId="{D14F1790-8C19-7F4D-9D9E-989AC2E81C01}" destId="{C34687F1-0798-BC4A-8247-1E6FBF1A7C7E}" srcOrd="0" destOrd="0" presId="urn:microsoft.com/office/officeart/2005/8/layout/orgChart1"/>
    <dgm:cxn modelId="{4EE813D3-9CED-894D-9112-8B1196EEBF84}" type="presOf" srcId="{BE1C7AF2-AB5A-A749-9376-D0698C619FA5}" destId="{F75B8D97-2438-0D4B-AD46-32D490320BDF}" srcOrd="0" destOrd="0" presId="urn:microsoft.com/office/officeart/2005/8/layout/orgChart1"/>
    <dgm:cxn modelId="{0D481CFA-486B-1E47-92BC-DB6B5B5354B5}" srcId="{3DDAA5B3-3983-7E4F-8FD4-8B8877F2693B}" destId="{2BBD88E0-8B39-574E-A621-774B63B92BB0}" srcOrd="2" destOrd="0" parTransId="{93283A3F-35B0-6446-8BD1-2B46E23C889C}" sibTransId="{FA4CE8CC-61F5-F040-A0A7-3A70246F41FA}"/>
    <dgm:cxn modelId="{E062B386-CBD5-8840-87FC-BE6617E038A0}" type="presOf" srcId="{30829E29-6ECD-B546-9C4B-6E580308B5AA}" destId="{2E282D64-0031-9A44-AC52-0D7B179D6CBE}" srcOrd="1" destOrd="0" presId="urn:microsoft.com/office/officeart/2005/8/layout/orgChart1"/>
    <dgm:cxn modelId="{D68851DA-4A8F-BC40-B47C-DB4EE1C82BBD}" type="presOf" srcId="{23FF3BA8-3DCB-7E48-BBC2-047C1238C969}" destId="{8C53E0C2-7B6B-7F44-B6A9-3C1441BA7B87}" srcOrd="0" destOrd="0" presId="urn:microsoft.com/office/officeart/2005/8/layout/orgChart1"/>
    <dgm:cxn modelId="{2D518215-2344-A34F-A629-25DD064DB7B2}" srcId="{49D7E61A-4782-2243-9AD3-AD71B26192E4}" destId="{23FF3BA8-3DCB-7E48-BBC2-047C1238C969}" srcOrd="2" destOrd="0" parTransId="{59595DA5-CA2C-F048-B566-4F42B2A46033}" sibTransId="{F2B61750-299D-C646-B914-9C90AFB2F262}"/>
    <dgm:cxn modelId="{CBCBF619-A45B-0F4A-A412-3CEDF7A0132A}" type="presOf" srcId="{65CF4406-188A-6640-B11B-376F85B9A020}" destId="{169E6759-5110-2A4B-82A4-6A9D944D4021}" srcOrd="0" destOrd="0" presId="urn:microsoft.com/office/officeart/2005/8/layout/orgChart1"/>
    <dgm:cxn modelId="{73D134D2-06A8-6046-A75F-38F915311C13}" srcId="{3DDAA5B3-3983-7E4F-8FD4-8B8877F2693B}" destId="{5F8DCCD2-2FC7-5F40-831A-0099EF249413}" srcOrd="0" destOrd="0" parTransId="{36DCF3B2-6799-CC43-AE5B-962D0D5514C8}" sibTransId="{9946BA49-D4A6-C34C-8B4E-A94658782344}"/>
    <dgm:cxn modelId="{904FEE47-13CD-8B40-9FDE-F97AF2C7B32E}" type="presOf" srcId="{23FF3BA8-3DCB-7E48-BBC2-047C1238C969}" destId="{719F5566-2CDF-7245-8E17-E7EE596E2133}" srcOrd="1" destOrd="0" presId="urn:microsoft.com/office/officeart/2005/8/layout/orgChart1"/>
    <dgm:cxn modelId="{B304172E-194F-D340-BEB9-CD7CFC2A210C}" type="presOf" srcId="{5F8DCCD2-2FC7-5F40-831A-0099EF249413}" destId="{58062AB8-24A7-224E-B0D4-CF36C61DA3DD}" srcOrd="0" destOrd="0" presId="urn:microsoft.com/office/officeart/2005/8/layout/orgChart1"/>
    <dgm:cxn modelId="{B975FA63-09DF-BB4C-B3C6-B89FDD279147}" type="presOf" srcId="{E5E7BDD1-34A5-5945-9625-A6B7A47C1D8E}" destId="{0BC065BC-F987-9C46-A58B-79030DB05056}" srcOrd="0" destOrd="0" presId="urn:microsoft.com/office/officeart/2005/8/layout/orgChart1"/>
    <dgm:cxn modelId="{FBE17DCE-18BB-524B-9C19-5A549AD3CA6D}" type="presOf" srcId="{93283A3F-35B0-6446-8BD1-2B46E23C889C}" destId="{56342C6C-58C0-AF42-9801-BCDC21EDBB64}" srcOrd="0" destOrd="0" presId="urn:microsoft.com/office/officeart/2005/8/layout/orgChart1"/>
    <dgm:cxn modelId="{49C9EA49-7C10-824F-8A75-3CB11D9CA16D}" type="presOf" srcId="{F3467F0B-5FEB-5241-8A6A-626AB4BADDA0}" destId="{8B6EB807-AB62-1845-B705-EBE9C9FCE34F}" srcOrd="1" destOrd="0" presId="urn:microsoft.com/office/officeart/2005/8/layout/orgChart1"/>
    <dgm:cxn modelId="{AFF43DD4-5BD4-5340-8674-B05F0817E2BC}" type="presOf" srcId="{AA2D280D-719F-0D44-847C-D22BF946B600}" destId="{D9F7A5EA-7F1C-1F45-AE96-0F1E4C5A5529}" srcOrd="0" destOrd="0" presId="urn:microsoft.com/office/officeart/2005/8/layout/orgChart1"/>
    <dgm:cxn modelId="{1356BAF3-7103-164A-AE1C-3AC5E1942174}" type="presOf" srcId="{39FC2C4F-3852-B848-B623-C25BB49145E9}" destId="{FB222FDD-22DD-8C46-A1A5-D72FD136B9CE}" srcOrd="0" destOrd="0" presId="urn:microsoft.com/office/officeart/2005/8/layout/orgChart1"/>
    <dgm:cxn modelId="{2DBDB09D-8ED7-F545-AB4E-3D09E8399B75}" type="presOf" srcId="{65CF4406-188A-6640-B11B-376F85B9A020}" destId="{60E91F00-C1E8-F649-853C-07469B67ADB6}" srcOrd="1" destOrd="0" presId="urn:microsoft.com/office/officeart/2005/8/layout/orgChart1"/>
    <dgm:cxn modelId="{DF472990-031A-9143-BD43-AB0FD923EC61}" srcId="{49D7E61A-4782-2243-9AD3-AD71B26192E4}" destId="{30829E29-6ECD-B546-9C4B-6E580308B5AA}" srcOrd="0" destOrd="0" parTransId="{F76D0D71-E1E7-F845-A291-5119F8867EA0}" sibTransId="{C08AB2DC-3C1B-F44E-B28C-77C33702D123}"/>
    <dgm:cxn modelId="{E52A273C-F177-9544-A8A3-0FA809386ECC}" srcId="{3DDAA5B3-3983-7E4F-8FD4-8B8877F2693B}" destId="{65CF4406-188A-6640-B11B-376F85B9A020}" srcOrd="3" destOrd="0" parTransId="{5EA9D7B4-6524-134E-9DF8-82ACEBBE60E3}" sibTransId="{B5CF0B00-7B38-434D-8F1A-291C6A597D80}"/>
    <dgm:cxn modelId="{E3CB2D86-6B1E-6B41-9CB6-E2BC0AA25608}" type="presOf" srcId="{35FE5ED5-0A0F-824D-B2EF-9AA7C49A099F}" destId="{5F6FD5B9-6F32-1947-9BC7-55F117BC6415}" srcOrd="0" destOrd="0" presId="urn:microsoft.com/office/officeart/2005/8/layout/orgChart1"/>
    <dgm:cxn modelId="{F657BA91-C69D-DF4E-8618-5988697D7123}" type="presOf" srcId="{49D7E61A-4782-2243-9AD3-AD71B26192E4}" destId="{D43730DA-9B60-A343-96A5-04AC7AD1C86F}" srcOrd="1" destOrd="0" presId="urn:microsoft.com/office/officeart/2005/8/layout/orgChart1"/>
    <dgm:cxn modelId="{AC8748E7-A326-6140-953F-7F25B0C4C2EF}" srcId="{3DDAA5B3-3983-7E4F-8FD4-8B8877F2693B}" destId="{49D7E61A-4782-2243-9AD3-AD71B26192E4}" srcOrd="1" destOrd="0" parTransId="{39FC2C4F-3852-B848-B623-C25BB49145E9}" sibTransId="{07F9C79E-6CF8-904A-8C67-F41CAE79F7E0}"/>
    <dgm:cxn modelId="{BA2927C2-8780-E74F-81E0-8D7DF78BE39D}" type="presOf" srcId="{62D9542A-31E7-3643-B41C-DE18BF9F85B8}" destId="{6DB65210-6472-B34B-BDFF-D6F3F9B50D5C}" srcOrd="0" destOrd="0" presId="urn:microsoft.com/office/officeart/2005/8/layout/orgChart1"/>
    <dgm:cxn modelId="{61C9BE92-0A68-F848-8F92-02C8F17D5D49}" type="presOf" srcId="{49D7E61A-4782-2243-9AD3-AD71B26192E4}" destId="{5B8B7417-3A21-2349-B14B-A92F66AFE137}" srcOrd="0" destOrd="0" presId="urn:microsoft.com/office/officeart/2005/8/layout/orgChart1"/>
    <dgm:cxn modelId="{97F79AC4-2CFF-9343-910B-97A36391C147}" type="presOf" srcId="{30829E29-6ECD-B546-9C4B-6E580308B5AA}" destId="{C324C823-7A36-4B49-9B9E-8B60C121901C}" srcOrd="0" destOrd="0" presId="urn:microsoft.com/office/officeart/2005/8/layout/orgChart1"/>
    <dgm:cxn modelId="{87F95D02-F92D-6F46-831C-A1DA72CF5369}" type="presOf" srcId="{3DDAA5B3-3983-7E4F-8FD4-8B8877F2693B}" destId="{C62B841C-466C-794F-BCB2-0CAB725B91EE}" srcOrd="1" destOrd="0" presId="urn:microsoft.com/office/officeart/2005/8/layout/orgChart1"/>
    <dgm:cxn modelId="{83782CCD-7963-1744-A5C2-8DD3A154AD55}" type="presOf" srcId="{F76D0D71-E1E7-F845-A291-5119F8867EA0}" destId="{58F07D3D-FF48-D444-851C-97510E6E34FB}" srcOrd="0" destOrd="0" presId="urn:microsoft.com/office/officeart/2005/8/layout/orgChart1"/>
    <dgm:cxn modelId="{B0E4CC11-E531-DC41-8F7D-43E32C851AA9}" type="presOf" srcId="{5EA9D7B4-6524-134E-9DF8-82ACEBBE60E3}" destId="{8F71831F-5D47-394F-90CC-5BA4517B31E9}" srcOrd="0" destOrd="0" presId="urn:microsoft.com/office/officeart/2005/8/layout/orgChart1"/>
    <dgm:cxn modelId="{F0EACF90-EAD3-8E44-8606-4CBC65C20C1D}" type="presOf" srcId="{5F8DCCD2-2FC7-5F40-831A-0099EF249413}" destId="{3D331E63-CBD9-B347-932D-CB0FE2E3A9B6}" srcOrd="1" destOrd="0" presId="urn:microsoft.com/office/officeart/2005/8/layout/orgChart1"/>
    <dgm:cxn modelId="{62F51F67-EB59-BB46-B6F3-C9222CC7B665}" type="presOf" srcId="{849BCA90-C7A8-2A40-85BB-77748DA54525}" destId="{A3E29C97-CB38-F94F-BBFF-737127CA1657}" srcOrd="1" destOrd="0" presId="urn:microsoft.com/office/officeart/2005/8/layout/orgChart1"/>
    <dgm:cxn modelId="{010CE468-35AF-8545-B302-C11FEE1DAB14}" type="presOf" srcId="{849BCA90-C7A8-2A40-85BB-77748DA54525}" destId="{F370368B-E37C-E648-A9FB-2ACE5B417222}" srcOrd="0" destOrd="0" presId="urn:microsoft.com/office/officeart/2005/8/layout/orgChart1"/>
    <dgm:cxn modelId="{35BA09CE-8C88-3E46-A30D-9072841695CC}" type="presOf" srcId="{59595DA5-CA2C-F048-B566-4F42B2A46033}" destId="{C05630CE-3C9D-A946-A42A-E72ACE39B262}" srcOrd="0" destOrd="0" presId="urn:microsoft.com/office/officeart/2005/8/layout/orgChart1"/>
    <dgm:cxn modelId="{629C4BC6-AD0C-6844-A0D5-55A3E54B6BAF}" type="presOf" srcId="{3DDAA5B3-3983-7E4F-8FD4-8B8877F2693B}" destId="{ED705A70-1088-1D4F-9F30-35F94C7841E5}" srcOrd="0" destOrd="0" presId="urn:microsoft.com/office/officeart/2005/8/layout/orgChart1"/>
    <dgm:cxn modelId="{851C13C1-D57C-4548-A15D-56B47442AA7D}" type="presOf" srcId="{68F19FDE-1D40-E64E-9CDB-76B9377C1E39}" destId="{FC95A828-0FE7-B94D-9EF3-C83C24AF4718}" srcOrd="1" destOrd="0" presId="urn:microsoft.com/office/officeart/2005/8/layout/orgChart1"/>
    <dgm:cxn modelId="{181748A5-2D8F-C240-AF5F-BE7473411C9A}" srcId="{65CF4406-188A-6640-B11B-376F85B9A020}" destId="{849BCA90-C7A8-2A40-85BB-77748DA54525}" srcOrd="0" destOrd="0" parTransId="{BE1C7AF2-AB5A-A749-9376-D0698C619FA5}" sibTransId="{F8B0503C-4A79-F744-8F59-5A1EA3784144}"/>
    <dgm:cxn modelId="{551F73BD-4028-164E-A27D-73009A89535D}" type="presOf" srcId="{62D9542A-31E7-3643-B41C-DE18BF9F85B8}" destId="{FEB4D4B7-06AE-1649-97B8-D32D820CBAF1}" srcOrd="1" destOrd="0" presId="urn:microsoft.com/office/officeart/2005/8/layout/orgChart1"/>
    <dgm:cxn modelId="{FFADF1CE-2170-0C4F-AE68-5A49BF7CF13B}" type="presOf" srcId="{68F19FDE-1D40-E64E-9CDB-76B9377C1E39}" destId="{F784F386-7B84-FC40-8474-691861C2A996}" srcOrd="0" destOrd="0" presId="urn:microsoft.com/office/officeart/2005/8/layout/orgChart1"/>
    <dgm:cxn modelId="{674392B8-AAD6-8A40-80C5-388018AB77D6}" srcId="{49D7E61A-4782-2243-9AD3-AD71B26192E4}" destId="{F3467F0B-5FEB-5241-8A6A-626AB4BADDA0}" srcOrd="3" destOrd="0" parTransId="{35FE5ED5-0A0F-824D-B2EF-9AA7C49A099F}" sibTransId="{11CC50DC-35A7-7D4C-B8D4-3F512B6B82AB}"/>
    <dgm:cxn modelId="{52F55711-D487-B742-87AA-AFDBF4371E10}" type="presOf" srcId="{36DCF3B2-6799-CC43-AE5B-962D0D5514C8}" destId="{64C53D72-40CF-D944-B642-12C2DDB548C1}" srcOrd="0" destOrd="0" presId="urn:microsoft.com/office/officeart/2005/8/layout/orgChart1"/>
    <dgm:cxn modelId="{4DDC5581-FBD8-694C-85EE-29DACE36B107}" srcId="{49D7E61A-4782-2243-9AD3-AD71B26192E4}" destId="{68F19FDE-1D40-E64E-9CDB-76B9377C1E39}" srcOrd="1" destOrd="0" parTransId="{AA2D280D-719F-0D44-847C-D22BF946B600}" sibTransId="{2DADDCFD-C1EF-CD4A-9FE9-1BF05519387F}"/>
    <dgm:cxn modelId="{D4D47043-F425-B840-96BF-FC2BF1334ABE}" type="presOf" srcId="{2BBD88E0-8B39-574E-A621-774B63B92BB0}" destId="{0D6E942D-E1D3-774C-8690-6C7677CDA36F}" srcOrd="0" destOrd="0" presId="urn:microsoft.com/office/officeart/2005/8/layout/orgChart1"/>
    <dgm:cxn modelId="{50C98844-F706-EA48-9BFB-81232F3E0F36}" type="presParOf" srcId="{0BC065BC-F987-9C46-A58B-79030DB05056}" destId="{3585AC91-6FA1-2441-A5A2-7AAE5BBD48CE}" srcOrd="0" destOrd="0" presId="urn:microsoft.com/office/officeart/2005/8/layout/orgChart1"/>
    <dgm:cxn modelId="{7946E88A-146A-E646-BF35-0A8B8088C74B}" type="presParOf" srcId="{3585AC91-6FA1-2441-A5A2-7AAE5BBD48CE}" destId="{A6B959B1-7542-B743-9BC1-CFFA5381802B}" srcOrd="0" destOrd="0" presId="urn:microsoft.com/office/officeart/2005/8/layout/orgChart1"/>
    <dgm:cxn modelId="{7BB9967E-192B-FD48-912C-7E13EEF10BA6}" type="presParOf" srcId="{A6B959B1-7542-B743-9BC1-CFFA5381802B}" destId="{ED705A70-1088-1D4F-9F30-35F94C7841E5}" srcOrd="0" destOrd="0" presId="urn:microsoft.com/office/officeart/2005/8/layout/orgChart1"/>
    <dgm:cxn modelId="{374DBA76-0F23-394B-AC05-EC7B8D8AAEEF}" type="presParOf" srcId="{A6B959B1-7542-B743-9BC1-CFFA5381802B}" destId="{C62B841C-466C-794F-BCB2-0CAB725B91EE}" srcOrd="1" destOrd="0" presId="urn:microsoft.com/office/officeart/2005/8/layout/orgChart1"/>
    <dgm:cxn modelId="{03DCE011-4C75-DD40-A017-9BF00F600203}" type="presParOf" srcId="{3585AC91-6FA1-2441-A5A2-7AAE5BBD48CE}" destId="{FFEAA03C-FD70-684A-BE1E-C94FF6E712D8}" srcOrd="1" destOrd="0" presId="urn:microsoft.com/office/officeart/2005/8/layout/orgChart1"/>
    <dgm:cxn modelId="{E28F246B-6844-1644-B5DD-74D2F67E7148}" type="presParOf" srcId="{FFEAA03C-FD70-684A-BE1E-C94FF6E712D8}" destId="{64C53D72-40CF-D944-B642-12C2DDB548C1}" srcOrd="0" destOrd="0" presId="urn:microsoft.com/office/officeart/2005/8/layout/orgChart1"/>
    <dgm:cxn modelId="{AA9727B1-426D-3346-A0EC-66D541226FB4}" type="presParOf" srcId="{FFEAA03C-FD70-684A-BE1E-C94FF6E712D8}" destId="{BC0B4D41-0988-584D-A991-1C647147D61C}" srcOrd="1" destOrd="0" presId="urn:microsoft.com/office/officeart/2005/8/layout/orgChart1"/>
    <dgm:cxn modelId="{4E005FF1-12CF-334C-ADA2-8D53E933ACBD}" type="presParOf" srcId="{BC0B4D41-0988-584D-A991-1C647147D61C}" destId="{40017A27-51F4-C845-ABBE-C50313CCD985}" srcOrd="0" destOrd="0" presId="urn:microsoft.com/office/officeart/2005/8/layout/orgChart1"/>
    <dgm:cxn modelId="{835BB084-A692-6A47-B51F-0D7BE70B2EF7}" type="presParOf" srcId="{40017A27-51F4-C845-ABBE-C50313CCD985}" destId="{58062AB8-24A7-224E-B0D4-CF36C61DA3DD}" srcOrd="0" destOrd="0" presId="urn:microsoft.com/office/officeart/2005/8/layout/orgChart1"/>
    <dgm:cxn modelId="{72FF89F0-6021-FF4A-88EF-9239B355723C}" type="presParOf" srcId="{40017A27-51F4-C845-ABBE-C50313CCD985}" destId="{3D331E63-CBD9-B347-932D-CB0FE2E3A9B6}" srcOrd="1" destOrd="0" presId="urn:microsoft.com/office/officeart/2005/8/layout/orgChart1"/>
    <dgm:cxn modelId="{F8AE267E-41DB-2A48-9847-CE780735A809}" type="presParOf" srcId="{BC0B4D41-0988-584D-A991-1C647147D61C}" destId="{E777D054-AF62-D947-BC4A-CFF599B158D8}" srcOrd="1" destOrd="0" presId="urn:microsoft.com/office/officeart/2005/8/layout/orgChart1"/>
    <dgm:cxn modelId="{354954D5-CF1B-3B4D-8130-F04A3226D698}" type="presParOf" srcId="{BC0B4D41-0988-584D-A991-1C647147D61C}" destId="{65378A13-F568-994C-ABA6-07F07B7C87AB}" srcOrd="2" destOrd="0" presId="urn:microsoft.com/office/officeart/2005/8/layout/orgChart1"/>
    <dgm:cxn modelId="{956E4B77-A3FD-F24D-9BCC-A57C488B0ADC}" type="presParOf" srcId="{FFEAA03C-FD70-684A-BE1E-C94FF6E712D8}" destId="{FB222FDD-22DD-8C46-A1A5-D72FD136B9CE}" srcOrd="2" destOrd="0" presId="urn:microsoft.com/office/officeart/2005/8/layout/orgChart1"/>
    <dgm:cxn modelId="{7154B94C-45DB-834D-B104-26B447482E26}" type="presParOf" srcId="{FFEAA03C-FD70-684A-BE1E-C94FF6E712D8}" destId="{EEB6D873-66A1-1A40-8039-9E3B6500D082}" srcOrd="3" destOrd="0" presId="urn:microsoft.com/office/officeart/2005/8/layout/orgChart1"/>
    <dgm:cxn modelId="{BD69CD4B-5401-A645-B394-4CC49EBAC966}" type="presParOf" srcId="{EEB6D873-66A1-1A40-8039-9E3B6500D082}" destId="{FEB3618F-3382-4B44-949E-73C61176F025}" srcOrd="0" destOrd="0" presId="urn:microsoft.com/office/officeart/2005/8/layout/orgChart1"/>
    <dgm:cxn modelId="{C5CAC865-A274-9C41-93D9-35A5EE2C48EF}" type="presParOf" srcId="{FEB3618F-3382-4B44-949E-73C61176F025}" destId="{5B8B7417-3A21-2349-B14B-A92F66AFE137}" srcOrd="0" destOrd="0" presId="urn:microsoft.com/office/officeart/2005/8/layout/orgChart1"/>
    <dgm:cxn modelId="{D59A0DB4-53A7-D44A-84AC-0A425E961A2D}" type="presParOf" srcId="{FEB3618F-3382-4B44-949E-73C61176F025}" destId="{D43730DA-9B60-A343-96A5-04AC7AD1C86F}" srcOrd="1" destOrd="0" presId="urn:microsoft.com/office/officeart/2005/8/layout/orgChart1"/>
    <dgm:cxn modelId="{1789AE06-D9C8-5B46-82D5-28C71F5D9E59}" type="presParOf" srcId="{EEB6D873-66A1-1A40-8039-9E3B6500D082}" destId="{B5D47119-1993-E647-BC71-C31B17742CF6}" srcOrd="1" destOrd="0" presId="urn:microsoft.com/office/officeart/2005/8/layout/orgChart1"/>
    <dgm:cxn modelId="{98D287A8-4E06-AF49-AD8D-5BC1BCF3F337}" type="presParOf" srcId="{B5D47119-1993-E647-BC71-C31B17742CF6}" destId="{58F07D3D-FF48-D444-851C-97510E6E34FB}" srcOrd="0" destOrd="0" presId="urn:microsoft.com/office/officeart/2005/8/layout/orgChart1"/>
    <dgm:cxn modelId="{F30D1104-43C8-9947-B6D2-9E3388C76933}" type="presParOf" srcId="{B5D47119-1993-E647-BC71-C31B17742CF6}" destId="{85C12B05-1341-A14C-9FA5-8524D55B0C01}" srcOrd="1" destOrd="0" presId="urn:microsoft.com/office/officeart/2005/8/layout/orgChart1"/>
    <dgm:cxn modelId="{5961F191-0239-D840-8DBB-D81BF4769EAD}" type="presParOf" srcId="{85C12B05-1341-A14C-9FA5-8524D55B0C01}" destId="{69B7F502-7658-5A43-A011-058402EA22F3}" srcOrd="0" destOrd="0" presId="urn:microsoft.com/office/officeart/2005/8/layout/orgChart1"/>
    <dgm:cxn modelId="{76E4B80A-FCF6-9748-8052-0E7D4E704986}" type="presParOf" srcId="{69B7F502-7658-5A43-A011-058402EA22F3}" destId="{C324C823-7A36-4B49-9B9E-8B60C121901C}" srcOrd="0" destOrd="0" presId="urn:microsoft.com/office/officeart/2005/8/layout/orgChart1"/>
    <dgm:cxn modelId="{ABA30256-5406-374B-BB39-0BD4785A8EC3}" type="presParOf" srcId="{69B7F502-7658-5A43-A011-058402EA22F3}" destId="{2E282D64-0031-9A44-AC52-0D7B179D6CBE}" srcOrd="1" destOrd="0" presId="urn:microsoft.com/office/officeart/2005/8/layout/orgChart1"/>
    <dgm:cxn modelId="{BBE8526B-8250-C447-A8E1-59FB58B9E9A4}" type="presParOf" srcId="{85C12B05-1341-A14C-9FA5-8524D55B0C01}" destId="{68F718FC-6101-AA46-8061-F8652A258D7B}" srcOrd="1" destOrd="0" presId="urn:microsoft.com/office/officeart/2005/8/layout/orgChart1"/>
    <dgm:cxn modelId="{FD028DC0-EEAF-3841-912F-47E4C9DB4F89}" type="presParOf" srcId="{85C12B05-1341-A14C-9FA5-8524D55B0C01}" destId="{2587AC88-D940-F748-88EE-9A58DCC90ABD}" srcOrd="2" destOrd="0" presId="urn:microsoft.com/office/officeart/2005/8/layout/orgChart1"/>
    <dgm:cxn modelId="{658A46A8-866F-844D-8418-957EFF577DEA}" type="presParOf" srcId="{B5D47119-1993-E647-BC71-C31B17742CF6}" destId="{D9F7A5EA-7F1C-1F45-AE96-0F1E4C5A5529}" srcOrd="2" destOrd="0" presId="urn:microsoft.com/office/officeart/2005/8/layout/orgChart1"/>
    <dgm:cxn modelId="{B778926C-EECD-9D44-81AB-83A7434D40DB}" type="presParOf" srcId="{B5D47119-1993-E647-BC71-C31B17742CF6}" destId="{8BE0611C-BD38-BA4E-B51E-CFBE95FEED32}" srcOrd="3" destOrd="0" presId="urn:microsoft.com/office/officeart/2005/8/layout/orgChart1"/>
    <dgm:cxn modelId="{10541322-896B-7742-A32F-0D49973AB190}" type="presParOf" srcId="{8BE0611C-BD38-BA4E-B51E-CFBE95FEED32}" destId="{1D04E2D2-5EA2-3D4A-BF93-76F2DAF1FA3F}" srcOrd="0" destOrd="0" presId="urn:microsoft.com/office/officeart/2005/8/layout/orgChart1"/>
    <dgm:cxn modelId="{3DCC38AB-9968-B541-8CE8-81CA527620A8}" type="presParOf" srcId="{1D04E2D2-5EA2-3D4A-BF93-76F2DAF1FA3F}" destId="{F784F386-7B84-FC40-8474-691861C2A996}" srcOrd="0" destOrd="0" presId="urn:microsoft.com/office/officeart/2005/8/layout/orgChart1"/>
    <dgm:cxn modelId="{6C60B58A-E912-C74D-8966-7A731F28238B}" type="presParOf" srcId="{1D04E2D2-5EA2-3D4A-BF93-76F2DAF1FA3F}" destId="{FC95A828-0FE7-B94D-9EF3-C83C24AF4718}" srcOrd="1" destOrd="0" presId="urn:microsoft.com/office/officeart/2005/8/layout/orgChart1"/>
    <dgm:cxn modelId="{AF3B4EB8-9657-DA4F-8F65-FFD325049A17}" type="presParOf" srcId="{8BE0611C-BD38-BA4E-B51E-CFBE95FEED32}" destId="{99DCF1E8-6F07-E24C-8E1F-D15CF492229F}" srcOrd="1" destOrd="0" presId="urn:microsoft.com/office/officeart/2005/8/layout/orgChart1"/>
    <dgm:cxn modelId="{11798C4D-0EF3-D449-A7A1-1B6BDC065879}" type="presParOf" srcId="{8BE0611C-BD38-BA4E-B51E-CFBE95FEED32}" destId="{A89BFD6A-D1EE-3840-B337-E291542A29F6}" srcOrd="2" destOrd="0" presId="urn:microsoft.com/office/officeart/2005/8/layout/orgChart1"/>
    <dgm:cxn modelId="{B5158D7C-FC11-BD42-8A22-4B9B30D41159}" type="presParOf" srcId="{B5D47119-1993-E647-BC71-C31B17742CF6}" destId="{C05630CE-3C9D-A946-A42A-E72ACE39B262}" srcOrd="4" destOrd="0" presId="urn:microsoft.com/office/officeart/2005/8/layout/orgChart1"/>
    <dgm:cxn modelId="{945731D4-0D14-8643-AB87-7B939E8C3EAB}" type="presParOf" srcId="{B5D47119-1993-E647-BC71-C31B17742CF6}" destId="{A8989DF9-E1F1-E74F-9A98-5F264107399C}" srcOrd="5" destOrd="0" presId="urn:microsoft.com/office/officeart/2005/8/layout/orgChart1"/>
    <dgm:cxn modelId="{8CD3D541-46FB-654A-B973-4E756CC5C9A5}" type="presParOf" srcId="{A8989DF9-E1F1-E74F-9A98-5F264107399C}" destId="{9FD255C5-1E48-6F41-BE2E-07EC42872063}" srcOrd="0" destOrd="0" presId="urn:microsoft.com/office/officeart/2005/8/layout/orgChart1"/>
    <dgm:cxn modelId="{167F0431-FA02-954F-B03C-DB5AFCC10453}" type="presParOf" srcId="{9FD255C5-1E48-6F41-BE2E-07EC42872063}" destId="{8C53E0C2-7B6B-7F44-B6A9-3C1441BA7B87}" srcOrd="0" destOrd="0" presId="urn:microsoft.com/office/officeart/2005/8/layout/orgChart1"/>
    <dgm:cxn modelId="{7938DA93-1D55-AF49-A573-29DDB39707CC}" type="presParOf" srcId="{9FD255C5-1E48-6F41-BE2E-07EC42872063}" destId="{719F5566-2CDF-7245-8E17-E7EE596E2133}" srcOrd="1" destOrd="0" presId="urn:microsoft.com/office/officeart/2005/8/layout/orgChart1"/>
    <dgm:cxn modelId="{0E337934-3D43-4446-9E72-2568C23427C0}" type="presParOf" srcId="{A8989DF9-E1F1-E74F-9A98-5F264107399C}" destId="{5B876580-26F2-7F45-900A-5D2DEB062C2F}" srcOrd="1" destOrd="0" presId="urn:microsoft.com/office/officeart/2005/8/layout/orgChart1"/>
    <dgm:cxn modelId="{535C19E0-B1CD-F042-9A21-931D324D60F5}" type="presParOf" srcId="{A8989DF9-E1F1-E74F-9A98-5F264107399C}" destId="{11606C89-B0A8-F54F-A76E-83383B361355}" srcOrd="2" destOrd="0" presId="urn:microsoft.com/office/officeart/2005/8/layout/orgChart1"/>
    <dgm:cxn modelId="{8487EEE2-0C7D-894A-9D44-38AE0127AE86}" type="presParOf" srcId="{B5D47119-1993-E647-BC71-C31B17742CF6}" destId="{5F6FD5B9-6F32-1947-9BC7-55F117BC6415}" srcOrd="6" destOrd="0" presId="urn:microsoft.com/office/officeart/2005/8/layout/orgChart1"/>
    <dgm:cxn modelId="{057E63DA-3AF7-DD4D-BA94-F7D725EAB513}" type="presParOf" srcId="{B5D47119-1993-E647-BC71-C31B17742CF6}" destId="{FE0E0CCA-E000-7948-96BF-2594AC6A4CDB}" srcOrd="7" destOrd="0" presId="urn:microsoft.com/office/officeart/2005/8/layout/orgChart1"/>
    <dgm:cxn modelId="{233E9590-136D-1246-A96C-564A516165F6}" type="presParOf" srcId="{FE0E0CCA-E000-7948-96BF-2594AC6A4CDB}" destId="{44F693F7-6AD9-A94E-81DE-F62F3A8AC47D}" srcOrd="0" destOrd="0" presId="urn:microsoft.com/office/officeart/2005/8/layout/orgChart1"/>
    <dgm:cxn modelId="{CFD37B3F-9C99-1348-BDBF-38C7ABC176A8}" type="presParOf" srcId="{44F693F7-6AD9-A94E-81DE-F62F3A8AC47D}" destId="{3B0559A2-BBF5-6140-9F39-076EADAAF46E}" srcOrd="0" destOrd="0" presId="urn:microsoft.com/office/officeart/2005/8/layout/orgChart1"/>
    <dgm:cxn modelId="{589C6DB0-AC27-2C45-8176-587A89B23BF0}" type="presParOf" srcId="{44F693F7-6AD9-A94E-81DE-F62F3A8AC47D}" destId="{8B6EB807-AB62-1845-B705-EBE9C9FCE34F}" srcOrd="1" destOrd="0" presId="urn:microsoft.com/office/officeart/2005/8/layout/orgChart1"/>
    <dgm:cxn modelId="{8A28012C-5F7E-0044-AC91-D3D451F9C62F}" type="presParOf" srcId="{FE0E0CCA-E000-7948-96BF-2594AC6A4CDB}" destId="{8E0666B0-482A-9C4D-B96F-667DAC3A16A5}" srcOrd="1" destOrd="0" presId="urn:microsoft.com/office/officeart/2005/8/layout/orgChart1"/>
    <dgm:cxn modelId="{E1D6CC70-B73E-B044-96B4-5A74C05317BA}" type="presParOf" srcId="{FE0E0CCA-E000-7948-96BF-2594AC6A4CDB}" destId="{62A30404-8E6A-414C-9198-DAF1B2119BC6}" srcOrd="2" destOrd="0" presId="urn:microsoft.com/office/officeart/2005/8/layout/orgChart1"/>
    <dgm:cxn modelId="{22F0ABFD-CB45-BB4A-ACA9-39EBE99FFA97}" type="presParOf" srcId="{EEB6D873-66A1-1A40-8039-9E3B6500D082}" destId="{32365C38-2769-3442-998E-EA902838E799}" srcOrd="2" destOrd="0" presId="urn:microsoft.com/office/officeart/2005/8/layout/orgChart1"/>
    <dgm:cxn modelId="{9AD06A52-F83B-8149-8369-3F7C48906782}" type="presParOf" srcId="{FFEAA03C-FD70-684A-BE1E-C94FF6E712D8}" destId="{56342C6C-58C0-AF42-9801-BCDC21EDBB64}" srcOrd="4" destOrd="0" presId="urn:microsoft.com/office/officeart/2005/8/layout/orgChart1"/>
    <dgm:cxn modelId="{7586EFFA-9B0F-5044-951F-3FC19919EA84}" type="presParOf" srcId="{FFEAA03C-FD70-684A-BE1E-C94FF6E712D8}" destId="{5E4243A7-110B-2E4B-9BC0-7F56D92D0547}" srcOrd="5" destOrd="0" presId="urn:microsoft.com/office/officeart/2005/8/layout/orgChart1"/>
    <dgm:cxn modelId="{FCDEEDD3-84B1-DD4F-A653-AB0DBB0206C6}" type="presParOf" srcId="{5E4243A7-110B-2E4B-9BC0-7F56D92D0547}" destId="{67E48BE8-B6E3-324F-8281-A871FA98B9F5}" srcOrd="0" destOrd="0" presId="urn:microsoft.com/office/officeart/2005/8/layout/orgChart1"/>
    <dgm:cxn modelId="{391A3483-A1BB-E54D-989F-DAD551C3F10C}" type="presParOf" srcId="{67E48BE8-B6E3-324F-8281-A871FA98B9F5}" destId="{0D6E942D-E1D3-774C-8690-6C7677CDA36F}" srcOrd="0" destOrd="0" presId="urn:microsoft.com/office/officeart/2005/8/layout/orgChart1"/>
    <dgm:cxn modelId="{BB2CDBF1-C77D-0B4C-88E4-4E804C5B048E}" type="presParOf" srcId="{67E48BE8-B6E3-324F-8281-A871FA98B9F5}" destId="{B297B6D9-9974-7648-90E5-14A8148E3EDE}" srcOrd="1" destOrd="0" presId="urn:microsoft.com/office/officeart/2005/8/layout/orgChart1"/>
    <dgm:cxn modelId="{C3461C6A-5B0F-DD48-BBBE-D3CB2E46354D}" type="presParOf" srcId="{5E4243A7-110B-2E4B-9BC0-7F56D92D0547}" destId="{5A9DC508-9372-D34F-A2F5-45C336A90EB9}" srcOrd="1" destOrd="0" presId="urn:microsoft.com/office/officeart/2005/8/layout/orgChart1"/>
    <dgm:cxn modelId="{EE3F9110-13CE-3F43-BEF7-E3474220141A}" type="presParOf" srcId="{5A9DC508-9372-D34F-A2F5-45C336A90EB9}" destId="{C34687F1-0798-BC4A-8247-1E6FBF1A7C7E}" srcOrd="0" destOrd="0" presId="urn:microsoft.com/office/officeart/2005/8/layout/orgChart1"/>
    <dgm:cxn modelId="{F37B0B1D-D3AF-944D-80E5-4D40FFF7C9F6}" type="presParOf" srcId="{5A9DC508-9372-D34F-A2F5-45C336A90EB9}" destId="{43BBDBF8-BA06-4F4E-992D-72F6FD655F5F}" srcOrd="1" destOrd="0" presId="urn:microsoft.com/office/officeart/2005/8/layout/orgChart1"/>
    <dgm:cxn modelId="{9E870B62-49CF-264F-965E-A8C249D7B95C}" type="presParOf" srcId="{43BBDBF8-BA06-4F4E-992D-72F6FD655F5F}" destId="{4FA2BAA1-ED1D-1F4B-8D87-DEF7879D0A0A}" srcOrd="0" destOrd="0" presId="urn:microsoft.com/office/officeart/2005/8/layout/orgChart1"/>
    <dgm:cxn modelId="{E3C1E602-6B79-A745-A680-6DFACC833A89}" type="presParOf" srcId="{4FA2BAA1-ED1D-1F4B-8D87-DEF7879D0A0A}" destId="{6DB65210-6472-B34B-BDFF-D6F3F9B50D5C}" srcOrd="0" destOrd="0" presId="urn:microsoft.com/office/officeart/2005/8/layout/orgChart1"/>
    <dgm:cxn modelId="{AF360A0D-2B01-4F40-9BB4-0FBBCD082C5A}" type="presParOf" srcId="{4FA2BAA1-ED1D-1F4B-8D87-DEF7879D0A0A}" destId="{FEB4D4B7-06AE-1649-97B8-D32D820CBAF1}" srcOrd="1" destOrd="0" presId="urn:microsoft.com/office/officeart/2005/8/layout/orgChart1"/>
    <dgm:cxn modelId="{BE350113-6857-CF49-99F0-EDB261830CA5}" type="presParOf" srcId="{43BBDBF8-BA06-4F4E-992D-72F6FD655F5F}" destId="{FADCAF18-4CD2-A546-A55D-CE97A129152D}" srcOrd="1" destOrd="0" presId="urn:microsoft.com/office/officeart/2005/8/layout/orgChart1"/>
    <dgm:cxn modelId="{A85F44E0-1BAE-924C-A8BC-8467484B2B54}" type="presParOf" srcId="{43BBDBF8-BA06-4F4E-992D-72F6FD655F5F}" destId="{AF361FFF-8755-6E41-9BB3-BA513A5EAA55}" srcOrd="2" destOrd="0" presId="urn:microsoft.com/office/officeart/2005/8/layout/orgChart1"/>
    <dgm:cxn modelId="{D5849470-F5CA-4843-810C-0101DC49B0F6}" type="presParOf" srcId="{5E4243A7-110B-2E4B-9BC0-7F56D92D0547}" destId="{2DAC1C27-0993-5E45-965F-DD784F665EA0}" srcOrd="2" destOrd="0" presId="urn:microsoft.com/office/officeart/2005/8/layout/orgChart1"/>
    <dgm:cxn modelId="{74EAE6C9-4CBB-D44A-BC4A-9C6C07D4BA1C}" type="presParOf" srcId="{FFEAA03C-FD70-684A-BE1E-C94FF6E712D8}" destId="{8F71831F-5D47-394F-90CC-5BA4517B31E9}" srcOrd="6" destOrd="0" presId="urn:microsoft.com/office/officeart/2005/8/layout/orgChart1"/>
    <dgm:cxn modelId="{525ED084-773F-6F43-BC4F-95159CA06699}" type="presParOf" srcId="{FFEAA03C-FD70-684A-BE1E-C94FF6E712D8}" destId="{3B634ACE-BCD7-8549-A5B4-EBDFA253D5BE}" srcOrd="7" destOrd="0" presId="urn:microsoft.com/office/officeart/2005/8/layout/orgChart1"/>
    <dgm:cxn modelId="{FA83F9E6-CC1A-E948-BE11-8218D309D3EE}" type="presParOf" srcId="{3B634ACE-BCD7-8549-A5B4-EBDFA253D5BE}" destId="{772D0BD7-8700-6947-88E3-E1682451D565}" srcOrd="0" destOrd="0" presId="urn:microsoft.com/office/officeart/2005/8/layout/orgChart1"/>
    <dgm:cxn modelId="{705FE805-FBFE-9F43-8C19-61A63DD1608F}" type="presParOf" srcId="{772D0BD7-8700-6947-88E3-E1682451D565}" destId="{169E6759-5110-2A4B-82A4-6A9D944D4021}" srcOrd="0" destOrd="0" presId="urn:microsoft.com/office/officeart/2005/8/layout/orgChart1"/>
    <dgm:cxn modelId="{6C8BB0BF-6016-A942-8922-F9D4C957F0C4}" type="presParOf" srcId="{772D0BD7-8700-6947-88E3-E1682451D565}" destId="{60E91F00-C1E8-F649-853C-07469B67ADB6}" srcOrd="1" destOrd="0" presId="urn:microsoft.com/office/officeart/2005/8/layout/orgChart1"/>
    <dgm:cxn modelId="{252F2E8D-4076-054B-9850-8635E432B219}" type="presParOf" srcId="{3B634ACE-BCD7-8549-A5B4-EBDFA253D5BE}" destId="{70D1AA94-23DD-A94A-B1EA-55283938D797}" srcOrd="1" destOrd="0" presId="urn:microsoft.com/office/officeart/2005/8/layout/orgChart1"/>
    <dgm:cxn modelId="{F0C1013F-4A79-9A48-B699-535831DA5BB3}" type="presParOf" srcId="{70D1AA94-23DD-A94A-B1EA-55283938D797}" destId="{F75B8D97-2438-0D4B-AD46-32D490320BDF}" srcOrd="0" destOrd="0" presId="urn:microsoft.com/office/officeart/2005/8/layout/orgChart1"/>
    <dgm:cxn modelId="{3AC2599F-CDF3-C74C-BFD7-79CEFFC9651A}" type="presParOf" srcId="{70D1AA94-23DD-A94A-B1EA-55283938D797}" destId="{939890C7-A1D6-A143-B600-C0AB26D7B445}" srcOrd="1" destOrd="0" presId="urn:microsoft.com/office/officeart/2005/8/layout/orgChart1"/>
    <dgm:cxn modelId="{FDB83A9D-AA8C-984F-9808-449959DA46AD}" type="presParOf" srcId="{939890C7-A1D6-A143-B600-C0AB26D7B445}" destId="{74F6F0F1-E6DC-3A4D-947E-061110612610}" srcOrd="0" destOrd="0" presId="urn:microsoft.com/office/officeart/2005/8/layout/orgChart1"/>
    <dgm:cxn modelId="{557D5CA4-60FA-6B42-94F9-CD6EC81A09AB}" type="presParOf" srcId="{74F6F0F1-E6DC-3A4D-947E-061110612610}" destId="{F370368B-E37C-E648-A9FB-2ACE5B417222}" srcOrd="0" destOrd="0" presId="urn:microsoft.com/office/officeart/2005/8/layout/orgChart1"/>
    <dgm:cxn modelId="{81F58420-7D70-7947-A827-BFC96FEAF3E7}" type="presParOf" srcId="{74F6F0F1-E6DC-3A4D-947E-061110612610}" destId="{A3E29C97-CB38-F94F-BBFF-737127CA1657}" srcOrd="1" destOrd="0" presId="urn:microsoft.com/office/officeart/2005/8/layout/orgChart1"/>
    <dgm:cxn modelId="{6C5925AF-B850-3A4C-BB52-5EFB54A40EDF}" type="presParOf" srcId="{939890C7-A1D6-A143-B600-C0AB26D7B445}" destId="{1FB69C69-ECEE-0D45-829A-BB8C4035A909}" srcOrd="1" destOrd="0" presId="urn:microsoft.com/office/officeart/2005/8/layout/orgChart1"/>
    <dgm:cxn modelId="{806A61C5-4E5D-F742-A7FE-5CBC0AEEFCD4}" type="presParOf" srcId="{939890C7-A1D6-A143-B600-C0AB26D7B445}" destId="{0A43E10D-3C0C-D14F-B186-199C8A488E37}" srcOrd="2" destOrd="0" presId="urn:microsoft.com/office/officeart/2005/8/layout/orgChart1"/>
    <dgm:cxn modelId="{4BC56EAB-9A90-BE47-86A4-448245B48D1E}" type="presParOf" srcId="{3B634ACE-BCD7-8549-A5B4-EBDFA253D5BE}" destId="{84EFEEE2-B568-2D43-AE5F-6A27B7FB7DEC}" srcOrd="2" destOrd="0" presId="urn:microsoft.com/office/officeart/2005/8/layout/orgChart1"/>
    <dgm:cxn modelId="{683BEB85-394B-0C47-9BB7-BCC9A6B13B09}" type="presParOf" srcId="{3585AC91-6FA1-2441-A5A2-7AAE5BBD48CE}" destId="{F6F8D2FF-35AE-594D-8CB8-E39AA1BE17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B8D97-2438-0D4B-AD46-32D490320BDF}">
      <dsp:nvSpPr>
        <dsp:cNvPr id="0" name=""/>
        <dsp:cNvSpPr/>
      </dsp:nvSpPr>
      <dsp:spPr>
        <a:xfrm>
          <a:off x="7166505" y="1207655"/>
          <a:ext cx="739050" cy="81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597"/>
              </a:lnTo>
              <a:lnTo>
                <a:pt x="739050" y="81859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1831F-5D47-394F-90CC-5BA4517B31E9}">
      <dsp:nvSpPr>
        <dsp:cNvPr id="0" name=""/>
        <dsp:cNvSpPr/>
      </dsp:nvSpPr>
      <dsp:spPr>
        <a:xfrm>
          <a:off x="4430911" y="563121"/>
          <a:ext cx="3459755" cy="139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65"/>
              </a:lnTo>
              <a:lnTo>
                <a:pt x="3459755" y="74265"/>
              </a:lnTo>
              <a:lnTo>
                <a:pt x="3459755" y="1395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687F1-0798-BC4A-8247-1E6FBF1A7C7E}">
      <dsp:nvSpPr>
        <dsp:cNvPr id="0" name=""/>
        <dsp:cNvSpPr/>
      </dsp:nvSpPr>
      <dsp:spPr>
        <a:xfrm>
          <a:off x="4920025" y="1264936"/>
          <a:ext cx="361595" cy="754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3"/>
              </a:lnTo>
              <a:lnTo>
                <a:pt x="361595" y="75453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42C6C-58C0-AF42-9801-BCDC21EDBB64}">
      <dsp:nvSpPr>
        <dsp:cNvPr id="0" name=""/>
        <dsp:cNvSpPr/>
      </dsp:nvSpPr>
      <dsp:spPr>
        <a:xfrm>
          <a:off x="4430911" y="563121"/>
          <a:ext cx="1212738" cy="139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65"/>
              </a:lnTo>
              <a:lnTo>
                <a:pt x="1212738" y="74265"/>
              </a:lnTo>
              <a:lnTo>
                <a:pt x="1212738" y="1395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D5B9-6F32-1947-9BC7-55F117BC6415}">
      <dsp:nvSpPr>
        <dsp:cNvPr id="0" name=""/>
        <dsp:cNvSpPr/>
      </dsp:nvSpPr>
      <dsp:spPr>
        <a:xfrm>
          <a:off x="2736845" y="1255911"/>
          <a:ext cx="271358" cy="2490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005"/>
              </a:lnTo>
              <a:lnTo>
                <a:pt x="271358" y="249000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630CE-3C9D-A946-A42A-E72ACE39B262}">
      <dsp:nvSpPr>
        <dsp:cNvPr id="0" name=""/>
        <dsp:cNvSpPr/>
      </dsp:nvSpPr>
      <dsp:spPr>
        <a:xfrm>
          <a:off x="2736845" y="1255911"/>
          <a:ext cx="271358" cy="179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15"/>
              </a:lnTo>
              <a:lnTo>
                <a:pt x="271358" y="179721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7A5EA-7F1C-1F45-AE96-0F1E4C5A5529}">
      <dsp:nvSpPr>
        <dsp:cNvPr id="0" name=""/>
        <dsp:cNvSpPr/>
      </dsp:nvSpPr>
      <dsp:spPr>
        <a:xfrm>
          <a:off x="2736845" y="1255911"/>
          <a:ext cx="271358" cy="110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4425"/>
              </a:lnTo>
              <a:lnTo>
                <a:pt x="271358" y="11044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07D3D-FF48-D444-851C-97510E6E34FB}">
      <dsp:nvSpPr>
        <dsp:cNvPr id="0" name=""/>
        <dsp:cNvSpPr/>
      </dsp:nvSpPr>
      <dsp:spPr>
        <a:xfrm>
          <a:off x="2736845" y="1255911"/>
          <a:ext cx="271358" cy="41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635"/>
              </a:lnTo>
              <a:lnTo>
                <a:pt x="271358" y="4116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22FDD-22DD-8C46-A1A5-D72FD136B9CE}">
      <dsp:nvSpPr>
        <dsp:cNvPr id="0" name=""/>
        <dsp:cNvSpPr/>
      </dsp:nvSpPr>
      <dsp:spPr>
        <a:xfrm>
          <a:off x="3460469" y="563121"/>
          <a:ext cx="970441" cy="130481"/>
        </a:xfrm>
        <a:custGeom>
          <a:avLst/>
          <a:gdLst/>
          <a:ahLst/>
          <a:cxnLst/>
          <a:rect l="0" t="0" r="0" b="0"/>
          <a:pathLst>
            <a:path>
              <a:moveTo>
                <a:pt x="970441" y="0"/>
              </a:moveTo>
              <a:lnTo>
                <a:pt x="970441" y="65240"/>
              </a:lnTo>
              <a:lnTo>
                <a:pt x="0" y="65240"/>
              </a:lnTo>
              <a:lnTo>
                <a:pt x="0" y="1304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53D72-40CF-D944-B642-12C2DDB548C1}">
      <dsp:nvSpPr>
        <dsp:cNvPr id="0" name=""/>
        <dsp:cNvSpPr/>
      </dsp:nvSpPr>
      <dsp:spPr>
        <a:xfrm>
          <a:off x="1520928" y="563121"/>
          <a:ext cx="2909982" cy="130481"/>
        </a:xfrm>
        <a:custGeom>
          <a:avLst/>
          <a:gdLst/>
          <a:ahLst/>
          <a:cxnLst/>
          <a:rect l="0" t="0" r="0" b="0"/>
          <a:pathLst>
            <a:path>
              <a:moveTo>
                <a:pt x="2909982" y="0"/>
              </a:moveTo>
              <a:lnTo>
                <a:pt x="2909982" y="65240"/>
              </a:lnTo>
              <a:lnTo>
                <a:pt x="0" y="65240"/>
              </a:lnTo>
              <a:lnTo>
                <a:pt x="0" y="1304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5A70-1088-1D4F-9F30-35F94C7841E5}">
      <dsp:nvSpPr>
        <dsp:cNvPr id="0" name=""/>
        <dsp:cNvSpPr/>
      </dsp:nvSpPr>
      <dsp:spPr>
        <a:xfrm>
          <a:off x="3526381" y="812"/>
          <a:ext cx="1809059" cy="5623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Ranking</a:t>
          </a:r>
          <a:endParaRPr lang="en-US" sz="1900" kern="1200" dirty="0"/>
        </a:p>
      </dsp:txBody>
      <dsp:txXfrm>
        <a:off x="3526381" y="812"/>
        <a:ext cx="1809059" cy="562308"/>
      </dsp:txXfrm>
    </dsp:sp>
    <dsp:sp modelId="{58062AB8-24A7-224E-B0D4-CF36C61DA3DD}">
      <dsp:nvSpPr>
        <dsp:cNvPr id="0" name=""/>
        <dsp:cNvSpPr/>
      </dsp:nvSpPr>
      <dsp:spPr>
        <a:xfrm>
          <a:off x="616399" y="693602"/>
          <a:ext cx="1809059" cy="5623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Boolean</a:t>
          </a:r>
          <a:endParaRPr lang="en-US" sz="1900" kern="1200" dirty="0"/>
        </a:p>
      </dsp:txBody>
      <dsp:txXfrm>
        <a:off x="616399" y="693602"/>
        <a:ext cx="1809059" cy="562308"/>
      </dsp:txXfrm>
    </dsp:sp>
    <dsp:sp modelId="{5B8B7417-3A21-2349-B14B-A92F66AFE137}">
      <dsp:nvSpPr>
        <dsp:cNvPr id="0" name=""/>
        <dsp:cNvSpPr/>
      </dsp:nvSpPr>
      <dsp:spPr>
        <a:xfrm>
          <a:off x="2555939" y="693602"/>
          <a:ext cx="1809059" cy="5623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Vector Space</a:t>
          </a:r>
          <a:endParaRPr lang="en-US" sz="1900" kern="1200" dirty="0"/>
        </a:p>
      </dsp:txBody>
      <dsp:txXfrm>
        <a:off x="2555939" y="693602"/>
        <a:ext cx="1809059" cy="562308"/>
      </dsp:txXfrm>
    </dsp:sp>
    <dsp:sp modelId="{C324C823-7A36-4B49-9B9E-8B60C121901C}">
      <dsp:nvSpPr>
        <dsp:cNvPr id="0" name=""/>
        <dsp:cNvSpPr/>
      </dsp:nvSpPr>
      <dsp:spPr>
        <a:xfrm>
          <a:off x="3008204" y="1386392"/>
          <a:ext cx="1809059" cy="5623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Frequency</a:t>
          </a:r>
          <a:endParaRPr lang="en-US" sz="1900" kern="1200" dirty="0"/>
        </a:p>
      </dsp:txBody>
      <dsp:txXfrm>
        <a:off x="3008204" y="1386392"/>
        <a:ext cx="1809059" cy="562308"/>
      </dsp:txXfrm>
    </dsp:sp>
    <dsp:sp modelId="{F784F386-7B84-FC40-8474-691861C2A996}">
      <dsp:nvSpPr>
        <dsp:cNvPr id="0" name=""/>
        <dsp:cNvSpPr/>
      </dsp:nvSpPr>
      <dsp:spPr>
        <a:xfrm>
          <a:off x="3008204" y="2079182"/>
          <a:ext cx="1809059" cy="5623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Tf</a:t>
          </a:r>
          <a:r>
            <a:rPr lang="en-US" sz="1900" kern="1200" dirty="0" smtClean="0"/>
            <a:t>-IDF</a:t>
          </a:r>
          <a:endParaRPr lang="en-US" sz="1900" kern="1200" dirty="0"/>
        </a:p>
      </dsp:txBody>
      <dsp:txXfrm>
        <a:off x="3008204" y="2079182"/>
        <a:ext cx="1809059" cy="562308"/>
      </dsp:txXfrm>
    </dsp:sp>
    <dsp:sp modelId="{8C53E0C2-7B6B-7F44-B6A9-3C1441BA7B87}">
      <dsp:nvSpPr>
        <dsp:cNvPr id="0" name=""/>
        <dsp:cNvSpPr/>
      </dsp:nvSpPr>
      <dsp:spPr>
        <a:xfrm>
          <a:off x="3008204" y="2771972"/>
          <a:ext cx="1809059" cy="5623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Scaling (</a:t>
          </a:r>
          <a:r>
            <a:rPr lang="en-US" sz="1900" kern="1200" dirty="0" err="1" smtClean="0"/>
            <a:t>Tf</a:t>
          </a:r>
          <a:r>
            <a:rPr lang="en-US" sz="1900" kern="1200" dirty="0" smtClean="0"/>
            <a:t>) - IDF)</a:t>
          </a:r>
          <a:endParaRPr lang="en-US" sz="1900" kern="1200" dirty="0"/>
        </a:p>
      </dsp:txBody>
      <dsp:txXfrm>
        <a:off x="3008204" y="2771972"/>
        <a:ext cx="1809059" cy="562308"/>
      </dsp:txXfrm>
    </dsp:sp>
    <dsp:sp modelId="{3B0559A2-BBF5-6140-9F39-076EADAAF46E}">
      <dsp:nvSpPr>
        <dsp:cNvPr id="0" name=""/>
        <dsp:cNvSpPr/>
      </dsp:nvSpPr>
      <dsp:spPr>
        <a:xfrm>
          <a:off x="3008204" y="3464762"/>
          <a:ext cx="1809059" cy="562308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LSI</a:t>
          </a:r>
          <a:endParaRPr lang="en-US" sz="1900" kern="1200" dirty="0"/>
        </a:p>
      </dsp:txBody>
      <dsp:txXfrm>
        <a:off x="3008204" y="3464762"/>
        <a:ext cx="1809059" cy="562308"/>
      </dsp:txXfrm>
    </dsp:sp>
    <dsp:sp modelId="{0D6E942D-E1D3-774C-8690-6C7677CDA36F}">
      <dsp:nvSpPr>
        <dsp:cNvPr id="0" name=""/>
        <dsp:cNvSpPr/>
      </dsp:nvSpPr>
      <dsp:spPr>
        <a:xfrm>
          <a:off x="4739119" y="702627"/>
          <a:ext cx="1809059" cy="5623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Probabilistic</a:t>
          </a:r>
          <a:endParaRPr lang="en-US" sz="1900" kern="1200" dirty="0"/>
        </a:p>
      </dsp:txBody>
      <dsp:txXfrm>
        <a:off x="4739119" y="702627"/>
        <a:ext cx="1809059" cy="562308"/>
      </dsp:txXfrm>
    </dsp:sp>
    <dsp:sp modelId="{6DB65210-6472-B34B-BDFF-D6F3F9B50D5C}">
      <dsp:nvSpPr>
        <dsp:cNvPr id="0" name=""/>
        <dsp:cNvSpPr/>
      </dsp:nvSpPr>
      <dsp:spPr>
        <a:xfrm>
          <a:off x="5281621" y="1738316"/>
          <a:ext cx="1809059" cy="5623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Language Models</a:t>
          </a:r>
          <a:endParaRPr lang="en-US" sz="1900" kern="1200" dirty="0"/>
        </a:p>
      </dsp:txBody>
      <dsp:txXfrm>
        <a:off x="5281621" y="1738316"/>
        <a:ext cx="1809059" cy="562308"/>
      </dsp:txXfrm>
    </dsp:sp>
    <dsp:sp modelId="{169E6759-5110-2A4B-82A4-6A9D944D4021}">
      <dsp:nvSpPr>
        <dsp:cNvPr id="0" name=""/>
        <dsp:cNvSpPr/>
      </dsp:nvSpPr>
      <dsp:spPr>
        <a:xfrm>
          <a:off x="6985465" y="702627"/>
          <a:ext cx="1810401" cy="505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Link Based</a:t>
          </a:r>
          <a:endParaRPr lang="en-US" sz="1900" kern="1200" dirty="0"/>
        </a:p>
      </dsp:txBody>
      <dsp:txXfrm>
        <a:off x="6985465" y="702627"/>
        <a:ext cx="1810401" cy="505027"/>
      </dsp:txXfrm>
    </dsp:sp>
    <dsp:sp modelId="{F370368B-E37C-E648-A9FB-2ACE5B417222}">
      <dsp:nvSpPr>
        <dsp:cNvPr id="0" name=""/>
        <dsp:cNvSpPr/>
      </dsp:nvSpPr>
      <dsp:spPr>
        <a:xfrm>
          <a:off x="7905556" y="1869691"/>
          <a:ext cx="956265" cy="3131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Pagerank</a:t>
          </a:r>
          <a:endParaRPr lang="en-US" sz="1900" kern="1200" dirty="0"/>
        </a:p>
      </dsp:txBody>
      <dsp:txXfrm>
        <a:off x="7905556" y="1869691"/>
        <a:ext cx="956265" cy="31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81B2-529F-7A43-B2ED-CED033019AE3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4176-BC31-8C48-9E0C-49F617B9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4176-BC31-8C48-9E0C-49F617B94E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C13B9-6C10-6F49-A0D0-592DC027409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C13B9-6C10-6F49-A0D0-592DC027409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Jure </a:t>
            </a:r>
            <a:r>
              <a:rPr spc="-5" dirty="0"/>
              <a:t>Leskovec, Stanford C246: Mining Massive</a:t>
            </a:r>
            <a:r>
              <a:rPr spc="-10" dirty="0"/>
              <a:t> </a:t>
            </a:r>
            <a:r>
              <a:rPr spc="-5" dirty="0"/>
              <a:t>Datasets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5" smtClean="0"/>
              <a:t>2/5/2013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Jure </a:t>
            </a:r>
            <a:r>
              <a:rPr spc="-5" dirty="0"/>
              <a:t>Leskovec, Stanford C246: Mining Massive</a:t>
            </a:r>
            <a:r>
              <a:rPr spc="-10" dirty="0"/>
              <a:t> </a:t>
            </a:r>
            <a:r>
              <a:rPr spc="-5" dirty="0"/>
              <a:t>Datasets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5" smtClean="0"/>
              <a:t>2/5/2013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Jure </a:t>
            </a:r>
            <a:r>
              <a:rPr spc="-5" dirty="0"/>
              <a:t>Leskovec, Stanford C246: Mining Massive</a:t>
            </a:r>
            <a:r>
              <a:rPr spc="-10" dirty="0"/>
              <a:t> </a:t>
            </a:r>
            <a:r>
              <a:rPr spc="-5" dirty="0"/>
              <a:t>Datasets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5" smtClean="0"/>
              <a:t>2/5/2013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Jure </a:t>
            </a:r>
            <a:r>
              <a:rPr spc="-5" dirty="0"/>
              <a:t>Leskovec, Stanford C246: Mining Massive</a:t>
            </a:r>
            <a:r>
              <a:rPr spc="-10" dirty="0"/>
              <a:t> </a:t>
            </a:r>
            <a:r>
              <a:rPr spc="-5" dirty="0"/>
              <a:t>Datasets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5" smtClean="0"/>
              <a:t>2/5/2013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Jure </a:t>
            </a:r>
            <a:r>
              <a:rPr spc="-5" dirty="0"/>
              <a:t>Leskovec, Stanford C246: Mining Massive</a:t>
            </a:r>
            <a:r>
              <a:rPr spc="-10" dirty="0"/>
              <a:t> </a:t>
            </a:r>
            <a:r>
              <a:rPr spc="-5" dirty="0"/>
              <a:t>Datasets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5" smtClean="0"/>
              <a:t>2/5/2013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69979"/>
            <a:ext cx="7886700" cy="6924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E17-6283-624E-923C-C1C76902E73B}" type="datetime1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TCSS-554-IR &amp;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27B-545F-CC4E-A7C9-D24EC569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4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98219"/>
            <a:ext cx="9144000" cy="1112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21080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0" y="45720"/>
                </a:moveTo>
                <a:lnTo>
                  <a:pt x="9144000" y="45720"/>
                </a:lnTo>
                <a:lnTo>
                  <a:pt x="9144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021080"/>
          </a:xfrm>
          <a:custGeom>
            <a:avLst/>
            <a:gdLst/>
            <a:ahLst/>
            <a:cxnLst/>
            <a:rect l="l" t="t" r="r" b="b"/>
            <a:pathLst>
              <a:path w="9144000" h="1021080">
                <a:moveTo>
                  <a:pt x="0" y="1021079"/>
                </a:moveTo>
                <a:lnTo>
                  <a:pt x="9144000" y="1021079"/>
                </a:lnTo>
                <a:lnTo>
                  <a:pt x="9144000" y="0"/>
                </a:lnTo>
                <a:lnTo>
                  <a:pt x="0" y="0"/>
                </a:lnTo>
                <a:lnTo>
                  <a:pt x="0" y="102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8514" y="1729517"/>
            <a:ext cx="545465" cy="567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236" y="1836166"/>
            <a:ext cx="7138670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73857" y="6729603"/>
            <a:ext cx="258762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Jure </a:t>
            </a:r>
            <a:r>
              <a:rPr spc="-5" dirty="0"/>
              <a:t>Leskovec, Stanford C246: Mining Massive</a:t>
            </a:r>
            <a:r>
              <a:rPr spc="-10" dirty="0"/>
              <a:t> </a:t>
            </a:r>
            <a:r>
              <a:rPr spc="-5" dirty="0"/>
              <a:t>Datasets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4227" y="6729603"/>
            <a:ext cx="46100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5" smtClean="0"/>
              <a:t>2/5/2013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104" y="6729603"/>
            <a:ext cx="1670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hyperlink" Target="http://www.joe-schmoe.com/" TargetMode="External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" TargetMode="External"/><Relationship Id="rId4" Type="http://schemas.openxmlformats.org/officeDocument/2006/relationships/hyperlink" Target="http://www.joe-schmo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30" Type="http://schemas.openxmlformats.org/officeDocument/2006/relationships/image" Target="../media/image95.png"/><Relationship Id="rId31" Type="http://schemas.openxmlformats.org/officeDocument/2006/relationships/image" Target="../media/image96.png"/><Relationship Id="rId32" Type="http://schemas.openxmlformats.org/officeDocument/2006/relationships/image" Target="../media/image97.png"/><Relationship Id="rId9" Type="http://schemas.openxmlformats.org/officeDocument/2006/relationships/image" Target="../media/image74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33" Type="http://schemas.openxmlformats.org/officeDocument/2006/relationships/image" Target="../media/image98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tiff"/><Relationship Id="rId3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00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4" Type="http://schemas.openxmlformats.org/officeDocument/2006/relationships/image" Target="../media/image100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830997"/>
          </a:xfrm>
        </p:spPr>
        <p:txBody>
          <a:bodyPr/>
          <a:lstStyle/>
          <a:p>
            <a:r>
              <a:rPr lang="en-US" sz="5400" dirty="0" smtClean="0"/>
              <a:t>TCSS-554 (IR &amp; Search)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Slides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Jure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Leskovec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Prabhakar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Raghavan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/>
          <a:p>
            <a:fld id="{DBC2E27B-545F-CC4E-A7C9-D24EC5696B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357377"/>
            <a:ext cx="5975604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858" y="1679388"/>
            <a:ext cx="6628257" cy="4797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3776472" cy="41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345438"/>
            <a:ext cx="7779131" cy="529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Font typeface="Wingdings" charset="2"/>
              <a:buChar char="§"/>
              <a:tabLst>
                <a:tab pos="332740" algn="l"/>
              </a:tabLst>
            </a:pPr>
            <a:r>
              <a:rPr sz="3600" b="1" dirty="0">
                <a:solidFill>
                  <a:srgbClr val="CC0066"/>
                </a:solidFill>
                <a:latin typeface="Calibri"/>
                <a:cs typeface="Calibri"/>
              </a:rPr>
              <a:t>How </a:t>
            </a:r>
            <a:r>
              <a:rPr sz="3600" b="1" spc="-20" dirty="0">
                <a:solidFill>
                  <a:srgbClr val="CC0066"/>
                </a:solidFill>
                <a:latin typeface="Calibri"/>
                <a:cs typeface="Calibri"/>
              </a:rPr>
              <a:t>to </a:t>
            </a:r>
            <a:r>
              <a:rPr sz="3600" b="1" spc="-25" dirty="0">
                <a:solidFill>
                  <a:srgbClr val="CC0066"/>
                </a:solidFill>
                <a:latin typeface="Calibri"/>
                <a:cs typeface="Calibri"/>
              </a:rPr>
              <a:t>organize </a:t>
            </a:r>
            <a:r>
              <a:rPr sz="3600" b="1" dirty="0">
                <a:solidFill>
                  <a:srgbClr val="CC0066"/>
                </a:solidFill>
                <a:latin typeface="Calibri"/>
                <a:cs typeface="Calibri"/>
              </a:rPr>
              <a:t>the</a:t>
            </a:r>
            <a:r>
              <a:rPr sz="3600" b="1" spc="4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600" b="1" spc="-35" dirty="0">
                <a:solidFill>
                  <a:srgbClr val="CC0066"/>
                </a:solidFill>
                <a:latin typeface="Calibri"/>
                <a:cs typeface="Calibri"/>
              </a:rPr>
              <a:t>Web?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20" dirty="0">
                <a:latin typeface="Calibri"/>
                <a:cs typeface="Calibri"/>
              </a:rPr>
              <a:t>First </a:t>
            </a:r>
            <a:r>
              <a:rPr sz="3200" b="1" dirty="0">
                <a:latin typeface="Calibri"/>
                <a:cs typeface="Calibri"/>
              </a:rPr>
              <a:t>try: </a:t>
            </a:r>
            <a:r>
              <a:rPr sz="3200" spc="-10" dirty="0">
                <a:latin typeface="Calibri"/>
                <a:cs typeface="Calibri"/>
              </a:rPr>
              <a:t>Human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curated</a:t>
            </a:r>
            <a:endParaRPr sz="3200" dirty="0">
              <a:latin typeface="Calibri"/>
              <a:cs typeface="Calibri"/>
            </a:endParaRPr>
          </a:p>
          <a:p>
            <a:pPr marL="789305" indent="-457200">
              <a:lnSpc>
                <a:spcPct val="100000"/>
              </a:lnSpc>
              <a:buFont typeface="Wingdings" charset="2"/>
              <a:buChar char="§"/>
            </a:pPr>
            <a:r>
              <a:rPr sz="3200" b="1" spc="-45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 directories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ts val="3345"/>
              </a:lnSpc>
              <a:spcBef>
                <a:spcPts val="70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40" dirty="0">
                <a:latin typeface="Calibri"/>
                <a:cs typeface="Calibri"/>
              </a:rPr>
              <a:t>Yahoo, </a:t>
            </a:r>
            <a:r>
              <a:rPr sz="2800" spc="-15" dirty="0">
                <a:latin typeface="Calibri"/>
                <a:cs typeface="Calibri"/>
              </a:rPr>
              <a:t>DMOZ,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LookSmart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825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Second </a:t>
            </a:r>
            <a:r>
              <a:rPr sz="3200" b="1" dirty="0">
                <a:latin typeface="Calibri"/>
                <a:cs typeface="Calibri"/>
              </a:rPr>
              <a:t>try: </a:t>
            </a:r>
            <a:r>
              <a:rPr sz="3200" b="1" spc="-45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Search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Information </a:t>
            </a:r>
            <a:r>
              <a:rPr sz="2800" b="1" spc="-15" dirty="0">
                <a:solidFill>
                  <a:srgbClr val="008000"/>
                </a:solidFill>
                <a:latin typeface="Calibri"/>
                <a:cs typeface="Calibri"/>
              </a:rPr>
              <a:t>Retrieval</a:t>
            </a:r>
            <a:r>
              <a:rPr sz="28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investigates:</a:t>
            </a:r>
            <a:endParaRPr sz="2800" dirty="0">
              <a:latin typeface="Calibri"/>
              <a:cs typeface="Calibri"/>
            </a:endParaRPr>
          </a:p>
          <a:p>
            <a:pPr marL="1082040" marR="2692400" indent="-457200">
              <a:lnSpc>
                <a:spcPct val="100000"/>
              </a:lnSpc>
              <a:spcBef>
                <a:spcPts val="5"/>
              </a:spcBef>
              <a:buFont typeface="Wingdings" charset="2"/>
              <a:buChar char="§"/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Find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relevant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docs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in a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small 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trusted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set</a:t>
            </a:r>
            <a:endParaRPr sz="2800" dirty="0">
              <a:latin typeface="Calibri"/>
              <a:cs typeface="Calibri"/>
            </a:endParaRPr>
          </a:p>
          <a:p>
            <a:pPr marL="1004569" lvl="2" indent="-342900">
              <a:lnSpc>
                <a:spcPct val="100000"/>
              </a:lnSpc>
              <a:spcBef>
                <a:spcPts val="595"/>
              </a:spcBef>
              <a:buClr>
                <a:srgbClr val="E66C7C"/>
              </a:buClr>
              <a:buFont typeface="Wingdings" charset="2"/>
              <a:buChar char="§"/>
              <a:tabLst>
                <a:tab pos="890905" algn="l"/>
              </a:tabLst>
            </a:pPr>
            <a:r>
              <a:rPr sz="2400" spc="-10" dirty="0">
                <a:latin typeface="Calibri"/>
                <a:cs typeface="Calibri"/>
              </a:rPr>
              <a:t>Newspaper </a:t>
            </a:r>
            <a:r>
              <a:rPr sz="2400" dirty="0">
                <a:latin typeface="Calibri"/>
                <a:cs typeface="Calibri"/>
              </a:rPr>
              <a:t>articles, </a:t>
            </a:r>
            <a:r>
              <a:rPr sz="2400" spc="-20" dirty="0">
                <a:latin typeface="Calibri"/>
                <a:cs typeface="Calibri"/>
              </a:rPr>
              <a:t>Patents,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807720" marR="5080" lvl="1" indent="-457200">
              <a:lnSpc>
                <a:spcPct val="100000"/>
              </a:lnSpc>
              <a:spcBef>
                <a:spcPts val="65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But: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b="1" spc="-10" dirty="0">
                <a:latin typeface="Calibri"/>
                <a:cs typeface="Calibri"/>
              </a:rPr>
              <a:t>huge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full of </a:t>
            </a:r>
            <a:r>
              <a:rPr sz="2800" spc="-15" dirty="0">
                <a:latin typeface="Calibri"/>
                <a:cs typeface="Calibri"/>
              </a:rPr>
              <a:t>untrusted </a:t>
            </a:r>
            <a:r>
              <a:rPr sz="2800" spc="-10" dirty="0">
                <a:latin typeface="Calibri"/>
                <a:cs typeface="Calibri"/>
              </a:rPr>
              <a:t>documents,  random </a:t>
            </a:r>
            <a:r>
              <a:rPr sz="2800" dirty="0">
                <a:latin typeface="Calibri"/>
                <a:cs typeface="Calibri"/>
              </a:rPr>
              <a:t>things, </a:t>
            </a:r>
            <a:r>
              <a:rPr sz="2800" spc="-10" dirty="0">
                <a:latin typeface="Calibri"/>
                <a:cs typeface="Calibri"/>
              </a:rPr>
              <a:t>web </a:t>
            </a:r>
            <a:r>
              <a:rPr sz="2800" spc="-5" dirty="0">
                <a:latin typeface="Calibri"/>
                <a:cs typeface="Calibri"/>
              </a:rPr>
              <a:t>spam,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1143000"/>
            <a:ext cx="2982595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" y="355854"/>
            <a:ext cx="6243065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236" y="1348486"/>
            <a:ext cx="4636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0" spc="-5" dirty="0">
                <a:solidFill>
                  <a:srgbClr val="0000FF"/>
                </a:solidFill>
                <a:latin typeface="Calibri"/>
                <a:cs typeface="Calibri"/>
              </a:rPr>
              <a:t>2 </a:t>
            </a:r>
            <a:r>
              <a:rPr sz="3200" b="1" i="0" spc="-10" dirty="0">
                <a:solidFill>
                  <a:srgbClr val="0000FF"/>
                </a:solidFill>
                <a:latin typeface="Calibri"/>
                <a:cs typeface="Calibri"/>
              </a:rPr>
              <a:t>challenges </a:t>
            </a:r>
            <a:r>
              <a:rPr sz="3200" b="1" i="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3200" b="1" i="0" spc="-1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3200" b="1" i="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i="0" spc="-15" dirty="0">
                <a:solidFill>
                  <a:srgbClr val="0000FF"/>
                </a:solidFill>
                <a:latin typeface="Calibri"/>
                <a:cs typeface="Calibri"/>
              </a:rPr>
              <a:t>search: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8236" y="1836166"/>
            <a:ext cx="8110220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(1) </a:t>
            </a:r>
            <a:r>
              <a:rPr sz="3200" b="1" spc="-45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contains </a:t>
            </a:r>
            <a:r>
              <a:rPr sz="3200" b="1" spc="-25" dirty="0">
                <a:solidFill>
                  <a:srgbClr val="D50092"/>
                </a:solidFill>
                <a:latin typeface="Calibri"/>
                <a:cs typeface="Calibri"/>
              </a:rPr>
              <a:t>many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sources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information </a:t>
            </a:r>
            <a:r>
              <a:rPr sz="3200" b="1" spc="-1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Calibri"/>
                <a:cs typeface="Calibri"/>
              </a:rPr>
              <a:t>Who </a:t>
            </a:r>
            <a:r>
              <a:rPr sz="3200" b="1" spc="-15" dirty="0">
                <a:solidFill>
                  <a:srgbClr val="333399"/>
                </a:solidFill>
                <a:latin typeface="Calibri"/>
                <a:cs typeface="Calibri"/>
              </a:rPr>
              <a:t>to</a:t>
            </a:r>
            <a:r>
              <a:rPr sz="3200" b="1" dirty="0">
                <a:solidFill>
                  <a:srgbClr val="333399"/>
                </a:solidFill>
                <a:latin typeface="Calibri"/>
                <a:cs typeface="Calibri"/>
              </a:rPr>
              <a:t> “trust”?</a:t>
            </a:r>
            <a:endParaRPr sz="3200">
              <a:latin typeface="Calibri"/>
              <a:cs typeface="Calibri"/>
            </a:endParaRPr>
          </a:p>
          <a:p>
            <a:pPr marL="350520" lvl="1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tabLst>
                <a:tab pos="625475" algn="l"/>
              </a:tabLst>
            </a:pPr>
            <a:r>
              <a:rPr sz="2800" b="1" spc="-30" dirty="0">
                <a:solidFill>
                  <a:srgbClr val="008000"/>
                </a:solidFill>
                <a:latin typeface="Calibri"/>
                <a:cs typeface="Calibri"/>
              </a:rPr>
              <a:t>Trick: </a:t>
            </a:r>
            <a:r>
              <a:rPr sz="2800" spc="-30" dirty="0">
                <a:latin typeface="Calibri"/>
                <a:cs typeface="Calibri"/>
              </a:rPr>
              <a:t>Trustworthy </a:t>
            </a:r>
            <a:r>
              <a:rPr sz="2800" spc="-10" dirty="0">
                <a:latin typeface="Calibri"/>
                <a:cs typeface="Calibri"/>
              </a:rPr>
              <a:t>pages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point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other!</a:t>
            </a:r>
            <a:endParaRPr sz="2800" dirty="0">
              <a:latin typeface="Calibri"/>
              <a:cs typeface="Calibri"/>
            </a:endParaRPr>
          </a:p>
          <a:p>
            <a:pPr marL="12700" marR="1270000">
              <a:lnSpc>
                <a:spcPct val="100000"/>
              </a:lnSpc>
              <a:spcBef>
                <a:spcPts val="1415"/>
              </a:spcBef>
              <a:buClr>
                <a:srgbClr val="EFAC00"/>
              </a:buClr>
              <a:buSzPct val="79687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(2)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What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is the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“best”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answer to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query 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“newspaper”?</a:t>
            </a:r>
            <a:endParaRPr sz="3200" dirty="0">
              <a:latin typeface="Calibri"/>
              <a:cs typeface="Calibri"/>
            </a:endParaRPr>
          </a:p>
          <a:p>
            <a:pPr marL="350520" lvl="1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No </a:t>
            </a:r>
            <a:r>
              <a:rPr sz="2800" spc="-5" dirty="0">
                <a:latin typeface="Calibri"/>
                <a:cs typeface="Calibri"/>
              </a:rPr>
              <a:t>single </a:t>
            </a:r>
            <a:r>
              <a:rPr sz="2800" spc="-10" dirty="0">
                <a:latin typeface="Calibri"/>
                <a:cs typeface="Calibri"/>
              </a:rPr>
              <a:t>right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answer</a:t>
            </a:r>
            <a:endParaRPr sz="2800" dirty="0">
              <a:latin typeface="Calibri"/>
              <a:cs typeface="Calibri"/>
            </a:endParaRPr>
          </a:p>
          <a:p>
            <a:pPr marL="350520" marR="290830" lvl="1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tabLst>
                <a:tab pos="625475" algn="l"/>
              </a:tabLst>
            </a:pPr>
            <a:r>
              <a:rPr sz="2800" b="1" spc="-30" dirty="0">
                <a:solidFill>
                  <a:srgbClr val="008000"/>
                </a:solidFill>
                <a:latin typeface="Calibri"/>
                <a:cs typeface="Calibri"/>
              </a:rPr>
              <a:t>Trick: </a:t>
            </a:r>
            <a:r>
              <a:rPr sz="2800" spc="-20" dirty="0">
                <a:latin typeface="Calibri"/>
                <a:cs typeface="Calibri"/>
              </a:rPr>
              <a:t>Pages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actually </a:t>
            </a:r>
            <a:r>
              <a:rPr sz="2800" spc="-5" dirty="0">
                <a:latin typeface="Calibri"/>
                <a:cs typeface="Calibri"/>
              </a:rPr>
              <a:t>know </a:t>
            </a:r>
            <a:r>
              <a:rPr sz="2800" dirty="0">
                <a:latin typeface="Calibri"/>
                <a:cs typeface="Calibri"/>
              </a:rPr>
              <a:t>about </a:t>
            </a:r>
            <a:r>
              <a:rPr sz="2800" spc="-15" dirty="0">
                <a:latin typeface="Calibri"/>
                <a:cs typeface="Calibri"/>
              </a:rPr>
              <a:t>newspapers  </a:t>
            </a:r>
            <a:r>
              <a:rPr sz="2800" spc="-10" dirty="0">
                <a:latin typeface="Calibri"/>
                <a:cs typeface="Calibri"/>
              </a:rPr>
              <a:t>might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pointing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newspapers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858" y="2947923"/>
            <a:ext cx="3962141" cy="2995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312" y="355854"/>
            <a:ext cx="6972300" cy="544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" y="1247254"/>
            <a:ext cx="7770876" cy="359008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69900" indent="-457200">
              <a:spcBef>
                <a:spcPts val="894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All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pages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are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not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equally</a:t>
            </a:r>
            <a:r>
              <a:rPr sz="3200" b="1" spc="5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“important”</a:t>
            </a:r>
            <a:endParaRPr sz="3200" dirty="0">
              <a:latin typeface="Calibri"/>
              <a:cs typeface="Calibri"/>
            </a:endParaRPr>
          </a:p>
          <a:p>
            <a:pPr marL="807720" indent="-457200">
              <a:spcBef>
                <a:spcPts val="700"/>
              </a:spcBef>
              <a:buFont typeface="Wingdings" charset="2"/>
              <a:buChar char="§"/>
            </a:pPr>
            <a:r>
              <a:rPr sz="2800" u="heavy" spc="-1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5"/>
              </a:rPr>
              <a:t>www.joe-schmoe.com</a:t>
            </a:r>
            <a:r>
              <a:rPr sz="2800" spc="-15" dirty="0">
                <a:solidFill>
                  <a:srgbClr val="168AB9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800" spc="-10" dirty="0">
                <a:latin typeface="Calibri"/>
                <a:cs typeface="Calibri"/>
              </a:rPr>
              <a:t>vs.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lang="en-US" sz="2800" u="heavy" spc="-25" dirty="0" err="1" smtClean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cs typeface="Calibri"/>
              </a:rPr>
              <a:t>www.washington.edu</a:t>
            </a:r>
            <a:endParaRPr sz="3300" dirty="0">
              <a:latin typeface="Times New Roman"/>
              <a:cs typeface="Times New Roman"/>
            </a:endParaRPr>
          </a:p>
          <a:p>
            <a:pPr marL="469900" marR="3427095" indent="-457200"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15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large diversity  </a:t>
            </a:r>
            <a:r>
              <a:rPr sz="3200" spc="-5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web-graph  </a:t>
            </a:r>
            <a:r>
              <a:rPr sz="3200" spc="-5" dirty="0">
                <a:latin typeface="Calibri"/>
                <a:cs typeface="Calibri"/>
              </a:rPr>
              <a:t>node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connectivity.</a:t>
            </a:r>
            <a:endParaRPr sz="3200" dirty="0">
              <a:latin typeface="Calibri"/>
              <a:cs typeface="Calibri"/>
            </a:endParaRPr>
          </a:p>
          <a:p>
            <a:pPr marL="789305" marR="3287395" indent="-457200">
              <a:spcBef>
                <a:spcPts val="5"/>
              </a:spcBef>
              <a:buFont typeface="Wingdings" charset="2"/>
              <a:buChar char="§"/>
            </a:pPr>
            <a:r>
              <a:rPr sz="3200" b="1" spc="-30" dirty="0">
                <a:solidFill>
                  <a:srgbClr val="0000FF"/>
                </a:solidFill>
                <a:latin typeface="Calibri"/>
                <a:cs typeface="Calibri"/>
              </a:rPr>
              <a:t>Let’s </a:t>
            </a: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rank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pages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by 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the link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 structure!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73647" y="5135498"/>
            <a:ext cx="165988" cy="178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2886" y="2895600"/>
            <a:ext cx="165989" cy="178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355854"/>
            <a:ext cx="3375660" cy="41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308213"/>
            <a:ext cx="8087868" cy="453393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100000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Idea: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Links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votes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SzPct val="100000"/>
              <a:buFont typeface="Wingdings" charset="2"/>
              <a:buChar char="§"/>
              <a:tabLst>
                <a:tab pos="625475" algn="l"/>
              </a:tabLst>
            </a:pPr>
            <a:r>
              <a:rPr sz="2800" b="1" spc="-25" dirty="0">
                <a:latin typeface="Calibri"/>
                <a:cs typeface="Calibri"/>
              </a:rPr>
              <a:t>Page </a:t>
            </a:r>
            <a:r>
              <a:rPr sz="2800" b="1" dirty="0">
                <a:latin typeface="Calibri"/>
                <a:cs typeface="Calibri"/>
              </a:rPr>
              <a:t>is </a:t>
            </a:r>
            <a:r>
              <a:rPr sz="2800" b="1" spc="-10" dirty="0">
                <a:latin typeface="Calibri"/>
                <a:cs typeface="Calibri"/>
              </a:rPr>
              <a:t>more </a:t>
            </a:r>
            <a:r>
              <a:rPr sz="2800" b="1" spc="-5" dirty="0">
                <a:latin typeface="Calibri"/>
                <a:cs typeface="Calibri"/>
              </a:rPr>
              <a:t>important </a:t>
            </a:r>
            <a:r>
              <a:rPr sz="2800" b="1" dirty="0">
                <a:latin typeface="Calibri"/>
                <a:cs typeface="Calibri"/>
              </a:rPr>
              <a:t>if it has </a:t>
            </a:r>
            <a:r>
              <a:rPr sz="2800" b="1" spc="-15" dirty="0">
                <a:latin typeface="Calibri"/>
                <a:cs typeface="Calibri"/>
              </a:rPr>
              <a:t>more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links</a:t>
            </a:r>
            <a:endParaRPr sz="2800" dirty="0">
              <a:latin typeface="Calibri"/>
              <a:cs typeface="Calibri"/>
            </a:endParaRPr>
          </a:p>
          <a:p>
            <a:pPr marL="1004569" lvl="2" indent="-342900">
              <a:lnSpc>
                <a:spcPts val="2855"/>
              </a:lnSpc>
              <a:spcBef>
                <a:spcPts val="595"/>
              </a:spcBef>
              <a:buClr>
                <a:srgbClr val="E66C7C"/>
              </a:buClr>
              <a:buSzPct val="100000"/>
              <a:buFont typeface="Wingdings" charset="2"/>
              <a:buChar char="§"/>
              <a:tabLst>
                <a:tab pos="890905" algn="l"/>
              </a:tabLst>
            </a:pPr>
            <a:r>
              <a:rPr sz="2400" spc="-10" dirty="0">
                <a:latin typeface="Calibri"/>
                <a:cs typeface="Calibri"/>
              </a:rPr>
              <a:t>In-coming </a:t>
            </a:r>
            <a:r>
              <a:rPr sz="2400" spc="-5" dirty="0">
                <a:latin typeface="Calibri"/>
                <a:cs typeface="Calibri"/>
              </a:rPr>
              <a:t>links? </a:t>
            </a:r>
            <a:r>
              <a:rPr sz="2400" spc="-10" dirty="0">
                <a:latin typeface="Calibri"/>
                <a:cs typeface="Calibri"/>
              </a:rPr>
              <a:t>Out-going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links?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ts val="3815"/>
              </a:lnSpc>
              <a:buClr>
                <a:srgbClr val="EFAC00"/>
              </a:buClr>
              <a:buSzPct val="100000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Think of in-links as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votes:</a:t>
            </a:r>
            <a:endParaRPr sz="3200" dirty="0">
              <a:latin typeface="Calibri"/>
              <a:cs typeface="Calibri"/>
            </a:endParaRPr>
          </a:p>
          <a:p>
            <a:pPr marL="693420" lvl="1" indent="-342900">
              <a:spcBef>
                <a:spcPts val="560"/>
              </a:spcBef>
              <a:buClr>
                <a:srgbClr val="5FB5CC"/>
              </a:buClr>
              <a:buSzPct val="100000"/>
              <a:buFont typeface="Wingdings" charset="2"/>
              <a:buChar char="§"/>
              <a:tabLst>
                <a:tab pos="624840" algn="l"/>
                <a:tab pos="625475" algn="l"/>
              </a:tabLst>
            </a:pPr>
            <a:r>
              <a:rPr sz="2000" u="heavy" spc="-20" dirty="0" smtClean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www.</a:t>
            </a:r>
            <a:r>
              <a:rPr lang="en-US" sz="2000" u="heavy" spc="-20" dirty="0" smtClean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washington</a:t>
            </a:r>
            <a:r>
              <a:rPr sz="2000" u="heavy" spc="-20" dirty="0" smtClean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.edu</a:t>
            </a:r>
            <a:r>
              <a:rPr sz="2000" spc="-20" dirty="0" smtClean="0">
                <a:solidFill>
                  <a:srgbClr val="168AB9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lang="is-IS" sz="2000" dirty="0" smtClean="0"/>
              <a:t>32,470,672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in-links</a:t>
            </a:r>
            <a:endParaRPr sz="2000" dirty="0">
              <a:latin typeface="Calibri"/>
              <a:cs typeface="Calibri"/>
            </a:endParaRPr>
          </a:p>
          <a:p>
            <a:pPr marL="693420" lvl="1" indent="-342900">
              <a:lnSpc>
                <a:spcPct val="100000"/>
              </a:lnSpc>
              <a:spcBef>
                <a:spcPts val="480"/>
              </a:spcBef>
              <a:buClr>
                <a:srgbClr val="5FB5CC"/>
              </a:buClr>
              <a:buSzPct val="100000"/>
              <a:buFont typeface="Wingdings" charset="2"/>
              <a:buChar char="§"/>
              <a:tabLst>
                <a:tab pos="624840" algn="l"/>
                <a:tab pos="625475" algn="l"/>
              </a:tabLst>
            </a:pPr>
            <a:r>
              <a:rPr sz="2000" u="heavy" spc="-1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4"/>
              </a:rPr>
              <a:t>www.joe-schmoe.com</a:t>
            </a:r>
            <a:r>
              <a:rPr sz="2000" spc="-15" dirty="0">
                <a:solidFill>
                  <a:srgbClr val="168AB9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spc="-5" dirty="0">
                <a:latin typeface="Calibri"/>
                <a:cs typeface="Calibri"/>
              </a:rPr>
              <a:t>has 1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in-link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65"/>
              </a:spcBef>
              <a:buClr>
                <a:srgbClr val="EFAC00"/>
              </a:buClr>
              <a:buSzPct val="100000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Are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all in-links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are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equal?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SzPct val="100000"/>
              <a:buFont typeface="Wingdings" charset="2"/>
              <a:buChar char="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Links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important pages </a:t>
            </a:r>
            <a:r>
              <a:rPr sz="2800" spc="-15" dirty="0">
                <a:latin typeface="Calibri"/>
                <a:cs typeface="Calibri"/>
              </a:rPr>
              <a:t>count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endParaRPr sz="28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100000"/>
              <a:buFont typeface="Wingdings" charset="2"/>
              <a:buChar char="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Recursive</a:t>
            </a:r>
            <a:r>
              <a:rPr sz="2800" spc="-5" dirty="0">
                <a:latin typeface="Calibri"/>
                <a:cs typeface="Calibri"/>
              </a:rPr>
              <a:t> question!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7377"/>
            <a:ext cx="6625590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1238885"/>
            <a:ext cx="6400800" cy="5161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881" y="355854"/>
            <a:ext cx="7287006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348486"/>
            <a:ext cx="7374890" cy="312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spc="-20" dirty="0">
                <a:latin typeface="Calibri"/>
                <a:cs typeface="Calibri"/>
              </a:rPr>
              <a:t>Each </a:t>
            </a:r>
            <a:r>
              <a:rPr sz="3200" spc="-40" dirty="0">
                <a:latin typeface="Calibri"/>
                <a:cs typeface="Calibri"/>
              </a:rPr>
              <a:t>link’s </a:t>
            </a:r>
            <a:r>
              <a:rPr sz="3200" spc="-20" dirty="0">
                <a:latin typeface="Calibri"/>
                <a:cs typeface="Calibri"/>
              </a:rPr>
              <a:t>vote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proportional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332105">
              <a:lnSpc>
                <a:spcPct val="100000"/>
              </a:lnSpc>
            </a:pP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importance </a:t>
            </a:r>
            <a:r>
              <a:rPr sz="3200" spc="-5" dirty="0">
                <a:latin typeface="Calibri"/>
                <a:cs typeface="Calibri"/>
              </a:rPr>
              <a:t>of its </a:t>
            </a:r>
            <a:r>
              <a:rPr sz="3200" spc="-15" dirty="0">
                <a:latin typeface="Calibri"/>
                <a:cs typeface="Calibri"/>
              </a:rPr>
              <a:t>source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page</a:t>
            </a:r>
            <a:endParaRPr sz="3200">
              <a:latin typeface="Calibri"/>
              <a:cs typeface="Calibri"/>
            </a:endParaRPr>
          </a:p>
          <a:p>
            <a:pPr marL="332740" marR="5080" indent="-320040">
              <a:lnSpc>
                <a:spcPct val="100000"/>
              </a:lnSpc>
              <a:spcBef>
                <a:spcPts val="25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5" dirty="0">
                <a:latin typeface="Calibri"/>
                <a:cs typeface="Calibri"/>
              </a:rPr>
              <a:t>page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j </a:t>
            </a:r>
            <a:r>
              <a:rPr sz="3200" spc="-5" dirty="0">
                <a:latin typeface="Calibri"/>
                <a:cs typeface="Calibri"/>
              </a:rPr>
              <a:t>with importance </a:t>
            </a:r>
            <a:r>
              <a:rPr sz="3200" b="1" i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150" b="1" i="1" baseline="-21164" dirty="0">
                <a:solidFill>
                  <a:srgbClr val="0000FF"/>
                </a:solidFill>
                <a:latin typeface="Calibri"/>
                <a:cs typeface="Calibri"/>
              </a:rPr>
              <a:t>j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b="1" i="1" spc="-5" dirty="0">
                <a:solidFill>
                  <a:srgbClr val="0000FF"/>
                </a:solidFill>
                <a:latin typeface="Calibri"/>
                <a:cs typeface="Calibri"/>
              </a:rPr>
              <a:t>n </a:t>
            </a:r>
            <a:r>
              <a:rPr sz="3200" spc="-10" dirty="0">
                <a:latin typeface="Calibri"/>
                <a:cs typeface="Calibri"/>
              </a:rPr>
              <a:t>out-links,  </a:t>
            </a:r>
            <a:r>
              <a:rPr sz="3200" spc="-5" dirty="0">
                <a:latin typeface="Calibri"/>
                <a:cs typeface="Calibri"/>
              </a:rPr>
              <a:t>each link </a:t>
            </a:r>
            <a:r>
              <a:rPr sz="3200" spc="-15" dirty="0">
                <a:latin typeface="Calibri"/>
                <a:cs typeface="Calibri"/>
              </a:rPr>
              <a:t>gets </a:t>
            </a:r>
            <a:r>
              <a:rPr sz="3200" b="1" i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150" b="1" i="1" baseline="-21164" dirty="0">
                <a:solidFill>
                  <a:srgbClr val="0000FF"/>
                </a:solidFill>
                <a:latin typeface="Calibri"/>
                <a:cs typeface="Calibri"/>
              </a:rPr>
              <a:t>j </a:t>
            </a:r>
            <a:r>
              <a:rPr sz="3200" b="1" i="1" spc="-5" dirty="0">
                <a:solidFill>
                  <a:srgbClr val="0000FF"/>
                </a:solidFill>
                <a:latin typeface="Calibri"/>
                <a:cs typeface="Calibri"/>
              </a:rPr>
              <a:t>/ n</a:t>
            </a:r>
            <a:r>
              <a:rPr sz="3200" b="1" i="1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votes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259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spc="-30" dirty="0">
                <a:latin typeface="Calibri"/>
                <a:cs typeface="Calibri"/>
              </a:rPr>
              <a:t>Page </a:t>
            </a:r>
            <a:r>
              <a:rPr sz="3200" b="1" i="1" spc="-7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200" spc="-70" dirty="0">
                <a:latin typeface="Calibri"/>
                <a:cs typeface="Calibri"/>
              </a:rPr>
              <a:t>’s </a:t>
            </a:r>
            <a:r>
              <a:rPr sz="3200" spc="-5" dirty="0">
                <a:latin typeface="Calibri"/>
                <a:cs typeface="Calibri"/>
              </a:rPr>
              <a:t>own importance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5" dirty="0">
                <a:latin typeface="Calibri"/>
                <a:cs typeface="Calibri"/>
              </a:rPr>
              <a:t>sum of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275" y="4445508"/>
            <a:ext cx="3176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libri"/>
                <a:cs typeface="Calibri"/>
              </a:rPr>
              <a:t>votes </a:t>
            </a:r>
            <a:r>
              <a:rPr sz="3200" spc="-5" dirty="0">
                <a:latin typeface="Calibri"/>
                <a:cs typeface="Calibri"/>
              </a:rPr>
              <a:t>on its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in-links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9209" y="5585459"/>
            <a:ext cx="574548" cy="72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1925" y="5605119"/>
            <a:ext cx="397510" cy="549910"/>
          </a:xfrm>
          <a:custGeom>
            <a:avLst/>
            <a:gdLst/>
            <a:ahLst/>
            <a:cxnLst/>
            <a:rect l="l" t="t" r="r" b="b"/>
            <a:pathLst>
              <a:path w="397510" h="549910">
                <a:moveTo>
                  <a:pt x="14986" y="454939"/>
                </a:moveTo>
                <a:lnTo>
                  <a:pt x="0" y="549617"/>
                </a:lnTo>
                <a:lnTo>
                  <a:pt x="79191" y="507695"/>
                </a:lnTo>
                <a:lnTo>
                  <a:pt x="39624" y="507695"/>
                </a:lnTo>
                <a:lnTo>
                  <a:pt x="33274" y="503110"/>
                </a:lnTo>
                <a:lnTo>
                  <a:pt x="26797" y="498525"/>
                </a:lnTo>
                <a:lnTo>
                  <a:pt x="25273" y="489597"/>
                </a:lnTo>
                <a:lnTo>
                  <a:pt x="38184" y="471520"/>
                </a:lnTo>
                <a:lnTo>
                  <a:pt x="14986" y="454939"/>
                </a:lnTo>
                <a:close/>
              </a:path>
              <a:path w="397510" h="549910">
                <a:moveTo>
                  <a:pt x="38184" y="471520"/>
                </a:moveTo>
                <a:lnTo>
                  <a:pt x="25273" y="489597"/>
                </a:lnTo>
                <a:lnTo>
                  <a:pt x="26797" y="498525"/>
                </a:lnTo>
                <a:lnTo>
                  <a:pt x="33274" y="503110"/>
                </a:lnTo>
                <a:lnTo>
                  <a:pt x="39624" y="507695"/>
                </a:lnTo>
                <a:lnTo>
                  <a:pt x="48513" y="506209"/>
                </a:lnTo>
                <a:lnTo>
                  <a:pt x="61416" y="488125"/>
                </a:lnTo>
                <a:lnTo>
                  <a:pt x="38184" y="471520"/>
                </a:lnTo>
                <a:close/>
              </a:path>
              <a:path w="397510" h="549910">
                <a:moveTo>
                  <a:pt x="61416" y="488125"/>
                </a:moveTo>
                <a:lnTo>
                  <a:pt x="48513" y="506209"/>
                </a:lnTo>
                <a:lnTo>
                  <a:pt x="39624" y="507695"/>
                </a:lnTo>
                <a:lnTo>
                  <a:pt x="79191" y="507695"/>
                </a:lnTo>
                <a:lnTo>
                  <a:pt x="84709" y="504774"/>
                </a:lnTo>
                <a:lnTo>
                  <a:pt x="61416" y="488125"/>
                </a:lnTo>
                <a:close/>
              </a:path>
              <a:path w="397510" h="549910">
                <a:moveTo>
                  <a:pt x="382904" y="0"/>
                </a:moveTo>
                <a:lnTo>
                  <a:pt x="374014" y="1485"/>
                </a:lnTo>
                <a:lnTo>
                  <a:pt x="369315" y="7912"/>
                </a:lnTo>
                <a:lnTo>
                  <a:pt x="38184" y="471520"/>
                </a:lnTo>
                <a:lnTo>
                  <a:pt x="61416" y="488125"/>
                </a:lnTo>
                <a:lnTo>
                  <a:pt x="397255" y="18097"/>
                </a:lnTo>
                <a:lnTo>
                  <a:pt x="395732" y="9169"/>
                </a:lnTo>
                <a:lnTo>
                  <a:pt x="389254" y="4584"/>
                </a:lnTo>
                <a:lnTo>
                  <a:pt x="382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1367" y="5590032"/>
            <a:ext cx="829817" cy="493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5817" y="5609806"/>
            <a:ext cx="653415" cy="318770"/>
          </a:xfrm>
          <a:custGeom>
            <a:avLst/>
            <a:gdLst/>
            <a:ahLst/>
            <a:cxnLst/>
            <a:rect l="l" t="t" r="r" b="b"/>
            <a:pathLst>
              <a:path w="653414" h="318770">
                <a:moveTo>
                  <a:pt x="569285" y="292732"/>
                </a:moveTo>
                <a:lnTo>
                  <a:pt x="557149" y="318554"/>
                </a:lnTo>
                <a:lnTo>
                  <a:pt x="652907" y="316331"/>
                </a:lnTo>
                <a:lnTo>
                  <a:pt x="641747" y="302158"/>
                </a:lnTo>
                <a:lnTo>
                  <a:pt x="589280" y="302158"/>
                </a:lnTo>
                <a:lnTo>
                  <a:pt x="569285" y="292732"/>
                </a:lnTo>
                <a:close/>
              </a:path>
              <a:path w="653414" h="318770">
                <a:moveTo>
                  <a:pt x="581445" y="266861"/>
                </a:moveTo>
                <a:lnTo>
                  <a:pt x="569285" y="292732"/>
                </a:lnTo>
                <a:lnTo>
                  <a:pt x="589280" y="302158"/>
                </a:lnTo>
                <a:lnTo>
                  <a:pt x="597789" y="299097"/>
                </a:lnTo>
                <a:lnTo>
                  <a:pt x="601218" y="291960"/>
                </a:lnTo>
                <a:lnTo>
                  <a:pt x="604520" y="284822"/>
                </a:lnTo>
                <a:lnTo>
                  <a:pt x="601472" y="276313"/>
                </a:lnTo>
                <a:lnTo>
                  <a:pt x="581445" y="266861"/>
                </a:lnTo>
                <a:close/>
              </a:path>
              <a:path w="653414" h="318770">
                <a:moveTo>
                  <a:pt x="593598" y="241007"/>
                </a:moveTo>
                <a:lnTo>
                  <a:pt x="581445" y="266861"/>
                </a:lnTo>
                <a:lnTo>
                  <a:pt x="601472" y="276313"/>
                </a:lnTo>
                <a:lnTo>
                  <a:pt x="604520" y="284822"/>
                </a:lnTo>
                <a:lnTo>
                  <a:pt x="601218" y="291960"/>
                </a:lnTo>
                <a:lnTo>
                  <a:pt x="597789" y="299097"/>
                </a:lnTo>
                <a:lnTo>
                  <a:pt x="589280" y="302158"/>
                </a:lnTo>
                <a:lnTo>
                  <a:pt x="641747" y="302158"/>
                </a:lnTo>
                <a:lnTo>
                  <a:pt x="593598" y="241007"/>
                </a:lnTo>
                <a:close/>
              </a:path>
              <a:path w="653414" h="318770">
                <a:moveTo>
                  <a:pt x="15240" y="0"/>
                </a:moveTo>
                <a:lnTo>
                  <a:pt x="6731" y="3060"/>
                </a:lnTo>
                <a:lnTo>
                  <a:pt x="3429" y="10198"/>
                </a:lnTo>
                <a:lnTo>
                  <a:pt x="0" y="17335"/>
                </a:lnTo>
                <a:lnTo>
                  <a:pt x="3048" y="25857"/>
                </a:lnTo>
                <a:lnTo>
                  <a:pt x="569285" y="292732"/>
                </a:lnTo>
                <a:lnTo>
                  <a:pt x="581445" y="266861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8894" y="5593841"/>
            <a:ext cx="431291" cy="870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3471" y="5613171"/>
            <a:ext cx="266700" cy="694055"/>
          </a:xfrm>
          <a:custGeom>
            <a:avLst/>
            <a:gdLst/>
            <a:ahLst/>
            <a:cxnLst/>
            <a:rect l="l" t="t" r="r" b="b"/>
            <a:pathLst>
              <a:path w="266700" h="694054">
                <a:moveTo>
                  <a:pt x="212316" y="617845"/>
                </a:moveTo>
                <a:lnTo>
                  <a:pt x="185419" y="627291"/>
                </a:lnTo>
                <a:lnTo>
                  <a:pt x="254253" y="693966"/>
                </a:lnTo>
                <a:lnTo>
                  <a:pt x="260764" y="642658"/>
                </a:lnTo>
                <a:lnTo>
                  <a:pt x="227837" y="642658"/>
                </a:lnTo>
                <a:lnTo>
                  <a:pt x="219709" y="638746"/>
                </a:lnTo>
                <a:lnTo>
                  <a:pt x="217042" y="631304"/>
                </a:lnTo>
                <a:lnTo>
                  <a:pt x="212316" y="617845"/>
                </a:lnTo>
                <a:close/>
              </a:path>
              <a:path w="266700" h="694054">
                <a:moveTo>
                  <a:pt x="239357" y="608349"/>
                </a:moveTo>
                <a:lnTo>
                  <a:pt x="212316" y="617845"/>
                </a:lnTo>
                <a:lnTo>
                  <a:pt x="217042" y="631304"/>
                </a:lnTo>
                <a:lnTo>
                  <a:pt x="219709" y="638746"/>
                </a:lnTo>
                <a:lnTo>
                  <a:pt x="227837" y="642658"/>
                </a:lnTo>
                <a:lnTo>
                  <a:pt x="242696" y="637425"/>
                </a:lnTo>
                <a:lnTo>
                  <a:pt x="246633" y="629272"/>
                </a:lnTo>
                <a:lnTo>
                  <a:pt x="244093" y="621830"/>
                </a:lnTo>
                <a:lnTo>
                  <a:pt x="239357" y="608349"/>
                </a:lnTo>
                <a:close/>
              </a:path>
              <a:path w="266700" h="694054">
                <a:moveTo>
                  <a:pt x="266318" y="598881"/>
                </a:moveTo>
                <a:lnTo>
                  <a:pt x="239357" y="608349"/>
                </a:lnTo>
                <a:lnTo>
                  <a:pt x="244093" y="621830"/>
                </a:lnTo>
                <a:lnTo>
                  <a:pt x="246633" y="629272"/>
                </a:lnTo>
                <a:lnTo>
                  <a:pt x="242696" y="637425"/>
                </a:lnTo>
                <a:lnTo>
                  <a:pt x="227837" y="642658"/>
                </a:lnTo>
                <a:lnTo>
                  <a:pt x="260764" y="642658"/>
                </a:lnTo>
                <a:lnTo>
                  <a:pt x="266318" y="598881"/>
                </a:lnTo>
                <a:close/>
              </a:path>
              <a:path w="266700" h="694054">
                <a:moveTo>
                  <a:pt x="18795" y="0"/>
                </a:moveTo>
                <a:lnTo>
                  <a:pt x="3937" y="5232"/>
                </a:lnTo>
                <a:lnTo>
                  <a:pt x="0" y="13385"/>
                </a:lnTo>
                <a:lnTo>
                  <a:pt x="2666" y="20840"/>
                </a:lnTo>
                <a:lnTo>
                  <a:pt x="212316" y="617845"/>
                </a:lnTo>
                <a:lnTo>
                  <a:pt x="239357" y="608349"/>
                </a:lnTo>
                <a:lnTo>
                  <a:pt x="29590" y="11366"/>
                </a:lnTo>
                <a:lnTo>
                  <a:pt x="27050" y="3924"/>
                </a:lnTo>
                <a:lnTo>
                  <a:pt x="18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4114" y="5482590"/>
            <a:ext cx="345948" cy="343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0850" y="5503798"/>
            <a:ext cx="252349" cy="250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9438" y="5015484"/>
            <a:ext cx="332993" cy="643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4522" y="5035296"/>
            <a:ext cx="170815" cy="466725"/>
          </a:xfrm>
          <a:custGeom>
            <a:avLst/>
            <a:gdLst/>
            <a:ahLst/>
            <a:cxnLst/>
            <a:rect l="l" t="t" r="r" b="b"/>
            <a:pathLst>
              <a:path w="170814" h="466725">
                <a:moveTo>
                  <a:pt x="115916" y="388757"/>
                </a:moveTo>
                <a:lnTo>
                  <a:pt x="88646" y="397128"/>
                </a:lnTo>
                <a:lnTo>
                  <a:pt x="154812" y="466470"/>
                </a:lnTo>
                <a:lnTo>
                  <a:pt x="163533" y="414146"/>
                </a:lnTo>
                <a:lnTo>
                  <a:pt x="130428" y="414146"/>
                </a:lnTo>
                <a:lnTo>
                  <a:pt x="122427" y="409955"/>
                </a:lnTo>
                <a:lnTo>
                  <a:pt x="120141" y="402462"/>
                </a:lnTo>
                <a:lnTo>
                  <a:pt x="115916" y="388757"/>
                </a:lnTo>
                <a:close/>
              </a:path>
              <a:path w="170814" h="466725">
                <a:moveTo>
                  <a:pt x="143257" y="380364"/>
                </a:moveTo>
                <a:lnTo>
                  <a:pt x="115916" y="388757"/>
                </a:lnTo>
                <a:lnTo>
                  <a:pt x="120141" y="402462"/>
                </a:lnTo>
                <a:lnTo>
                  <a:pt x="122427" y="409955"/>
                </a:lnTo>
                <a:lnTo>
                  <a:pt x="130428" y="414146"/>
                </a:lnTo>
                <a:lnTo>
                  <a:pt x="145541" y="409574"/>
                </a:lnTo>
                <a:lnTo>
                  <a:pt x="149732" y="401573"/>
                </a:lnTo>
                <a:lnTo>
                  <a:pt x="147447" y="393953"/>
                </a:lnTo>
                <a:lnTo>
                  <a:pt x="143257" y="380364"/>
                </a:lnTo>
                <a:close/>
              </a:path>
              <a:path w="170814" h="466725">
                <a:moveTo>
                  <a:pt x="170561" y="371982"/>
                </a:moveTo>
                <a:lnTo>
                  <a:pt x="143257" y="380364"/>
                </a:lnTo>
                <a:lnTo>
                  <a:pt x="147447" y="393953"/>
                </a:lnTo>
                <a:lnTo>
                  <a:pt x="149732" y="401573"/>
                </a:lnTo>
                <a:lnTo>
                  <a:pt x="145541" y="409574"/>
                </a:lnTo>
                <a:lnTo>
                  <a:pt x="130428" y="414146"/>
                </a:lnTo>
                <a:lnTo>
                  <a:pt x="163533" y="414146"/>
                </a:lnTo>
                <a:lnTo>
                  <a:pt x="170561" y="371982"/>
                </a:lnTo>
                <a:close/>
              </a:path>
              <a:path w="170814" h="466725">
                <a:moveTo>
                  <a:pt x="19303" y="0"/>
                </a:moveTo>
                <a:lnTo>
                  <a:pt x="4190" y="4571"/>
                </a:lnTo>
                <a:lnTo>
                  <a:pt x="0" y="12572"/>
                </a:lnTo>
                <a:lnTo>
                  <a:pt x="2286" y="20192"/>
                </a:lnTo>
                <a:lnTo>
                  <a:pt x="115916" y="388757"/>
                </a:lnTo>
                <a:lnTo>
                  <a:pt x="143257" y="380364"/>
                </a:lnTo>
                <a:lnTo>
                  <a:pt x="29590" y="11683"/>
                </a:lnTo>
                <a:lnTo>
                  <a:pt x="27304" y="4190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7558" y="4993385"/>
            <a:ext cx="582167" cy="7124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0019" y="5013071"/>
            <a:ext cx="405765" cy="535305"/>
          </a:xfrm>
          <a:custGeom>
            <a:avLst/>
            <a:gdLst/>
            <a:ahLst/>
            <a:cxnLst/>
            <a:rect l="l" t="t" r="r" b="b"/>
            <a:pathLst>
              <a:path w="405764" h="535304">
                <a:moveTo>
                  <a:pt x="17144" y="440562"/>
                </a:moveTo>
                <a:lnTo>
                  <a:pt x="0" y="534796"/>
                </a:lnTo>
                <a:lnTo>
                  <a:pt x="82163" y="493775"/>
                </a:lnTo>
                <a:lnTo>
                  <a:pt x="40512" y="493775"/>
                </a:lnTo>
                <a:lnTo>
                  <a:pt x="34289" y="489076"/>
                </a:lnTo>
                <a:lnTo>
                  <a:pt x="27939" y="484377"/>
                </a:lnTo>
                <a:lnTo>
                  <a:pt x="26669" y="475360"/>
                </a:lnTo>
                <a:lnTo>
                  <a:pt x="39969" y="457681"/>
                </a:lnTo>
                <a:lnTo>
                  <a:pt x="17144" y="440562"/>
                </a:lnTo>
                <a:close/>
              </a:path>
              <a:path w="405764" h="535304">
                <a:moveTo>
                  <a:pt x="39969" y="457681"/>
                </a:moveTo>
                <a:lnTo>
                  <a:pt x="26669" y="475360"/>
                </a:lnTo>
                <a:lnTo>
                  <a:pt x="27939" y="484377"/>
                </a:lnTo>
                <a:lnTo>
                  <a:pt x="34289" y="489076"/>
                </a:lnTo>
                <a:lnTo>
                  <a:pt x="40512" y="493775"/>
                </a:lnTo>
                <a:lnTo>
                  <a:pt x="49529" y="492505"/>
                </a:lnTo>
                <a:lnTo>
                  <a:pt x="62829" y="474826"/>
                </a:lnTo>
                <a:lnTo>
                  <a:pt x="39969" y="457681"/>
                </a:lnTo>
                <a:close/>
              </a:path>
              <a:path w="405764" h="535304">
                <a:moveTo>
                  <a:pt x="62829" y="474826"/>
                </a:moveTo>
                <a:lnTo>
                  <a:pt x="49529" y="492505"/>
                </a:lnTo>
                <a:lnTo>
                  <a:pt x="40512" y="493775"/>
                </a:lnTo>
                <a:lnTo>
                  <a:pt x="82163" y="493775"/>
                </a:lnTo>
                <a:lnTo>
                  <a:pt x="85725" y="491997"/>
                </a:lnTo>
                <a:lnTo>
                  <a:pt x="62829" y="474826"/>
                </a:lnTo>
                <a:close/>
              </a:path>
              <a:path w="405764" h="535304">
                <a:moveTo>
                  <a:pt x="391540" y="0"/>
                </a:moveTo>
                <a:lnTo>
                  <a:pt x="382650" y="1269"/>
                </a:lnTo>
                <a:lnTo>
                  <a:pt x="39969" y="457681"/>
                </a:lnTo>
                <a:lnTo>
                  <a:pt x="62829" y="474826"/>
                </a:lnTo>
                <a:lnTo>
                  <a:pt x="400684" y="24764"/>
                </a:lnTo>
                <a:lnTo>
                  <a:pt x="405510" y="18414"/>
                </a:lnTo>
                <a:lnTo>
                  <a:pt x="404240" y="9397"/>
                </a:lnTo>
                <a:lnTo>
                  <a:pt x="391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1720" y="4888229"/>
            <a:ext cx="696468" cy="557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6170" y="4907407"/>
            <a:ext cx="519430" cy="381635"/>
          </a:xfrm>
          <a:custGeom>
            <a:avLst/>
            <a:gdLst/>
            <a:ahLst/>
            <a:cxnLst/>
            <a:rect l="l" t="t" r="r" b="b"/>
            <a:pathLst>
              <a:path w="519429" h="381635">
                <a:moveTo>
                  <a:pt x="441648" y="342354"/>
                </a:moveTo>
                <a:lnTo>
                  <a:pt x="424814" y="365506"/>
                </a:lnTo>
                <a:lnTo>
                  <a:pt x="519429" y="381127"/>
                </a:lnTo>
                <a:lnTo>
                  <a:pt x="506019" y="355346"/>
                </a:lnTo>
                <a:lnTo>
                  <a:pt x="459612" y="355346"/>
                </a:lnTo>
                <a:lnTo>
                  <a:pt x="441648" y="342354"/>
                </a:lnTo>
                <a:close/>
              </a:path>
              <a:path w="519429" h="381635">
                <a:moveTo>
                  <a:pt x="458441" y="319259"/>
                </a:moveTo>
                <a:lnTo>
                  <a:pt x="441648" y="342354"/>
                </a:lnTo>
                <a:lnTo>
                  <a:pt x="459612" y="355346"/>
                </a:lnTo>
                <a:lnTo>
                  <a:pt x="468502" y="353949"/>
                </a:lnTo>
                <a:lnTo>
                  <a:pt x="473201" y="347599"/>
                </a:lnTo>
                <a:lnTo>
                  <a:pt x="477774" y="341249"/>
                </a:lnTo>
                <a:lnTo>
                  <a:pt x="476376" y="332232"/>
                </a:lnTo>
                <a:lnTo>
                  <a:pt x="458441" y="319259"/>
                </a:lnTo>
                <a:close/>
              </a:path>
              <a:path w="519429" h="381635">
                <a:moveTo>
                  <a:pt x="475233" y="296164"/>
                </a:moveTo>
                <a:lnTo>
                  <a:pt x="458441" y="319259"/>
                </a:lnTo>
                <a:lnTo>
                  <a:pt x="476376" y="332232"/>
                </a:lnTo>
                <a:lnTo>
                  <a:pt x="477774" y="341249"/>
                </a:lnTo>
                <a:lnTo>
                  <a:pt x="473201" y="347599"/>
                </a:lnTo>
                <a:lnTo>
                  <a:pt x="468502" y="353949"/>
                </a:lnTo>
                <a:lnTo>
                  <a:pt x="459612" y="355346"/>
                </a:lnTo>
                <a:lnTo>
                  <a:pt x="506019" y="355346"/>
                </a:lnTo>
                <a:lnTo>
                  <a:pt x="475233" y="296164"/>
                </a:lnTo>
                <a:close/>
              </a:path>
              <a:path w="519429" h="381635">
                <a:moveTo>
                  <a:pt x="18160" y="0"/>
                </a:moveTo>
                <a:lnTo>
                  <a:pt x="9270" y="1397"/>
                </a:lnTo>
                <a:lnTo>
                  <a:pt x="4571" y="7874"/>
                </a:lnTo>
                <a:lnTo>
                  <a:pt x="0" y="14224"/>
                </a:lnTo>
                <a:lnTo>
                  <a:pt x="1396" y="23114"/>
                </a:lnTo>
                <a:lnTo>
                  <a:pt x="7746" y="27813"/>
                </a:lnTo>
                <a:lnTo>
                  <a:pt x="441648" y="342354"/>
                </a:lnTo>
                <a:lnTo>
                  <a:pt x="458441" y="319259"/>
                </a:lnTo>
                <a:lnTo>
                  <a:pt x="1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1720" y="4693158"/>
            <a:ext cx="696468" cy="3162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6551" y="4779264"/>
            <a:ext cx="519430" cy="160655"/>
          </a:xfrm>
          <a:custGeom>
            <a:avLst/>
            <a:gdLst/>
            <a:ahLst/>
            <a:cxnLst/>
            <a:rect l="l" t="t" r="r" b="b"/>
            <a:pathLst>
              <a:path w="519429" h="160654">
                <a:moveTo>
                  <a:pt x="432354" y="27787"/>
                </a:moveTo>
                <a:lnTo>
                  <a:pt x="4699" y="132334"/>
                </a:lnTo>
                <a:lnTo>
                  <a:pt x="0" y="140081"/>
                </a:lnTo>
                <a:lnTo>
                  <a:pt x="1904" y="147700"/>
                </a:lnTo>
                <a:lnTo>
                  <a:pt x="3810" y="155448"/>
                </a:lnTo>
                <a:lnTo>
                  <a:pt x="11557" y="160147"/>
                </a:lnTo>
                <a:lnTo>
                  <a:pt x="439135" y="55588"/>
                </a:lnTo>
                <a:lnTo>
                  <a:pt x="432354" y="27787"/>
                </a:lnTo>
                <a:close/>
              </a:path>
              <a:path w="519429" h="160654">
                <a:moveTo>
                  <a:pt x="517549" y="22606"/>
                </a:moveTo>
                <a:lnTo>
                  <a:pt x="453898" y="22606"/>
                </a:lnTo>
                <a:lnTo>
                  <a:pt x="461645" y="27305"/>
                </a:lnTo>
                <a:lnTo>
                  <a:pt x="465454" y="42544"/>
                </a:lnTo>
                <a:lnTo>
                  <a:pt x="460755" y="50292"/>
                </a:lnTo>
                <a:lnTo>
                  <a:pt x="439135" y="55588"/>
                </a:lnTo>
                <a:lnTo>
                  <a:pt x="445897" y="83312"/>
                </a:lnTo>
                <a:lnTo>
                  <a:pt x="517549" y="22606"/>
                </a:lnTo>
                <a:close/>
              </a:path>
              <a:path w="519429" h="160654">
                <a:moveTo>
                  <a:pt x="453898" y="22606"/>
                </a:moveTo>
                <a:lnTo>
                  <a:pt x="446277" y="24384"/>
                </a:lnTo>
                <a:lnTo>
                  <a:pt x="432354" y="27787"/>
                </a:lnTo>
                <a:lnTo>
                  <a:pt x="439135" y="55588"/>
                </a:lnTo>
                <a:lnTo>
                  <a:pt x="460755" y="50292"/>
                </a:lnTo>
                <a:lnTo>
                  <a:pt x="465454" y="42544"/>
                </a:lnTo>
                <a:lnTo>
                  <a:pt x="461645" y="27305"/>
                </a:lnTo>
                <a:lnTo>
                  <a:pt x="453898" y="22606"/>
                </a:lnTo>
                <a:close/>
              </a:path>
              <a:path w="519429" h="160654">
                <a:moveTo>
                  <a:pt x="425576" y="0"/>
                </a:moveTo>
                <a:lnTo>
                  <a:pt x="432354" y="27787"/>
                </a:lnTo>
                <a:lnTo>
                  <a:pt x="446277" y="24384"/>
                </a:lnTo>
                <a:lnTo>
                  <a:pt x="453898" y="22606"/>
                </a:lnTo>
                <a:lnTo>
                  <a:pt x="517549" y="22606"/>
                </a:lnTo>
                <a:lnTo>
                  <a:pt x="519049" y="21336"/>
                </a:lnTo>
                <a:lnTo>
                  <a:pt x="42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5009" y="4540758"/>
            <a:ext cx="467867" cy="4983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7725" y="4648200"/>
            <a:ext cx="290830" cy="320675"/>
          </a:xfrm>
          <a:custGeom>
            <a:avLst/>
            <a:gdLst/>
            <a:ahLst/>
            <a:cxnLst/>
            <a:rect l="l" t="t" r="r" b="b"/>
            <a:pathLst>
              <a:path w="290829" h="320675">
                <a:moveTo>
                  <a:pt x="67989" y="54180"/>
                </a:moveTo>
                <a:lnTo>
                  <a:pt x="46782" y="73232"/>
                </a:lnTo>
                <a:lnTo>
                  <a:pt x="264033" y="314325"/>
                </a:lnTo>
                <a:lnTo>
                  <a:pt x="269366" y="320167"/>
                </a:lnTo>
                <a:lnTo>
                  <a:pt x="278384" y="320675"/>
                </a:lnTo>
                <a:lnTo>
                  <a:pt x="284225" y="315468"/>
                </a:lnTo>
                <a:lnTo>
                  <a:pt x="290067" y="310133"/>
                </a:lnTo>
                <a:lnTo>
                  <a:pt x="290575" y="301117"/>
                </a:lnTo>
                <a:lnTo>
                  <a:pt x="285241" y="295275"/>
                </a:lnTo>
                <a:lnTo>
                  <a:pt x="67989" y="54180"/>
                </a:lnTo>
                <a:close/>
              </a:path>
              <a:path w="290829" h="320675">
                <a:moveTo>
                  <a:pt x="0" y="0"/>
                </a:moveTo>
                <a:lnTo>
                  <a:pt x="25526" y="92329"/>
                </a:lnTo>
                <a:lnTo>
                  <a:pt x="46782" y="73232"/>
                </a:lnTo>
                <a:lnTo>
                  <a:pt x="37211" y="62611"/>
                </a:lnTo>
                <a:lnTo>
                  <a:pt x="31876" y="56768"/>
                </a:lnTo>
                <a:lnTo>
                  <a:pt x="32385" y="47751"/>
                </a:lnTo>
                <a:lnTo>
                  <a:pt x="38226" y="42418"/>
                </a:lnTo>
                <a:lnTo>
                  <a:pt x="44069" y="37211"/>
                </a:lnTo>
                <a:lnTo>
                  <a:pt x="86877" y="37211"/>
                </a:lnTo>
                <a:lnTo>
                  <a:pt x="89280" y="35051"/>
                </a:lnTo>
                <a:lnTo>
                  <a:pt x="0" y="0"/>
                </a:lnTo>
                <a:close/>
              </a:path>
              <a:path w="290829" h="320675">
                <a:moveTo>
                  <a:pt x="44069" y="37211"/>
                </a:moveTo>
                <a:lnTo>
                  <a:pt x="38226" y="42418"/>
                </a:lnTo>
                <a:lnTo>
                  <a:pt x="32385" y="47751"/>
                </a:lnTo>
                <a:lnTo>
                  <a:pt x="31876" y="56768"/>
                </a:lnTo>
                <a:lnTo>
                  <a:pt x="37211" y="62611"/>
                </a:lnTo>
                <a:lnTo>
                  <a:pt x="46782" y="73232"/>
                </a:lnTo>
                <a:lnTo>
                  <a:pt x="67989" y="54180"/>
                </a:lnTo>
                <a:lnTo>
                  <a:pt x="58420" y="43561"/>
                </a:lnTo>
                <a:lnTo>
                  <a:pt x="53212" y="37592"/>
                </a:lnTo>
                <a:lnTo>
                  <a:pt x="44069" y="37211"/>
                </a:lnTo>
                <a:close/>
              </a:path>
              <a:path w="290829" h="320675">
                <a:moveTo>
                  <a:pt x="86877" y="37211"/>
                </a:moveTo>
                <a:lnTo>
                  <a:pt x="44069" y="37211"/>
                </a:lnTo>
                <a:lnTo>
                  <a:pt x="53212" y="37592"/>
                </a:lnTo>
                <a:lnTo>
                  <a:pt x="58420" y="43561"/>
                </a:lnTo>
                <a:lnTo>
                  <a:pt x="67989" y="54180"/>
                </a:lnTo>
                <a:lnTo>
                  <a:pt x="86877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9720" y="4464558"/>
            <a:ext cx="326898" cy="5448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4170" y="4572000"/>
            <a:ext cx="159385" cy="368300"/>
          </a:xfrm>
          <a:custGeom>
            <a:avLst/>
            <a:gdLst/>
            <a:ahLst/>
            <a:cxnLst/>
            <a:rect l="l" t="t" r="r" b="b"/>
            <a:pathLst>
              <a:path w="159385" h="368300">
                <a:moveTo>
                  <a:pt x="105813" y="75049"/>
                </a:moveTo>
                <a:lnTo>
                  <a:pt x="0" y="353949"/>
                </a:lnTo>
                <a:lnTo>
                  <a:pt x="3809" y="362204"/>
                </a:lnTo>
                <a:lnTo>
                  <a:pt x="18541" y="367792"/>
                </a:lnTo>
                <a:lnTo>
                  <a:pt x="26796" y="364108"/>
                </a:lnTo>
                <a:lnTo>
                  <a:pt x="132494" y="85197"/>
                </a:lnTo>
                <a:lnTo>
                  <a:pt x="105813" y="75049"/>
                </a:lnTo>
                <a:close/>
              </a:path>
              <a:path w="159385" h="368300">
                <a:moveTo>
                  <a:pt x="154734" y="50673"/>
                </a:moveTo>
                <a:lnTo>
                  <a:pt x="121919" y="50673"/>
                </a:lnTo>
                <a:lnTo>
                  <a:pt x="136651" y="56261"/>
                </a:lnTo>
                <a:lnTo>
                  <a:pt x="140334" y="64516"/>
                </a:lnTo>
                <a:lnTo>
                  <a:pt x="132494" y="85197"/>
                </a:lnTo>
                <a:lnTo>
                  <a:pt x="159257" y="95376"/>
                </a:lnTo>
                <a:lnTo>
                  <a:pt x="154734" y="50673"/>
                </a:lnTo>
                <a:close/>
              </a:path>
              <a:path w="159385" h="368300">
                <a:moveTo>
                  <a:pt x="121919" y="50673"/>
                </a:moveTo>
                <a:lnTo>
                  <a:pt x="113664" y="54356"/>
                </a:lnTo>
                <a:lnTo>
                  <a:pt x="105813" y="75049"/>
                </a:lnTo>
                <a:lnTo>
                  <a:pt x="132494" y="85197"/>
                </a:lnTo>
                <a:lnTo>
                  <a:pt x="140334" y="64516"/>
                </a:lnTo>
                <a:lnTo>
                  <a:pt x="136651" y="56261"/>
                </a:lnTo>
                <a:lnTo>
                  <a:pt x="121919" y="50673"/>
                </a:lnTo>
                <a:close/>
              </a:path>
              <a:path w="159385" h="368300">
                <a:moveTo>
                  <a:pt x="149605" y="0"/>
                </a:moveTo>
                <a:lnTo>
                  <a:pt x="79120" y="64897"/>
                </a:lnTo>
                <a:lnTo>
                  <a:pt x="105813" y="75049"/>
                </a:lnTo>
                <a:lnTo>
                  <a:pt x="113664" y="54356"/>
                </a:lnTo>
                <a:lnTo>
                  <a:pt x="121919" y="50673"/>
                </a:lnTo>
                <a:lnTo>
                  <a:pt x="154734" y="50673"/>
                </a:lnTo>
                <a:lnTo>
                  <a:pt x="149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3009" y="4540758"/>
            <a:ext cx="467867" cy="4983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5725" y="4648200"/>
            <a:ext cx="290830" cy="320675"/>
          </a:xfrm>
          <a:custGeom>
            <a:avLst/>
            <a:gdLst/>
            <a:ahLst/>
            <a:cxnLst/>
            <a:rect l="l" t="t" r="r" b="b"/>
            <a:pathLst>
              <a:path w="290829" h="320675">
                <a:moveTo>
                  <a:pt x="67989" y="54180"/>
                </a:moveTo>
                <a:lnTo>
                  <a:pt x="46782" y="73232"/>
                </a:lnTo>
                <a:lnTo>
                  <a:pt x="264033" y="314325"/>
                </a:lnTo>
                <a:lnTo>
                  <a:pt x="269366" y="320167"/>
                </a:lnTo>
                <a:lnTo>
                  <a:pt x="278384" y="320675"/>
                </a:lnTo>
                <a:lnTo>
                  <a:pt x="284225" y="315468"/>
                </a:lnTo>
                <a:lnTo>
                  <a:pt x="290067" y="310133"/>
                </a:lnTo>
                <a:lnTo>
                  <a:pt x="290575" y="301117"/>
                </a:lnTo>
                <a:lnTo>
                  <a:pt x="285241" y="295275"/>
                </a:lnTo>
                <a:lnTo>
                  <a:pt x="67989" y="54180"/>
                </a:lnTo>
                <a:close/>
              </a:path>
              <a:path w="290829" h="320675">
                <a:moveTo>
                  <a:pt x="0" y="0"/>
                </a:moveTo>
                <a:lnTo>
                  <a:pt x="25526" y="92329"/>
                </a:lnTo>
                <a:lnTo>
                  <a:pt x="46782" y="73232"/>
                </a:lnTo>
                <a:lnTo>
                  <a:pt x="37211" y="62611"/>
                </a:lnTo>
                <a:lnTo>
                  <a:pt x="31876" y="56768"/>
                </a:lnTo>
                <a:lnTo>
                  <a:pt x="32385" y="47751"/>
                </a:lnTo>
                <a:lnTo>
                  <a:pt x="38226" y="42418"/>
                </a:lnTo>
                <a:lnTo>
                  <a:pt x="44069" y="37211"/>
                </a:lnTo>
                <a:lnTo>
                  <a:pt x="86877" y="37211"/>
                </a:lnTo>
                <a:lnTo>
                  <a:pt x="89280" y="35051"/>
                </a:lnTo>
                <a:lnTo>
                  <a:pt x="0" y="0"/>
                </a:lnTo>
                <a:close/>
              </a:path>
              <a:path w="290829" h="320675">
                <a:moveTo>
                  <a:pt x="44069" y="37211"/>
                </a:moveTo>
                <a:lnTo>
                  <a:pt x="38226" y="42418"/>
                </a:lnTo>
                <a:lnTo>
                  <a:pt x="32385" y="47751"/>
                </a:lnTo>
                <a:lnTo>
                  <a:pt x="31876" y="56768"/>
                </a:lnTo>
                <a:lnTo>
                  <a:pt x="37211" y="62611"/>
                </a:lnTo>
                <a:lnTo>
                  <a:pt x="46782" y="73232"/>
                </a:lnTo>
                <a:lnTo>
                  <a:pt x="67989" y="54180"/>
                </a:lnTo>
                <a:lnTo>
                  <a:pt x="58420" y="43561"/>
                </a:lnTo>
                <a:lnTo>
                  <a:pt x="53212" y="37592"/>
                </a:lnTo>
                <a:lnTo>
                  <a:pt x="44069" y="37211"/>
                </a:lnTo>
                <a:close/>
              </a:path>
              <a:path w="290829" h="320675">
                <a:moveTo>
                  <a:pt x="86877" y="37211"/>
                </a:moveTo>
                <a:lnTo>
                  <a:pt x="44069" y="37211"/>
                </a:lnTo>
                <a:lnTo>
                  <a:pt x="53212" y="37592"/>
                </a:lnTo>
                <a:lnTo>
                  <a:pt x="58420" y="43561"/>
                </a:lnTo>
                <a:lnTo>
                  <a:pt x="67989" y="54180"/>
                </a:lnTo>
                <a:lnTo>
                  <a:pt x="86877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2753" y="4779264"/>
            <a:ext cx="339089" cy="3375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3411" y="4695444"/>
            <a:ext cx="525779" cy="5730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9363" y="4800600"/>
            <a:ext cx="245999" cy="2444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0753" y="4780026"/>
            <a:ext cx="339089" cy="3375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28844" y="4696205"/>
            <a:ext cx="470915" cy="573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7363" y="4801361"/>
            <a:ext cx="245999" cy="2444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00040" y="475970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70320" y="5923788"/>
            <a:ext cx="422148" cy="6804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4642" y="5943409"/>
            <a:ext cx="247650" cy="502920"/>
          </a:xfrm>
          <a:custGeom>
            <a:avLst/>
            <a:gdLst/>
            <a:ahLst/>
            <a:cxnLst/>
            <a:rect l="l" t="t" r="r" b="b"/>
            <a:pathLst>
              <a:path w="247650" h="502920">
                <a:moveTo>
                  <a:pt x="195488" y="431365"/>
                </a:moveTo>
                <a:lnTo>
                  <a:pt x="169672" y="443496"/>
                </a:lnTo>
                <a:lnTo>
                  <a:pt x="244983" y="502856"/>
                </a:lnTo>
                <a:lnTo>
                  <a:pt x="246137" y="454482"/>
                </a:lnTo>
                <a:lnTo>
                  <a:pt x="213487" y="454482"/>
                </a:lnTo>
                <a:lnTo>
                  <a:pt x="204978" y="451408"/>
                </a:lnTo>
                <a:lnTo>
                  <a:pt x="201549" y="444271"/>
                </a:lnTo>
                <a:lnTo>
                  <a:pt x="195488" y="431365"/>
                </a:lnTo>
                <a:close/>
              </a:path>
              <a:path w="247650" h="502920">
                <a:moveTo>
                  <a:pt x="221385" y="419197"/>
                </a:moveTo>
                <a:lnTo>
                  <a:pt x="195488" y="431365"/>
                </a:lnTo>
                <a:lnTo>
                  <a:pt x="201549" y="444271"/>
                </a:lnTo>
                <a:lnTo>
                  <a:pt x="204978" y="451408"/>
                </a:lnTo>
                <a:lnTo>
                  <a:pt x="213487" y="454482"/>
                </a:lnTo>
                <a:lnTo>
                  <a:pt x="227711" y="447776"/>
                </a:lnTo>
                <a:lnTo>
                  <a:pt x="230886" y="439267"/>
                </a:lnTo>
                <a:lnTo>
                  <a:pt x="227457" y="432117"/>
                </a:lnTo>
                <a:lnTo>
                  <a:pt x="221385" y="419197"/>
                </a:lnTo>
                <a:close/>
              </a:path>
              <a:path w="247650" h="502920">
                <a:moveTo>
                  <a:pt x="247268" y="407034"/>
                </a:moveTo>
                <a:lnTo>
                  <a:pt x="221385" y="419197"/>
                </a:lnTo>
                <a:lnTo>
                  <a:pt x="227457" y="432117"/>
                </a:lnTo>
                <a:lnTo>
                  <a:pt x="230886" y="439267"/>
                </a:lnTo>
                <a:lnTo>
                  <a:pt x="227711" y="447776"/>
                </a:lnTo>
                <a:lnTo>
                  <a:pt x="213487" y="454482"/>
                </a:lnTo>
                <a:lnTo>
                  <a:pt x="246137" y="454482"/>
                </a:lnTo>
                <a:lnTo>
                  <a:pt x="247268" y="407034"/>
                </a:lnTo>
                <a:close/>
              </a:path>
              <a:path w="247650" h="502920">
                <a:moveTo>
                  <a:pt x="17399" y="0"/>
                </a:moveTo>
                <a:lnTo>
                  <a:pt x="3048" y="6705"/>
                </a:lnTo>
                <a:lnTo>
                  <a:pt x="0" y="15214"/>
                </a:lnTo>
                <a:lnTo>
                  <a:pt x="3429" y="22364"/>
                </a:lnTo>
                <a:lnTo>
                  <a:pt x="195488" y="431365"/>
                </a:lnTo>
                <a:lnTo>
                  <a:pt x="221385" y="419197"/>
                </a:lnTo>
                <a:lnTo>
                  <a:pt x="29210" y="10210"/>
                </a:lnTo>
                <a:lnTo>
                  <a:pt x="25908" y="3060"/>
                </a:lnTo>
                <a:lnTo>
                  <a:pt x="17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0320" y="5728715"/>
            <a:ext cx="696468" cy="3169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15151" y="5815380"/>
            <a:ext cx="519430" cy="160655"/>
          </a:xfrm>
          <a:custGeom>
            <a:avLst/>
            <a:gdLst/>
            <a:ahLst/>
            <a:cxnLst/>
            <a:rect l="l" t="t" r="r" b="b"/>
            <a:pathLst>
              <a:path w="519429" h="160654">
                <a:moveTo>
                  <a:pt x="432354" y="27775"/>
                </a:moveTo>
                <a:lnTo>
                  <a:pt x="4699" y="132308"/>
                </a:lnTo>
                <a:lnTo>
                  <a:pt x="0" y="140042"/>
                </a:lnTo>
                <a:lnTo>
                  <a:pt x="3810" y="155371"/>
                </a:lnTo>
                <a:lnTo>
                  <a:pt x="11557" y="160070"/>
                </a:lnTo>
                <a:lnTo>
                  <a:pt x="439123" y="55515"/>
                </a:lnTo>
                <a:lnTo>
                  <a:pt x="432354" y="27775"/>
                </a:lnTo>
                <a:close/>
              </a:path>
              <a:path w="519429" h="160654">
                <a:moveTo>
                  <a:pt x="517625" y="22491"/>
                </a:moveTo>
                <a:lnTo>
                  <a:pt x="453898" y="22491"/>
                </a:lnTo>
                <a:lnTo>
                  <a:pt x="461645" y="27190"/>
                </a:lnTo>
                <a:lnTo>
                  <a:pt x="465454" y="42519"/>
                </a:lnTo>
                <a:lnTo>
                  <a:pt x="460755" y="50253"/>
                </a:lnTo>
                <a:lnTo>
                  <a:pt x="439123" y="55515"/>
                </a:lnTo>
                <a:lnTo>
                  <a:pt x="445897" y="83273"/>
                </a:lnTo>
                <a:lnTo>
                  <a:pt x="517625" y="22491"/>
                </a:lnTo>
                <a:close/>
              </a:path>
              <a:path w="519429" h="160654">
                <a:moveTo>
                  <a:pt x="453898" y="22491"/>
                </a:moveTo>
                <a:lnTo>
                  <a:pt x="432354" y="27775"/>
                </a:lnTo>
                <a:lnTo>
                  <a:pt x="439123" y="55515"/>
                </a:lnTo>
                <a:lnTo>
                  <a:pt x="460755" y="50253"/>
                </a:lnTo>
                <a:lnTo>
                  <a:pt x="465454" y="42519"/>
                </a:lnTo>
                <a:lnTo>
                  <a:pt x="461645" y="27190"/>
                </a:lnTo>
                <a:lnTo>
                  <a:pt x="453898" y="22491"/>
                </a:lnTo>
                <a:close/>
              </a:path>
              <a:path w="519429" h="160654">
                <a:moveTo>
                  <a:pt x="425576" y="0"/>
                </a:moveTo>
                <a:lnTo>
                  <a:pt x="432354" y="27775"/>
                </a:lnTo>
                <a:lnTo>
                  <a:pt x="453898" y="22491"/>
                </a:lnTo>
                <a:lnTo>
                  <a:pt x="517625" y="22491"/>
                </a:lnTo>
                <a:lnTo>
                  <a:pt x="519049" y="21285"/>
                </a:lnTo>
                <a:lnTo>
                  <a:pt x="42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8011" y="6228586"/>
            <a:ext cx="604265" cy="6294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0600" y="6248666"/>
            <a:ext cx="427355" cy="457200"/>
          </a:xfrm>
          <a:custGeom>
            <a:avLst/>
            <a:gdLst/>
            <a:ahLst/>
            <a:cxnLst/>
            <a:rect l="l" t="t" r="r" b="b"/>
            <a:pathLst>
              <a:path w="427354" h="457200">
                <a:moveTo>
                  <a:pt x="27050" y="364997"/>
                </a:moveTo>
                <a:lnTo>
                  <a:pt x="0" y="456933"/>
                </a:lnTo>
                <a:lnTo>
                  <a:pt x="89788" y="423456"/>
                </a:lnTo>
                <a:lnTo>
                  <a:pt x="86626" y="420509"/>
                </a:lnTo>
                <a:lnTo>
                  <a:pt x="44703" y="420509"/>
                </a:lnTo>
                <a:lnTo>
                  <a:pt x="38988" y="415124"/>
                </a:lnTo>
                <a:lnTo>
                  <a:pt x="33147" y="409752"/>
                </a:lnTo>
                <a:lnTo>
                  <a:pt x="32892" y="400710"/>
                </a:lnTo>
                <a:lnTo>
                  <a:pt x="38226" y="394931"/>
                </a:lnTo>
                <a:lnTo>
                  <a:pt x="47964" y="384485"/>
                </a:lnTo>
                <a:lnTo>
                  <a:pt x="27050" y="364997"/>
                </a:lnTo>
                <a:close/>
              </a:path>
              <a:path w="427354" h="457200">
                <a:moveTo>
                  <a:pt x="47964" y="384485"/>
                </a:moveTo>
                <a:lnTo>
                  <a:pt x="38226" y="394931"/>
                </a:lnTo>
                <a:lnTo>
                  <a:pt x="32892" y="400710"/>
                </a:lnTo>
                <a:lnTo>
                  <a:pt x="33147" y="409752"/>
                </a:lnTo>
                <a:lnTo>
                  <a:pt x="38988" y="415124"/>
                </a:lnTo>
                <a:lnTo>
                  <a:pt x="44703" y="420509"/>
                </a:lnTo>
                <a:lnTo>
                  <a:pt x="53721" y="420192"/>
                </a:lnTo>
                <a:lnTo>
                  <a:pt x="59182" y="414413"/>
                </a:lnTo>
                <a:lnTo>
                  <a:pt x="68898" y="403990"/>
                </a:lnTo>
                <a:lnTo>
                  <a:pt x="47964" y="384485"/>
                </a:lnTo>
                <a:close/>
              </a:path>
              <a:path w="427354" h="457200">
                <a:moveTo>
                  <a:pt x="68898" y="403990"/>
                </a:moveTo>
                <a:lnTo>
                  <a:pt x="59182" y="414413"/>
                </a:lnTo>
                <a:lnTo>
                  <a:pt x="53721" y="420192"/>
                </a:lnTo>
                <a:lnTo>
                  <a:pt x="44703" y="420509"/>
                </a:lnTo>
                <a:lnTo>
                  <a:pt x="86626" y="420509"/>
                </a:lnTo>
                <a:lnTo>
                  <a:pt x="68898" y="403990"/>
                </a:lnTo>
                <a:close/>
              </a:path>
              <a:path w="427354" h="457200">
                <a:moveTo>
                  <a:pt x="415163" y="0"/>
                </a:moveTo>
                <a:lnTo>
                  <a:pt x="406146" y="317"/>
                </a:lnTo>
                <a:lnTo>
                  <a:pt x="400685" y="6083"/>
                </a:lnTo>
                <a:lnTo>
                  <a:pt x="47964" y="384485"/>
                </a:lnTo>
                <a:lnTo>
                  <a:pt x="68898" y="403990"/>
                </a:lnTo>
                <a:lnTo>
                  <a:pt x="426974" y="19799"/>
                </a:lnTo>
                <a:lnTo>
                  <a:pt x="426720" y="10756"/>
                </a:lnTo>
                <a:lnTo>
                  <a:pt x="420877" y="5372"/>
                </a:lnTo>
                <a:lnTo>
                  <a:pt x="415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51120" y="6228586"/>
            <a:ext cx="521208" cy="5585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5823" y="6248590"/>
            <a:ext cx="344170" cy="381000"/>
          </a:xfrm>
          <a:custGeom>
            <a:avLst/>
            <a:gdLst/>
            <a:ahLst/>
            <a:cxnLst/>
            <a:rect l="l" t="t" r="r" b="b"/>
            <a:pathLst>
              <a:path w="344170" h="381000">
                <a:moveTo>
                  <a:pt x="276169" y="326596"/>
                </a:moveTo>
                <a:lnTo>
                  <a:pt x="254888" y="345732"/>
                </a:lnTo>
                <a:lnTo>
                  <a:pt x="344170" y="380809"/>
                </a:lnTo>
                <a:lnTo>
                  <a:pt x="333886" y="343585"/>
                </a:lnTo>
                <a:lnTo>
                  <a:pt x="299974" y="343585"/>
                </a:lnTo>
                <a:lnTo>
                  <a:pt x="290956" y="343115"/>
                </a:lnTo>
                <a:lnTo>
                  <a:pt x="285750" y="337248"/>
                </a:lnTo>
                <a:lnTo>
                  <a:pt x="276169" y="326596"/>
                </a:lnTo>
                <a:close/>
              </a:path>
              <a:path w="344170" h="381000">
                <a:moveTo>
                  <a:pt x="297399" y="307506"/>
                </a:moveTo>
                <a:lnTo>
                  <a:pt x="276169" y="326596"/>
                </a:lnTo>
                <a:lnTo>
                  <a:pt x="285750" y="337248"/>
                </a:lnTo>
                <a:lnTo>
                  <a:pt x="290956" y="343115"/>
                </a:lnTo>
                <a:lnTo>
                  <a:pt x="299974" y="343585"/>
                </a:lnTo>
                <a:lnTo>
                  <a:pt x="305942" y="338315"/>
                </a:lnTo>
                <a:lnTo>
                  <a:pt x="311785" y="333032"/>
                </a:lnTo>
                <a:lnTo>
                  <a:pt x="312292" y="324002"/>
                </a:lnTo>
                <a:lnTo>
                  <a:pt x="306959" y="318135"/>
                </a:lnTo>
                <a:lnTo>
                  <a:pt x="297399" y="307506"/>
                </a:lnTo>
                <a:close/>
              </a:path>
              <a:path w="344170" h="381000">
                <a:moveTo>
                  <a:pt x="318642" y="288404"/>
                </a:moveTo>
                <a:lnTo>
                  <a:pt x="297399" y="307506"/>
                </a:lnTo>
                <a:lnTo>
                  <a:pt x="306959" y="318135"/>
                </a:lnTo>
                <a:lnTo>
                  <a:pt x="312292" y="324002"/>
                </a:lnTo>
                <a:lnTo>
                  <a:pt x="311785" y="333032"/>
                </a:lnTo>
                <a:lnTo>
                  <a:pt x="305942" y="338315"/>
                </a:lnTo>
                <a:lnTo>
                  <a:pt x="299974" y="343585"/>
                </a:lnTo>
                <a:lnTo>
                  <a:pt x="333886" y="343585"/>
                </a:lnTo>
                <a:lnTo>
                  <a:pt x="318642" y="288404"/>
                </a:lnTo>
                <a:close/>
              </a:path>
              <a:path w="344170" h="381000">
                <a:moveTo>
                  <a:pt x="12191" y="0"/>
                </a:moveTo>
                <a:lnTo>
                  <a:pt x="508" y="10553"/>
                </a:lnTo>
                <a:lnTo>
                  <a:pt x="0" y="19583"/>
                </a:lnTo>
                <a:lnTo>
                  <a:pt x="5334" y="25450"/>
                </a:lnTo>
                <a:lnTo>
                  <a:pt x="276169" y="326596"/>
                </a:lnTo>
                <a:lnTo>
                  <a:pt x="297399" y="307506"/>
                </a:lnTo>
                <a:lnTo>
                  <a:pt x="26542" y="6350"/>
                </a:lnTo>
                <a:lnTo>
                  <a:pt x="21336" y="482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4409" y="5881115"/>
            <a:ext cx="467867" cy="4983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7125" y="5989065"/>
            <a:ext cx="290830" cy="321310"/>
          </a:xfrm>
          <a:custGeom>
            <a:avLst/>
            <a:gdLst/>
            <a:ahLst/>
            <a:cxnLst/>
            <a:rect l="l" t="t" r="r" b="b"/>
            <a:pathLst>
              <a:path w="290829" h="321310">
                <a:moveTo>
                  <a:pt x="68001" y="54144"/>
                </a:moveTo>
                <a:lnTo>
                  <a:pt x="46775" y="73251"/>
                </a:lnTo>
                <a:lnTo>
                  <a:pt x="264033" y="314363"/>
                </a:lnTo>
                <a:lnTo>
                  <a:pt x="269366" y="320217"/>
                </a:lnTo>
                <a:lnTo>
                  <a:pt x="278384" y="320687"/>
                </a:lnTo>
                <a:lnTo>
                  <a:pt x="290067" y="310134"/>
                </a:lnTo>
                <a:lnTo>
                  <a:pt x="290575" y="301091"/>
                </a:lnTo>
                <a:lnTo>
                  <a:pt x="285241" y="295236"/>
                </a:lnTo>
                <a:lnTo>
                  <a:pt x="68001" y="54144"/>
                </a:lnTo>
                <a:close/>
              </a:path>
              <a:path w="290829" h="321310">
                <a:moveTo>
                  <a:pt x="0" y="0"/>
                </a:moveTo>
                <a:lnTo>
                  <a:pt x="25526" y="92379"/>
                </a:lnTo>
                <a:lnTo>
                  <a:pt x="46775" y="73251"/>
                </a:lnTo>
                <a:lnTo>
                  <a:pt x="31876" y="56769"/>
                </a:lnTo>
                <a:lnTo>
                  <a:pt x="32385" y="47739"/>
                </a:lnTo>
                <a:lnTo>
                  <a:pt x="44069" y="37172"/>
                </a:lnTo>
                <a:lnTo>
                  <a:pt x="86854" y="37172"/>
                </a:lnTo>
                <a:lnTo>
                  <a:pt x="89280" y="34988"/>
                </a:lnTo>
                <a:lnTo>
                  <a:pt x="0" y="0"/>
                </a:lnTo>
                <a:close/>
              </a:path>
              <a:path w="290829" h="321310">
                <a:moveTo>
                  <a:pt x="44069" y="37172"/>
                </a:moveTo>
                <a:lnTo>
                  <a:pt x="32385" y="47739"/>
                </a:lnTo>
                <a:lnTo>
                  <a:pt x="31876" y="56769"/>
                </a:lnTo>
                <a:lnTo>
                  <a:pt x="46775" y="73251"/>
                </a:lnTo>
                <a:lnTo>
                  <a:pt x="68001" y="54144"/>
                </a:lnTo>
                <a:lnTo>
                  <a:pt x="58420" y="43510"/>
                </a:lnTo>
                <a:lnTo>
                  <a:pt x="53212" y="37642"/>
                </a:lnTo>
                <a:lnTo>
                  <a:pt x="44069" y="37172"/>
                </a:lnTo>
                <a:close/>
              </a:path>
              <a:path w="290829" h="321310">
                <a:moveTo>
                  <a:pt x="86854" y="37172"/>
                </a:moveTo>
                <a:lnTo>
                  <a:pt x="44069" y="37172"/>
                </a:lnTo>
                <a:lnTo>
                  <a:pt x="53212" y="37642"/>
                </a:lnTo>
                <a:lnTo>
                  <a:pt x="58420" y="43510"/>
                </a:lnTo>
                <a:lnTo>
                  <a:pt x="68001" y="54144"/>
                </a:lnTo>
                <a:lnTo>
                  <a:pt x="86854" y="37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2915" y="6133338"/>
            <a:ext cx="337565" cy="33909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89525" y="6154737"/>
            <a:ext cx="244475" cy="2460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62115" y="5828538"/>
            <a:ext cx="337565" cy="33909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8725" y="5849937"/>
            <a:ext cx="244475" cy="2460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04915" y="6285738"/>
            <a:ext cx="337565" cy="33909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51525" y="6307137"/>
            <a:ext cx="244475" cy="2460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4411" y="5585459"/>
            <a:ext cx="375665" cy="4389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7000" y="5605157"/>
            <a:ext cx="198755" cy="262255"/>
          </a:xfrm>
          <a:custGeom>
            <a:avLst/>
            <a:gdLst/>
            <a:ahLst/>
            <a:cxnLst/>
            <a:rect l="l" t="t" r="r" b="b"/>
            <a:pathLst>
              <a:path w="198754" h="262254">
                <a:moveTo>
                  <a:pt x="16763" y="167309"/>
                </a:moveTo>
                <a:lnTo>
                  <a:pt x="0" y="261670"/>
                </a:lnTo>
                <a:lnTo>
                  <a:pt x="81521" y="220522"/>
                </a:lnTo>
                <a:lnTo>
                  <a:pt x="40385" y="220522"/>
                </a:lnTo>
                <a:lnTo>
                  <a:pt x="34163" y="215811"/>
                </a:lnTo>
                <a:lnTo>
                  <a:pt x="27813" y="211099"/>
                </a:lnTo>
                <a:lnTo>
                  <a:pt x="26416" y="202158"/>
                </a:lnTo>
                <a:lnTo>
                  <a:pt x="39662" y="184327"/>
                </a:lnTo>
                <a:lnTo>
                  <a:pt x="16763" y="167309"/>
                </a:lnTo>
                <a:close/>
              </a:path>
              <a:path w="198754" h="262254">
                <a:moveTo>
                  <a:pt x="39662" y="184327"/>
                </a:moveTo>
                <a:lnTo>
                  <a:pt x="26416" y="202158"/>
                </a:lnTo>
                <a:lnTo>
                  <a:pt x="27813" y="211099"/>
                </a:lnTo>
                <a:lnTo>
                  <a:pt x="34163" y="215811"/>
                </a:lnTo>
                <a:lnTo>
                  <a:pt x="40385" y="220522"/>
                </a:lnTo>
                <a:lnTo>
                  <a:pt x="49402" y="219202"/>
                </a:lnTo>
                <a:lnTo>
                  <a:pt x="62639" y="201403"/>
                </a:lnTo>
                <a:lnTo>
                  <a:pt x="39662" y="184327"/>
                </a:lnTo>
                <a:close/>
              </a:path>
              <a:path w="198754" h="262254">
                <a:moveTo>
                  <a:pt x="62639" y="201403"/>
                </a:moveTo>
                <a:lnTo>
                  <a:pt x="49402" y="219202"/>
                </a:lnTo>
                <a:lnTo>
                  <a:pt x="40385" y="220522"/>
                </a:lnTo>
                <a:lnTo>
                  <a:pt x="81521" y="220522"/>
                </a:lnTo>
                <a:lnTo>
                  <a:pt x="85598" y="218465"/>
                </a:lnTo>
                <a:lnTo>
                  <a:pt x="62639" y="201403"/>
                </a:lnTo>
                <a:close/>
              </a:path>
              <a:path w="198754" h="262254">
                <a:moveTo>
                  <a:pt x="184784" y="0"/>
                </a:moveTo>
                <a:lnTo>
                  <a:pt x="175768" y="1320"/>
                </a:lnTo>
                <a:lnTo>
                  <a:pt x="39662" y="184327"/>
                </a:lnTo>
                <a:lnTo>
                  <a:pt x="62639" y="201403"/>
                </a:lnTo>
                <a:lnTo>
                  <a:pt x="198754" y="18376"/>
                </a:lnTo>
                <a:lnTo>
                  <a:pt x="197357" y="9423"/>
                </a:lnTo>
                <a:lnTo>
                  <a:pt x="191134" y="4711"/>
                </a:lnTo>
                <a:lnTo>
                  <a:pt x="184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86094" y="4517135"/>
            <a:ext cx="284988" cy="44119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08014" y="4536440"/>
            <a:ext cx="118110" cy="264160"/>
          </a:xfrm>
          <a:custGeom>
            <a:avLst/>
            <a:gdLst/>
            <a:ahLst/>
            <a:cxnLst/>
            <a:rect l="l" t="t" r="r" b="b"/>
            <a:pathLst>
              <a:path w="118110" h="264160">
                <a:moveTo>
                  <a:pt x="0" y="168910"/>
                </a:moveTo>
                <a:lnTo>
                  <a:pt x="10668" y="264160"/>
                </a:lnTo>
                <a:lnTo>
                  <a:pt x="64845" y="213233"/>
                </a:lnTo>
                <a:lnTo>
                  <a:pt x="37719" y="213233"/>
                </a:lnTo>
                <a:lnTo>
                  <a:pt x="30352" y="210566"/>
                </a:lnTo>
                <a:lnTo>
                  <a:pt x="22987" y="207772"/>
                </a:lnTo>
                <a:lnTo>
                  <a:pt x="19176" y="199644"/>
                </a:lnTo>
                <a:lnTo>
                  <a:pt x="21844" y="192151"/>
                </a:lnTo>
                <a:lnTo>
                  <a:pt x="26783" y="178753"/>
                </a:lnTo>
                <a:lnTo>
                  <a:pt x="0" y="168910"/>
                </a:lnTo>
                <a:close/>
              </a:path>
              <a:path w="118110" h="264160">
                <a:moveTo>
                  <a:pt x="26783" y="178753"/>
                </a:moveTo>
                <a:lnTo>
                  <a:pt x="21844" y="192151"/>
                </a:lnTo>
                <a:lnTo>
                  <a:pt x="19176" y="199644"/>
                </a:lnTo>
                <a:lnTo>
                  <a:pt x="22987" y="207772"/>
                </a:lnTo>
                <a:lnTo>
                  <a:pt x="30352" y="210566"/>
                </a:lnTo>
                <a:lnTo>
                  <a:pt x="37719" y="213233"/>
                </a:lnTo>
                <a:lnTo>
                  <a:pt x="45974" y="209423"/>
                </a:lnTo>
                <a:lnTo>
                  <a:pt x="48768" y="202057"/>
                </a:lnTo>
                <a:lnTo>
                  <a:pt x="53699" y="188645"/>
                </a:lnTo>
                <a:lnTo>
                  <a:pt x="26783" y="178753"/>
                </a:lnTo>
                <a:close/>
              </a:path>
              <a:path w="118110" h="264160">
                <a:moveTo>
                  <a:pt x="53699" y="188645"/>
                </a:moveTo>
                <a:lnTo>
                  <a:pt x="48768" y="202057"/>
                </a:lnTo>
                <a:lnTo>
                  <a:pt x="45974" y="209423"/>
                </a:lnTo>
                <a:lnTo>
                  <a:pt x="37719" y="213233"/>
                </a:lnTo>
                <a:lnTo>
                  <a:pt x="64845" y="213233"/>
                </a:lnTo>
                <a:lnTo>
                  <a:pt x="80518" y="198501"/>
                </a:lnTo>
                <a:lnTo>
                  <a:pt x="53699" y="188645"/>
                </a:lnTo>
                <a:close/>
              </a:path>
              <a:path w="118110" h="264160">
                <a:moveTo>
                  <a:pt x="99440" y="0"/>
                </a:moveTo>
                <a:lnTo>
                  <a:pt x="91186" y="3810"/>
                </a:lnTo>
                <a:lnTo>
                  <a:pt x="88519" y="11303"/>
                </a:lnTo>
                <a:lnTo>
                  <a:pt x="26783" y="178753"/>
                </a:lnTo>
                <a:lnTo>
                  <a:pt x="53699" y="188645"/>
                </a:lnTo>
                <a:lnTo>
                  <a:pt x="115315" y="21082"/>
                </a:lnTo>
                <a:lnTo>
                  <a:pt x="118110" y="13716"/>
                </a:lnTo>
                <a:lnTo>
                  <a:pt x="114300" y="5461"/>
                </a:lnTo>
                <a:lnTo>
                  <a:pt x="106807" y="2793"/>
                </a:lnTo>
                <a:lnTo>
                  <a:pt x="9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3694" y="6166865"/>
            <a:ext cx="435863" cy="36347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66409" y="6186754"/>
            <a:ext cx="259079" cy="186055"/>
          </a:xfrm>
          <a:custGeom>
            <a:avLst/>
            <a:gdLst/>
            <a:ahLst/>
            <a:cxnLst/>
            <a:rect l="l" t="t" r="r" b="b"/>
            <a:pathLst>
              <a:path w="259079" h="186054">
                <a:moveTo>
                  <a:pt x="45592" y="101739"/>
                </a:moveTo>
                <a:lnTo>
                  <a:pt x="0" y="186042"/>
                </a:lnTo>
                <a:lnTo>
                  <a:pt x="94741" y="171945"/>
                </a:lnTo>
                <a:lnTo>
                  <a:pt x="87264" y="161264"/>
                </a:lnTo>
                <a:lnTo>
                  <a:pt x="60198" y="161264"/>
                </a:lnTo>
                <a:lnTo>
                  <a:pt x="51307" y="159702"/>
                </a:lnTo>
                <a:lnTo>
                  <a:pt x="46862" y="153238"/>
                </a:lnTo>
                <a:lnTo>
                  <a:pt x="42290" y="146773"/>
                </a:lnTo>
                <a:lnTo>
                  <a:pt x="43814" y="137871"/>
                </a:lnTo>
                <a:lnTo>
                  <a:pt x="61978" y="125145"/>
                </a:lnTo>
                <a:lnTo>
                  <a:pt x="45592" y="101739"/>
                </a:lnTo>
                <a:close/>
              </a:path>
              <a:path w="259079" h="186054">
                <a:moveTo>
                  <a:pt x="61978" y="125145"/>
                </a:moveTo>
                <a:lnTo>
                  <a:pt x="43814" y="137871"/>
                </a:lnTo>
                <a:lnTo>
                  <a:pt x="42290" y="146773"/>
                </a:lnTo>
                <a:lnTo>
                  <a:pt x="46862" y="153238"/>
                </a:lnTo>
                <a:lnTo>
                  <a:pt x="51307" y="159702"/>
                </a:lnTo>
                <a:lnTo>
                  <a:pt x="60198" y="161264"/>
                </a:lnTo>
                <a:lnTo>
                  <a:pt x="78359" y="148544"/>
                </a:lnTo>
                <a:lnTo>
                  <a:pt x="61978" y="125145"/>
                </a:lnTo>
                <a:close/>
              </a:path>
              <a:path w="259079" h="186054">
                <a:moveTo>
                  <a:pt x="78359" y="148544"/>
                </a:moveTo>
                <a:lnTo>
                  <a:pt x="60198" y="161264"/>
                </a:lnTo>
                <a:lnTo>
                  <a:pt x="87264" y="161264"/>
                </a:lnTo>
                <a:lnTo>
                  <a:pt x="78359" y="148544"/>
                </a:lnTo>
                <a:close/>
              </a:path>
              <a:path w="259079" h="186054">
                <a:moveTo>
                  <a:pt x="240537" y="0"/>
                </a:moveTo>
                <a:lnTo>
                  <a:pt x="61978" y="125145"/>
                </a:lnTo>
                <a:lnTo>
                  <a:pt x="78359" y="148544"/>
                </a:lnTo>
                <a:lnTo>
                  <a:pt x="250570" y="27927"/>
                </a:lnTo>
                <a:lnTo>
                  <a:pt x="256920" y="23393"/>
                </a:lnTo>
                <a:lnTo>
                  <a:pt x="258571" y="14490"/>
                </a:lnTo>
                <a:lnTo>
                  <a:pt x="249427" y="1562"/>
                </a:lnTo>
                <a:lnTo>
                  <a:pt x="240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61153" y="6185915"/>
            <a:ext cx="560831" cy="29794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06365" y="6276022"/>
            <a:ext cx="383540" cy="138430"/>
          </a:xfrm>
          <a:custGeom>
            <a:avLst/>
            <a:gdLst/>
            <a:ahLst/>
            <a:cxnLst/>
            <a:rect l="l" t="t" r="r" b="b"/>
            <a:pathLst>
              <a:path w="383539" h="138429">
                <a:moveTo>
                  <a:pt x="296837" y="27478"/>
                </a:moveTo>
                <a:lnTo>
                  <a:pt x="4318" y="110451"/>
                </a:lnTo>
                <a:lnTo>
                  <a:pt x="0" y="118351"/>
                </a:lnTo>
                <a:lnTo>
                  <a:pt x="4318" y="133527"/>
                </a:lnTo>
                <a:lnTo>
                  <a:pt x="12192" y="137947"/>
                </a:lnTo>
                <a:lnTo>
                  <a:pt x="304630" y="54982"/>
                </a:lnTo>
                <a:lnTo>
                  <a:pt x="296837" y="27478"/>
                </a:lnTo>
                <a:close/>
              </a:path>
              <a:path w="383539" h="138429">
                <a:moveTo>
                  <a:pt x="379225" y="21437"/>
                </a:moveTo>
                <a:lnTo>
                  <a:pt x="318135" y="21437"/>
                </a:lnTo>
                <a:lnTo>
                  <a:pt x="326009" y="25844"/>
                </a:lnTo>
                <a:lnTo>
                  <a:pt x="330326" y="41033"/>
                </a:lnTo>
                <a:lnTo>
                  <a:pt x="325882" y="48933"/>
                </a:lnTo>
                <a:lnTo>
                  <a:pt x="304630" y="54982"/>
                </a:lnTo>
                <a:lnTo>
                  <a:pt x="312420" y="82473"/>
                </a:lnTo>
                <a:lnTo>
                  <a:pt x="379225" y="21437"/>
                </a:lnTo>
                <a:close/>
              </a:path>
              <a:path w="383539" h="138429">
                <a:moveTo>
                  <a:pt x="318135" y="21437"/>
                </a:moveTo>
                <a:lnTo>
                  <a:pt x="296837" y="27478"/>
                </a:lnTo>
                <a:lnTo>
                  <a:pt x="304630" y="54982"/>
                </a:lnTo>
                <a:lnTo>
                  <a:pt x="325882" y="48933"/>
                </a:lnTo>
                <a:lnTo>
                  <a:pt x="330326" y="41033"/>
                </a:lnTo>
                <a:lnTo>
                  <a:pt x="326009" y="25844"/>
                </a:lnTo>
                <a:lnTo>
                  <a:pt x="318135" y="21437"/>
                </a:lnTo>
                <a:close/>
              </a:path>
              <a:path w="383539" h="138429">
                <a:moveTo>
                  <a:pt x="289051" y="0"/>
                </a:moveTo>
                <a:lnTo>
                  <a:pt x="296837" y="27478"/>
                </a:lnTo>
                <a:lnTo>
                  <a:pt x="318135" y="21437"/>
                </a:lnTo>
                <a:lnTo>
                  <a:pt x="379225" y="21437"/>
                </a:lnTo>
                <a:lnTo>
                  <a:pt x="383159" y="17843"/>
                </a:lnTo>
                <a:lnTo>
                  <a:pt x="289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0438" y="6441947"/>
            <a:ext cx="276606" cy="4160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35396" y="6549364"/>
            <a:ext cx="110743" cy="24854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8438" y="4869179"/>
            <a:ext cx="438150" cy="3832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73396" y="4977129"/>
            <a:ext cx="260985" cy="206375"/>
          </a:xfrm>
          <a:custGeom>
            <a:avLst/>
            <a:gdLst/>
            <a:ahLst/>
            <a:cxnLst/>
            <a:rect l="l" t="t" r="r" b="b"/>
            <a:pathLst>
              <a:path w="260985" h="206375">
                <a:moveTo>
                  <a:pt x="184179" y="41270"/>
                </a:moveTo>
                <a:lnTo>
                  <a:pt x="1142" y="183388"/>
                </a:lnTo>
                <a:lnTo>
                  <a:pt x="0" y="192278"/>
                </a:lnTo>
                <a:lnTo>
                  <a:pt x="9651" y="204724"/>
                </a:lnTo>
                <a:lnTo>
                  <a:pt x="18668" y="205867"/>
                </a:lnTo>
                <a:lnTo>
                  <a:pt x="201719" y="63852"/>
                </a:lnTo>
                <a:lnTo>
                  <a:pt x="184179" y="41270"/>
                </a:lnTo>
                <a:close/>
              </a:path>
              <a:path w="260985" h="206375">
                <a:moveTo>
                  <a:pt x="247331" y="27686"/>
                </a:moveTo>
                <a:lnTo>
                  <a:pt x="201675" y="27686"/>
                </a:lnTo>
                <a:lnTo>
                  <a:pt x="210565" y="28829"/>
                </a:lnTo>
                <a:lnTo>
                  <a:pt x="215518" y="35052"/>
                </a:lnTo>
                <a:lnTo>
                  <a:pt x="220344" y="41275"/>
                </a:lnTo>
                <a:lnTo>
                  <a:pt x="219201" y="50165"/>
                </a:lnTo>
                <a:lnTo>
                  <a:pt x="212978" y="55118"/>
                </a:lnTo>
                <a:lnTo>
                  <a:pt x="201719" y="63852"/>
                </a:lnTo>
                <a:lnTo>
                  <a:pt x="219201" y="86360"/>
                </a:lnTo>
                <a:lnTo>
                  <a:pt x="247331" y="27686"/>
                </a:lnTo>
                <a:close/>
              </a:path>
              <a:path w="260985" h="206375">
                <a:moveTo>
                  <a:pt x="201675" y="27686"/>
                </a:moveTo>
                <a:lnTo>
                  <a:pt x="184182" y="41275"/>
                </a:lnTo>
                <a:lnTo>
                  <a:pt x="201719" y="63852"/>
                </a:lnTo>
                <a:lnTo>
                  <a:pt x="212978" y="55118"/>
                </a:lnTo>
                <a:lnTo>
                  <a:pt x="219201" y="50165"/>
                </a:lnTo>
                <a:lnTo>
                  <a:pt x="220341" y="41270"/>
                </a:lnTo>
                <a:lnTo>
                  <a:pt x="215518" y="35052"/>
                </a:lnTo>
                <a:lnTo>
                  <a:pt x="210565" y="28829"/>
                </a:lnTo>
                <a:lnTo>
                  <a:pt x="201675" y="27686"/>
                </a:lnTo>
                <a:close/>
              </a:path>
              <a:path w="260985" h="206375">
                <a:moveTo>
                  <a:pt x="260603" y="0"/>
                </a:moveTo>
                <a:lnTo>
                  <a:pt x="166624" y="18669"/>
                </a:lnTo>
                <a:lnTo>
                  <a:pt x="184179" y="41270"/>
                </a:lnTo>
                <a:lnTo>
                  <a:pt x="201675" y="27686"/>
                </a:lnTo>
                <a:lnTo>
                  <a:pt x="247331" y="27686"/>
                </a:lnTo>
                <a:lnTo>
                  <a:pt x="260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85078" y="5601461"/>
            <a:ext cx="647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0000FF"/>
                </a:solidFill>
                <a:latin typeface="Corbel"/>
                <a:cs typeface="Corbel"/>
              </a:rPr>
              <a:t>j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6002782" y="5468873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FF"/>
                </a:solidFill>
                <a:latin typeface="Corbel"/>
                <a:cs typeface="Corbel"/>
              </a:rPr>
              <a:t>r</a:t>
            </a:r>
            <a:r>
              <a:rPr sz="1800" b="1" i="1" spc="-135" dirty="0">
                <a:solidFill>
                  <a:srgbClr val="0000FF"/>
                </a:solidFill>
                <a:latin typeface="Corbel"/>
                <a:cs typeface="Corbe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Corbel"/>
                <a:cs typeface="Corbel"/>
              </a:rPr>
              <a:t>/3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97879" y="5907785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FF"/>
                </a:solidFill>
                <a:latin typeface="Corbel"/>
                <a:cs typeface="Corbel"/>
              </a:rPr>
              <a:t>r</a:t>
            </a:r>
            <a:r>
              <a:rPr sz="1800" b="1" i="1" baseline="-20833" dirty="0">
                <a:solidFill>
                  <a:srgbClr val="0000FF"/>
                </a:solidFill>
                <a:latin typeface="Corbel"/>
                <a:cs typeface="Corbel"/>
              </a:rPr>
              <a:t>j</a:t>
            </a:r>
            <a:r>
              <a:rPr sz="1800" b="1" i="1" spc="-5" dirty="0">
                <a:solidFill>
                  <a:srgbClr val="0000FF"/>
                </a:solidFill>
                <a:latin typeface="Corbel"/>
                <a:cs typeface="Corbel"/>
              </a:rPr>
              <a:t>/3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36794" y="5359400"/>
            <a:ext cx="319405" cy="83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b="1" i="1" dirty="0">
                <a:solidFill>
                  <a:srgbClr val="0000FF"/>
                </a:solidFill>
                <a:latin typeface="Corbel"/>
                <a:cs typeface="Corbel"/>
              </a:rPr>
              <a:t>r</a:t>
            </a:r>
            <a:r>
              <a:rPr sz="1800" b="1" i="1" baseline="-20833" dirty="0">
                <a:solidFill>
                  <a:srgbClr val="0000FF"/>
                </a:solidFill>
                <a:latin typeface="Corbel"/>
                <a:cs typeface="Corbel"/>
              </a:rPr>
              <a:t>j</a:t>
            </a:r>
            <a:r>
              <a:rPr sz="1800" b="1" i="1" spc="-5" dirty="0">
                <a:solidFill>
                  <a:srgbClr val="0000FF"/>
                </a:solidFill>
                <a:latin typeface="Corbel"/>
                <a:cs typeface="Corbel"/>
              </a:rPr>
              <a:t>/3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45994" y="5583173"/>
            <a:ext cx="161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i="1" baseline="-20833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400" b="1" i="1" spc="-7" baseline="-20833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/3</a:t>
            </a:r>
            <a:r>
              <a:rPr sz="2400" b="1" i="1" spc="-5" dirty="0">
                <a:latin typeface="Arial"/>
                <a:cs typeface="Arial"/>
              </a:rPr>
              <a:t>+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400" b="1" i="1" spc="-7" baseline="-20833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/4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44311" y="4966970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800" b="1" i="1" spc="-7" baseline="-20833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800" b="1" i="1" spc="-10" dirty="0">
                <a:solidFill>
                  <a:srgbClr val="008000"/>
                </a:solidFill>
                <a:latin typeface="Arial"/>
                <a:cs typeface="Arial"/>
              </a:rPr>
              <a:t>/3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22847" y="4735576"/>
            <a:ext cx="389255" cy="62103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84"/>
              </a:spcBef>
            </a:pPr>
            <a:r>
              <a:rPr sz="1800" b="1" i="1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800" b="1" i="1" spc="-15" baseline="-20833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800" b="1" i="1" spc="-10" dirty="0">
                <a:solidFill>
                  <a:srgbClr val="008000"/>
                </a:solidFill>
                <a:latin typeface="Arial"/>
                <a:cs typeface="Arial"/>
              </a:rPr>
              <a:t>/4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7101840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1348486"/>
            <a:ext cx="6670168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22275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“vote”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from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an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important 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page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is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worth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more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page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important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if it is 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pointed to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by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other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important 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pages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0" dirty="0">
                <a:latin typeface="Calibri"/>
                <a:cs typeface="Calibri"/>
              </a:rPr>
              <a:t>Define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5" dirty="0">
                <a:latin typeface="Calibri"/>
                <a:cs typeface="Calibri"/>
              </a:rPr>
              <a:t>“rank” </a:t>
            </a:r>
            <a:r>
              <a:rPr sz="3200" b="1" i="1" dirty="0">
                <a:latin typeface="Times New Roman"/>
                <a:cs typeface="Times New Roman"/>
              </a:rPr>
              <a:t>r</a:t>
            </a:r>
            <a:r>
              <a:rPr sz="3150" b="1" i="1" baseline="-21164" dirty="0">
                <a:latin typeface="Times New Roman"/>
                <a:cs typeface="Times New Roman"/>
              </a:rPr>
              <a:t>j </a:t>
            </a:r>
            <a:r>
              <a:rPr sz="3200" b="1" spc="-20" dirty="0">
                <a:latin typeface="Calibri"/>
                <a:cs typeface="Calibri"/>
              </a:rPr>
              <a:t>for </a:t>
            </a:r>
            <a:r>
              <a:rPr sz="3200" b="1" spc="-10" dirty="0">
                <a:latin typeface="Calibri"/>
                <a:cs typeface="Calibri"/>
              </a:rPr>
              <a:t>page</a:t>
            </a:r>
            <a:r>
              <a:rPr sz="3200" b="1" spc="-350" dirty="0">
                <a:latin typeface="Calibri"/>
                <a:cs typeface="Calibri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j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52600" y="3966324"/>
            <a:ext cx="1948880" cy="1434882"/>
            <a:chOff x="2218163" y="4452608"/>
            <a:chExt cx="1948880" cy="1434882"/>
          </a:xfrm>
        </p:grpSpPr>
        <p:sp>
          <p:nvSpPr>
            <p:cNvPr id="9" name="object 9"/>
            <p:cNvSpPr txBox="1"/>
            <p:nvPr/>
          </p:nvSpPr>
          <p:spPr>
            <a:xfrm>
              <a:off x="3776970" y="4452608"/>
              <a:ext cx="223520" cy="635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i="1" spc="-5" dirty="0">
                  <a:latin typeface="Times New Roman"/>
                  <a:cs typeface="Times New Roman"/>
                </a:rPr>
                <a:t>r</a:t>
              </a:r>
              <a:endParaRPr sz="4000">
                <a:latin typeface="Times New Roman"/>
                <a:cs typeface="Times New Roman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218163" y="4630526"/>
              <a:ext cx="1948880" cy="1256964"/>
              <a:chOff x="2218163" y="4630526"/>
              <a:chExt cx="1948880" cy="1256964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3074784" y="4630526"/>
                <a:ext cx="568960" cy="9404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6000" dirty="0">
                    <a:latin typeface="Symbol"/>
                    <a:cs typeface="Symbol"/>
                  </a:rPr>
                  <a:t>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218163" y="4767037"/>
                <a:ext cx="1948880" cy="1120453"/>
                <a:chOff x="2218163" y="4767037"/>
                <a:chExt cx="1948880" cy="1120453"/>
              </a:xfrm>
            </p:grpSpPr>
            <p:sp>
              <p:nvSpPr>
                <p:cNvPr id="7" name="object 7"/>
                <p:cNvSpPr txBox="1"/>
                <p:nvPr/>
              </p:nvSpPr>
              <p:spPr>
                <a:xfrm>
                  <a:off x="3681903" y="4791148"/>
                  <a:ext cx="485140" cy="381635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50190" algn="l"/>
                      <a:tab pos="471805" algn="l"/>
                    </a:tabLst>
                  </a:pPr>
                  <a:r>
                    <a:rPr sz="2300" i="1" u="heavy" spc="5" dirty="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cs typeface="Times New Roman"/>
                    </a:rPr>
                    <a:t> 	i	</a:t>
                  </a:r>
                  <a:endParaRPr sz="23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" name="object 8"/>
                <p:cNvSpPr txBox="1"/>
                <p:nvPr/>
              </p:nvSpPr>
              <p:spPr>
                <a:xfrm>
                  <a:off x="2424045" y="5105577"/>
                  <a:ext cx="107950" cy="381635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2300" i="1" spc="5" dirty="0">
                      <a:latin typeface="Times New Roman"/>
                      <a:cs typeface="Times New Roman"/>
                    </a:rPr>
                    <a:t>j</a:t>
                  </a:r>
                  <a:endParaRPr sz="23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" name="object 10"/>
                <p:cNvSpPr txBox="1"/>
                <p:nvPr/>
              </p:nvSpPr>
              <p:spPr>
                <a:xfrm>
                  <a:off x="2218163" y="4767037"/>
                  <a:ext cx="765175" cy="63563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  <a:tabLst>
                      <a:tab pos="473075" algn="l"/>
                    </a:tabLst>
                  </a:pPr>
                  <a:r>
                    <a:rPr sz="4000" i="1" spc="-5" dirty="0">
                      <a:latin typeface="Times New Roman"/>
                      <a:cs typeface="Times New Roman"/>
                    </a:rPr>
                    <a:t>r	</a:t>
                  </a:r>
                  <a:r>
                    <a:rPr sz="4000" spc="-5" dirty="0">
                      <a:latin typeface="Symbol"/>
                      <a:cs typeface="Symbol"/>
                    </a:rPr>
                    <a:t></a:t>
                  </a:r>
                  <a:endParaRPr sz="40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11" name="object 11"/>
                <p:cNvSpPr txBox="1"/>
                <p:nvPr/>
              </p:nvSpPr>
              <p:spPr>
                <a:xfrm>
                  <a:off x="3064214" y="5251855"/>
                  <a:ext cx="1026794" cy="63563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300" i="1" spc="90" dirty="0">
                      <a:latin typeface="Times New Roman"/>
                      <a:cs typeface="Times New Roman"/>
                    </a:rPr>
                    <a:t>i</a:t>
                  </a:r>
                  <a:r>
                    <a:rPr sz="2300" spc="90" dirty="0">
                      <a:latin typeface="Symbol"/>
                      <a:cs typeface="Symbol"/>
                    </a:rPr>
                    <a:t></a:t>
                  </a:r>
                  <a:r>
                    <a:rPr sz="2300" spc="90" dirty="0">
                      <a:latin typeface="Times New Roman"/>
                      <a:cs typeface="Times New Roman"/>
                    </a:rPr>
                    <a:t> </a:t>
                  </a:r>
                  <a:r>
                    <a:rPr sz="2300" i="1" spc="5" dirty="0">
                      <a:latin typeface="Times New Roman"/>
                      <a:cs typeface="Times New Roman"/>
                    </a:rPr>
                    <a:t>j </a:t>
                  </a:r>
                  <a:r>
                    <a:rPr sz="6000" spc="120" baseline="10416" dirty="0">
                      <a:latin typeface="Times New Roman"/>
                      <a:cs typeface="Times New Roman"/>
                    </a:rPr>
                    <a:t>d</a:t>
                  </a:r>
                  <a:r>
                    <a:rPr sz="3450" spc="120" baseline="-6038" dirty="0">
                      <a:latin typeface="Times New Roman"/>
                      <a:cs typeface="Times New Roman"/>
                    </a:rPr>
                    <a:t>i</a:t>
                  </a:r>
                  <a:endParaRPr sz="3450" baseline="-6038" dirty="0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12" name="object 12"/>
          <p:cNvSpPr/>
          <p:nvPr/>
        </p:nvSpPr>
        <p:spPr>
          <a:xfrm>
            <a:off x="7440168" y="2569464"/>
            <a:ext cx="550164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9688" y="2523744"/>
            <a:ext cx="687324" cy="733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6650" y="2590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4118" y="4093464"/>
            <a:ext cx="550164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2583" y="4047744"/>
            <a:ext cx="661416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10600" y="411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00007" y="413765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5768" y="4093464"/>
            <a:ext cx="550164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5288" y="4047744"/>
            <a:ext cx="687323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2250" y="411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12711" y="41376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71589" y="2971800"/>
            <a:ext cx="691515" cy="1146810"/>
          </a:xfrm>
          <a:custGeom>
            <a:avLst/>
            <a:gdLst/>
            <a:ahLst/>
            <a:cxnLst/>
            <a:rect l="l" t="t" r="r" b="b"/>
            <a:pathLst>
              <a:path w="691515" h="1146810">
                <a:moveTo>
                  <a:pt x="646627" y="62069"/>
                </a:moveTo>
                <a:lnTo>
                  <a:pt x="0" y="1139698"/>
                </a:lnTo>
                <a:lnTo>
                  <a:pt x="10921" y="1146302"/>
                </a:lnTo>
                <a:lnTo>
                  <a:pt x="657516" y="68602"/>
                </a:lnTo>
                <a:lnTo>
                  <a:pt x="646627" y="62069"/>
                </a:lnTo>
                <a:close/>
              </a:path>
              <a:path w="691515" h="1146810">
                <a:moveTo>
                  <a:pt x="687359" y="51180"/>
                </a:moveTo>
                <a:lnTo>
                  <a:pt x="653160" y="51180"/>
                </a:lnTo>
                <a:lnTo>
                  <a:pt x="664082" y="57658"/>
                </a:lnTo>
                <a:lnTo>
                  <a:pt x="657516" y="68602"/>
                </a:lnTo>
                <a:lnTo>
                  <a:pt x="684783" y="84962"/>
                </a:lnTo>
                <a:lnTo>
                  <a:pt x="687359" y="51180"/>
                </a:lnTo>
                <a:close/>
              </a:path>
              <a:path w="691515" h="1146810">
                <a:moveTo>
                  <a:pt x="653160" y="51180"/>
                </a:moveTo>
                <a:lnTo>
                  <a:pt x="646627" y="62069"/>
                </a:lnTo>
                <a:lnTo>
                  <a:pt x="657516" y="68602"/>
                </a:lnTo>
                <a:lnTo>
                  <a:pt x="664082" y="57658"/>
                </a:lnTo>
                <a:lnTo>
                  <a:pt x="653160" y="51180"/>
                </a:lnTo>
                <a:close/>
              </a:path>
              <a:path w="691515" h="1146810">
                <a:moveTo>
                  <a:pt x="691260" y="0"/>
                </a:moveTo>
                <a:lnTo>
                  <a:pt x="619378" y="45720"/>
                </a:lnTo>
                <a:lnTo>
                  <a:pt x="646627" y="62069"/>
                </a:lnTo>
                <a:lnTo>
                  <a:pt x="653160" y="51180"/>
                </a:lnTo>
                <a:lnTo>
                  <a:pt x="687359" y="51180"/>
                </a:lnTo>
                <a:lnTo>
                  <a:pt x="69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53250" y="3044698"/>
            <a:ext cx="691515" cy="1146810"/>
          </a:xfrm>
          <a:custGeom>
            <a:avLst/>
            <a:gdLst/>
            <a:ahLst/>
            <a:cxnLst/>
            <a:rect l="l" t="t" r="r" b="b"/>
            <a:pathLst>
              <a:path w="691515" h="1146810">
                <a:moveTo>
                  <a:pt x="6476" y="1061339"/>
                </a:moveTo>
                <a:lnTo>
                  <a:pt x="0" y="1146302"/>
                </a:lnTo>
                <a:lnTo>
                  <a:pt x="71881" y="1100582"/>
                </a:lnTo>
                <a:lnTo>
                  <a:pt x="62780" y="1095120"/>
                </a:lnTo>
                <a:lnTo>
                  <a:pt x="38100" y="1095120"/>
                </a:lnTo>
                <a:lnTo>
                  <a:pt x="27177" y="1088644"/>
                </a:lnTo>
                <a:lnTo>
                  <a:pt x="33744" y="1077699"/>
                </a:lnTo>
                <a:lnTo>
                  <a:pt x="6476" y="1061339"/>
                </a:lnTo>
                <a:close/>
              </a:path>
              <a:path w="691515" h="1146810">
                <a:moveTo>
                  <a:pt x="33744" y="1077699"/>
                </a:moveTo>
                <a:lnTo>
                  <a:pt x="27177" y="1088644"/>
                </a:lnTo>
                <a:lnTo>
                  <a:pt x="38100" y="1095120"/>
                </a:lnTo>
                <a:lnTo>
                  <a:pt x="44633" y="1084232"/>
                </a:lnTo>
                <a:lnTo>
                  <a:pt x="33744" y="1077699"/>
                </a:lnTo>
                <a:close/>
              </a:path>
              <a:path w="691515" h="1146810">
                <a:moveTo>
                  <a:pt x="44633" y="1084232"/>
                </a:moveTo>
                <a:lnTo>
                  <a:pt x="38100" y="1095120"/>
                </a:lnTo>
                <a:lnTo>
                  <a:pt x="62780" y="1095120"/>
                </a:lnTo>
                <a:lnTo>
                  <a:pt x="44633" y="1084232"/>
                </a:lnTo>
                <a:close/>
              </a:path>
              <a:path w="691515" h="1146810">
                <a:moveTo>
                  <a:pt x="680339" y="0"/>
                </a:moveTo>
                <a:lnTo>
                  <a:pt x="33744" y="1077699"/>
                </a:lnTo>
                <a:lnTo>
                  <a:pt x="44633" y="1084232"/>
                </a:lnTo>
                <a:lnTo>
                  <a:pt x="691260" y="6603"/>
                </a:lnTo>
                <a:lnTo>
                  <a:pt x="680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9450" y="4229100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00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00200" h="76200">
                <a:moveTo>
                  <a:pt x="1600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0400" y="4381500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1524000" y="0"/>
                </a:moveTo>
                <a:lnTo>
                  <a:pt x="1524000" y="76200"/>
                </a:lnTo>
                <a:lnTo>
                  <a:pt x="1587500" y="44450"/>
                </a:lnTo>
                <a:lnTo>
                  <a:pt x="1536700" y="44450"/>
                </a:lnTo>
                <a:lnTo>
                  <a:pt x="1536700" y="31750"/>
                </a:lnTo>
                <a:lnTo>
                  <a:pt x="1587500" y="31750"/>
                </a:lnTo>
                <a:lnTo>
                  <a:pt x="1524000" y="0"/>
                </a:lnTo>
                <a:close/>
              </a:path>
              <a:path w="1600200" h="76200">
                <a:moveTo>
                  <a:pt x="1524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1600200" h="76200">
                <a:moveTo>
                  <a:pt x="15875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87500" y="44450"/>
                </a:lnTo>
                <a:lnTo>
                  <a:pt x="1600200" y="38100"/>
                </a:lnTo>
                <a:lnTo>
                  <a:pt x="1587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1713" y="2328672"/>
            <a:ext cx="927100" cy="513080"/>
          </a:xfrm>
          <a:custGeom>
            <a:avLst/>
            <a:gdLst/>
            <a:ahLst/>
            <a:cxnLst/>
            <a:rect l="l" t="t" r="r" b="b"/>
            <a:pathLst>
              <a:path w="927100" h="513080">
                <a:moveTo>
                  <a:pt x="159403" y="480876"/>
                </a:moveTo>
                <a:lnTo>
                  <a:pt x="152259" y="513079"/>
                </a:lnTo>
                <a:lnTo>
                  <a:pt x="234936" y="492378"/>
                </a:lnTo>
                <a:lnTo>
                  <a:pt x="225394" y="484631"/>
                </a:lnTo>
                <a:lnTo>
                  <a:pt x="170928" y="484631"/>
                </a:lnTo>
                <a:lnTo>
                  <a:pt x="159403" y="480876"/>
                </a:lnTo>
                <a:close/>
              </a:path>
              <a:path w="927100" h="513080">
                <a:moveTo>
                  <a:pt x="594409" y="12700"/>
                </a:moveTo>
                <a:lnTo>
                  <a:pt x="463409" y="12700"/>
                </a:lnTo>
                <a:lnTo>
                  <a:pt x="484618" y="12953"/>
                </a:lnTo>
                <a:lnTo>
                  <a:pt x="505827" y="14097"/>
                </a:lnTo>
                <a:lnTo>
                  <a:pt x="547864" y="18161"/>
                </a:lnTo>
                <a:lnTo>
                  <a:pt x="589393" y="24637"/>
                </a:lnTo>
                <a:lnTo>
                  <a:pt x="629779" y="33274"/>
                </a:lnTo>
                <a:lnTo>
                  <a:pt x="668895" y="44195"/>
                </a:lnTo>
                <a:lnTo>
                  <a:pt x="706233" y="57023"/>
                </a:lnTo>
                <a:lnTo>
                  <a:pt x="741793" y="71627"/>
                </a:lnTo>
                <a:lnTo>
                  <a:pt x="790307" y="96265"/>
                </a:lnTo>
                <a:lnTo>
                  <a:pt x="832471" y="123825"/>
                </a:lnTo>
                <a:lnTo>
                  <a:pt x="867015" y="153542"/>
                </a:lnTo>
                <a:lnTo>
                  <a:pt x="892669" y="184530"/>
                </a:lnTo>
                <a:lnTo>
                  <a:pt x="911846" y="227075"/>
                </a:lnTo>
                <a:lnTo>
                  <a:pt x="914386" y="248412"/>
                </a:lnTo>
                <a:lnTo>
                  <a:pt x="914132" y="259333"/>
                </a:lnTo>
                <a:lnTo>
                  <a:pt x="906766" y="303022"/>
                </a:lnTo>
                <a:lnTo>
                  <a:pt x="885303" y="355091"/>
                </a:lnTo>
                <a:lnTo>
                  <a:pt x="859776" y="393191"/>
                </a:lnTo>
                <a:lnTo>
                  <a:pt x="828661" y="426465"/>
                </a:lnTo>
                <a:lnTo>
                  <a:pt x="792720" y="453389"/>
                </a:lnTo>
                <a:lnTo>
                  <a:pt x="753604" y="472693"/>
                </a:lnTo>
                <a:lnTo>
                  <a:pt x="712964" y="482980"/>
                </a:lnTo>
                <a:lnTo>
                  <a:pt x="691882" y="484377"/>
                </a:lnTo>
                <a:lnTo>
                  <a:pt x="692390" y="497077"/>
                </a:lnTo>
                <a:lnTo>
                  <a:pt x="736205" y="491489"/>
                </a:lnTo>
                <a:lnTo>
                  <a:pt x="778750" y="475741"/>
                </a:lnTo>
                <a:lnTo>
                  <a:pt x="818247" y="451357"/>
                </a:lnTo>
                <a:lnTo>
                  <a:pt x="853680" y="419607"/>
                </a:lnTo>
                <a:lnTo>
                  <a:pt x="883652" y="382142"/>
                </a:lnTo>
                <a:lnTo>
                  <a:pt x="906766" y="340232"/>
                </a:lnTo>
                <a:lnTo>
                  <a:pt x="921752" y="295275"/>
                </a:lnTo>
                <a:lnTo>
                  <a:pt x="927067" y="249681"/>
                </a:lnTo>
                <a:lnTo>
                  <a:pt x="927066" y="248412"/>
                </a:lnTo>
                <a:lnTo>
                  <a:pt x="916291" y="201040"/>
                </a:lnTo>
                <a:lnTo>
                  <a:pt x="895463" y="166750"/>
                </a:lnTo>
                <a:lnTo>
                  <a:pt x="865110" y="134238"/>
                </a:lnTo>
                <a:lnTo>
                  <a:pt x="826629" y="104012"/>
                </a:lnTo>
                <a:lnTo>
                  <a:pt x="780909" y="76580"/>
                </a:lnTo>
                <a:lnTo>
                  <a:pt x="729347" y="52324"/>
                </a:lnTo>
                <a:lnTo>
                  <a:pt x="672959" y="32130"/>
                </a:lnTo>
                <a:lnTo>
                  <a:pt x="633208" y="21081"/>
                </a:lnTo>
                <a:lnTo>
                  <a:pt x="612634" y="16255"/>
                </a:lnTo>
                <a:lnTo>
                  <a:pt x="594409" y="12700"/>
                </a:lnTo>
                <a:close/>
              </a:path>
              <a:path w="927100" h="513080">
                <a:moveTo>
                  <a:pt x="162164" y="468431"/>
                </a:moveTo>
                <a:lnTo>
                  <a:pt x="159403" y="480876"/>
                </a:lnTo>
                <a:lnTo>
                  <a:pt x="170928" y="484631"/>
                </a:lnTo>
                <a:lnTo>
                  <a:pt x="174865" y="472566"/>
                </a:lnTo>
                <a:lnTo>
                  <a:pt x="162164" y="468431"/>
                </a:lnTo>
                <a:close/>
              </a:path>
              <a:path w="927100" h="513080">
                <a:moveTo>
                  <a:pt x="168769" y="438657"/>
                </a:moveTo>
                <a:lnTo>
                  <a:pt x="162164" y="468431"/>
                </a:lnTo>
                <a:lnTo>
                  <a:pt x="174865" y="472566"/>
                </a:lnTo>
                <a:lnTo>
                  <a:pt x="170928" y="484631"/>
                </a:lnTo>
                <a:lnTo>
                  <a:pt x="225394" y="484631"/>
                </a:lnTo>
                <a:lnTo>
                  <a:pt x="168769" y="438657"/>
                </a:lnTo>
                <a:close/>
              </a:path>
              <a:path w="927100" h="513080">
                <a:moveTo>
                  <a:pt x="463663" y="0"/>
                </a:moveTo>
                <a:lnTo>
                  <a:pt x="420483" y="1524"/>
                </a:lnTo>
                <a:lnTo>
                  <a:pt x="377557" y="5461"/>
                </a:lnTo>
                <a:lnTo>
                  <a:pt x="335393" y="12064"/>
                </a:lnTo>
                <a:lnTo>
                  <a:pt x="294245" y="21081"/>
                </a:lnTo>
                <a:lnTo>
                  <a:pt x="254494" y="32130"/>
                </a:lnTo>
                <a:lnTo>
                  <a:pt x="216394" y="45212"/>
                </a:lnTo>
                <a:lnTo>
                  <a:pt x="180072" y="60198"/>
                </a:lnTo>
                <a:lnTo>
                  <a:pt x="130415" y="85470"/>
                </a:lnTo>
                <a:lnTo>
                  <a:pt x="86981" y="113918"/>
                </a:lnTo>
                <a:lnTo>
                  <a:pt x="51040" y="144906"/>
                </a:lnTo>
                <a:lnTo>
                  <a:pt x="23735" y="178180"/>
                </a:lnTo>
                <a:lnTo>
                  <a:pt x="6209" y="212851"/>
                </a:lnTo>
                <a:lnTo>
                  <a:pt x="0" y="249681"/>
                </a:lnTo>
                <a:lnTo>
                  <a:pt x="240" y="260985"/>
                </a:lnTo>
                <a:lnTo>
                  <a:pt x="8114" y="307339"/>
                </a:lnTo>
                <a:lnTo>
                  <a:pt x="30593" y="362330"/>
                </a:lnTo>
                <a:lnTo>
                  <a:pt x="57263" y="402336"/>
                </a:lnTo>
                <a:lnTo>
                  <a:pt x="90029" y="437388"/>
                </a:lnTo>
                <a:lnTo>
                  <a:pt x="127748" y="465708"/>
                </a:lnTo>
                <a:lnTo>
                  <a:pt x="147941" y="477012"/>
                </a:lnTo>
                <a:lnTo>
                  <a:pt x="148322" y="477265"/>
                </a:lnTo>
                <a:lnTo>
                  <a:pt x="159403" y="480876"/>
                </a:lnTo>
                <a:lnTo>
                  <a:pt x="162164" y="468431"/>
                </a:lnTo>
                <a:lnTo>
                  <a:pt x="154581" y="465963"/>
                </a:lnTo>
                <a:lnTo>
                  <a:pt x="154164" y="465963"/>
                </a:lnTo>
                <a:lnTo>
                  <a:pt x="153021" y="465454"/>
                </a:lnTo>
                <a:lnTo>
                  <a:pt x="153256" y="465454"/>
                </a:lnTo>
                <a:lnTo>
                  <a:pt x="134860" y="455167"/>
                </a:lnTo>
                <a:lnTo>
                  <a:pt x="116318" y="442594"/>
                </a:lnTo>
                <a:lnTo>
                  <a:pt x="82536" y="412241"/>
                </a:lnTo>
                <a:lnTo>
                  <a:pt x="53961" y="376427"/>
                </a:lnTo>
                <a:lnTo>
                  <a:pt x="31863" y="336295"/>
                </a:lnTo>
                <a:lnTo>
                  <a:pt x="17766" y="293497"/>
                </a:lnTo>
                <a:lnTo>
                  <a:pt x="12686" y="249681"/>
                </a:lnTo>
                <a:lnTo>
                  <a:pt x="13194" y="239013"/>
                </a:lnTo>
                <a:lnTo>
                  <a:pt x="27672" y="196214"/>
                </a:lnTo>
                <a:lnTo>
                  <a:pt x="50278" y="164464"/>
                </a:lnTo>
                <a:lnTo>
                  <a:pt x="82028" y="133985"/>
                </a:lnTo>
                <a:lnTo>
                  <a:pt x="121779" y="105537"/>
                </a:lnTo>
                <a:lnTo>
                  <a:pt x="168261" y="79755"/>
                </a:lnTo>
                <a:lnTo>
                  <a:pt x="220458" y="57276"/>
                </a:lnTo>
                <a:lnTo>
                  <a:pt x="257923" y="44450"/>
                </a:lnTo>
                <a:lnTo>
                  <a:pt x="297166" y="33400"/>
                </a:lnTo>
                <a:lnTo>
                  <a:pt x="337552" y="24637"/>
                </a:lnTo>
                <a:lnTo>
                  <a:pt x="378954" y="18161"/>
                </a:lnTo>
                <a:lnTo>
                  <a:pt x="421118" y="14097"/>
                </a:lnTo>
                <a:lnTo>
                  <a:pt x="463409" y="12700"/>
                </a:lnTo>
                <a:lnTo>
                  <a:pt x="594409" y="12700"/>
                </a:lnTo>
                <a:lnTo>
                  <a:pt x="591806" y="12191"/>
                </a:lnTo>
                <a:lnTo>
                  <a:pt x="549642" y="5461"/>
                </a:lnTo>
                <a:lnTo>
                  <a:pt x="506843" y="1397"/>
                </a:lnTo>
                <a:lnTo>
                  <a:pt x="485253" y="380"/>
                </a:lnTo>
                <a:lnTo>
                  <a:pt x="463663" y="0"/>
                </a:lnTo>
                <a:close/>
              </a:path>
              <a:path w="927100" h="513080">
                <a:moveTo>
                  <a:pt x="153021" y="465454"/>
                </a:moveTo>
                <a:lnTo>
                  <a:pt x="154164" y="465963"/>
                </a:lnTo>
                <a:lnTo>
                  <a:pt x="153582" y="465637"/>
                </a:lnTo>
                <a:lnTo>
                  <a:pt x="153021" y="465454"/>
                </a:lnTo>
                <a:close/>
              </a:path>
              <a:path w="927100" h="513080">
                <a:moveTo>
                  <a:pt x="153582" y="465637"/>
                </a:moveTo>
                <a:lnTo>
                  <a:pt x="154164" y="465963"/>
                </a:lnTo>
                <a:lnTo>
                  <a:pt x="154581" y="465963"/>
                </a:lnTo>
                <a:lnTo>
                  <a:pt x="153582" y="465637"/>
                </a:lnTo>
                <a:close/>
              </a:path>
              <a:path w="927100" h="513080">
                <a:moveTo>
                  <a:pt x="153256" y="465454"/>
                </a:moveTo>
                <a:lnTo>
                  <a:pt x="153021" y="465454"/>
                </a:lnTo>
                <a:lnTo>
                  <a:pt x="153582" y="465637"/>
                </a:lnTo>
                <a:lnTo>
                  <a:pt x="153256" y="465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45350" y="4366259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4847" y="2613405"/>
            <a:ext cx="102044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a/2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y/2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5447" y="3908805"/>
            <a:ext cx="262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0647" y="1927605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y/2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87158" y="1447787"/>
            <a:ext cx="1838960" cy="369570"/>
          </a:xfrm>
          <a:custGeom>
            <a:avLst/>
            <a:gdLst/>
            <a:ahLst/>
            <a:cxnLst/>
            <a:rect l="l" t="t" r="r" b="b"/>
            <a:pathLst>
              <a:path w="1838959" h="369569">
                <a:moveTo>
                  <a:pt x="0" y="369328"/>
                </a:moveTo>
                <a:lnTo>
                  <a:pt x="1838705" y="369328"/>
                </a:lnTo>
                <a:lnTo>
                  <a:pt x="1838705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3156" y="1423797"/>
            <a:ext cx="1886585" cy="417830"/>
          </a:xfrm>
          <a:custGeom>
            <a:avLst/>
            <a:gdLst/>
            <a:ahLst/>
            <a:cxnLst/>
            <a:rect l="l" t="t" r="r" b="b"/>
            <a:pathLst>
              <a:path w="1886584" h="417830">
                <a:moveTo>
                  <a:pt x="1862582" y="0"/>
                </a:moveTo>
                <a:lnTo>
                  <a:pt x="24002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393318"/>
                </a:lnTo>
                <a:lnTo>
                  <a:pt x="1875" y="402641"/>
                </a:lnTo>
                <a:lnTo>
                  <a:pt x="7000" y="410273"/>
                </a:lnTo>
                <a:lnTo>
                  <a:pt x="14626" y="415428"/>
                </a:lnTo>
                <a:lnTo>
                  <a:pt x="24002" y="417322"/>
                </a:lnTo>
                <a:lnTo>
                  <a:pt x="1862582" y="417322"/>
                </a:lnTo>
                <a:lnTo>
                  <a:pt x="1871958" y="415428"/>
                </a:lnTo>
                <a:lnTo>
                  <a:pt x="1879584" y="410273"/>
                </a:lnTo>
                <a:lnTo>
                  <a:pt x="1884709" y="402641"/>
                </a:lnTo>
                <a:lnTo>
                  <a:pt x="1886585" y="393318"/>
                </a:lnTo>
                <a:lnTo>
                  <a:pt x="1886585" y="388492"/>
                </a:lnTo>
                <a:lnTo>
                  <a:pt x="28701" y="388492"/>
                </a:lnTo>
                <a:lnTo>
                  <a:pt x="28701" y="28828"/>
                </a:lnTo>
                <a:lnTo>
                  <a:pt x="1886585" y="28828"/>
                </a:lnTo>
                <a:lnTo>
                  <a:pt x="1886585" y="24002"/>
                </a:lnTo>
                <a:lnTo>
                  <a:pt x="1884709" y="14680"/>
                </a:lnTo>
                <a:lnTo>
                  <a:pt x="1879584" y="7048"/>
                </a:lnTo>
                <a:lnTo>
                  <a:pt x="1871958" y="1893"/>
                </a:lnTo>
                <a:lnTo>
                  <a:pt x="1862582" y="0"/>
                </a:lnTo>
                <a:close/>
              </a:path>
              <a:path w="1886584" h="417830">
                <a:moveTo>
                  <a:pt x="1886585" y="28828"/>
                </a:moveTo>
                <a:lnTo>
                  <a:pt x="1857755" y="28828"/>
                </a:lnTo>
                <a:lnTo>
                  <a:pt x="1857755" y="388492"/>
                </a:lnTo>
                <a:lnTo>
                  <a:pt x="1886585" y="388492"/>
                </a:lnTo>
                <a:lnTo>
                  <a:pt x="1886585" y="28828"/>
                </a:lnTo>
                <a:close/>
              </a:path>
              <a:path w="1886584" h="417830">
                <a:moveTo>
                  <a:pt x="1848230" y="38353"/>
                </a:moveTo>
                <a:lnTo>
                  <a:pt x="38353" y="38353"/>
                </a:lnTo>
                <a:lnTo>
                  <a:pt x="38353" y="378967"/>
                </a:lnTo>
                <a:lnTo>
                  <a:pt x="1848230" y="378967"/>
                </a:lnTo>
                <a:lnTo>
                  <a:pt x="1848230" y="369315"/>
                </a:lnTo>
                <a:lnTo>
                  <a:pt x="48005" y="369315"/>
                </a:lnTo>
                <a:lnTo>
                  <a:pt x="48005" y="48005"/>
                </a:lnTo>
                <a:lnTo>
                  <a:pt x="1848230" y="48005"/>
                </a:lnTo>
                <a:lnTo>
                  <a:pt x="1848230" y="38353"/>
                </a:lnTo>
                <a:close/>
              </a:path>
              <a:path w="1886584" h="417830">
                <a:moveTo>
                  <a:pt x="1848230" y="48005"/>
                </a:moveTo>
                <a:lnTo>
                  <a:pt x="1838578" y="48005"/>
                </a:lnTo>
                <a:lnTo>
                  <a:pt x="1838578" y="369315"/>
                </a:lnTo>
                <a:lnTo>
                  <a:pt x="1848230" y="369315"/>
                </a:lnTo>
                <a:lnTo>
                  <a:pt x="184823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87158" y="1466596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web in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1839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6480047" y="4939098"/>
            <a:ext cx="2105025" cy="1405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008000"/>
                </a:solidFill>
                <a:latin typeface="Corbel"/>
                <a:cs typeface="Corbel"/>
              </a:rPr>
              <a:t>“Flow” equations:</a:t>
            </a:r>
            <a:endParaRPr sz="1800">
              <a:latin typeface="Corbel"/>
              <a:cs typeface="Corbel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17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393700" marR="209550">
              <a:lnSpc>
                <a:spcPct val="120000"/>
              </a:lnSpc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</a:t>
            </a:r>
            <a:r>
              <a:rPr sz="2000" b="1" spc="-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-44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0705" y="5859078"/>
            <a:ext cx="281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Cambria Math"/>
                <a:cs typeface="Cambria Math"/>
              </a:rPr>
              <a:t>𝒅</a:t>
            </a:r>
            <a:r>
              <a:rPr sz="1950" baseline="-14957" dirty="0">
                <a:solidFill>
                  <a:srgbClr val="008000"/>
                </a:solidFill>
                <a:latin typeface="Cambria Math"/>
                <a:cs typeface="Cambria Math"/>
              </a:rPr>
              <a:t>𝒊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…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out-degree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of node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Cambria Math"/>
                <a:cs typeface="Cambria Math"/>
              </a:rPr>
              <a:t>𝒊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881" y="355854"/>
            <a:ext cx="6643116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299718"/>
            <a:ext cx="7848600" cy="192488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200">
              <a:lnSpc>
                <a:spcPts val="3460"/>
              </a:lnSpc>
              <a:spcBef>
                <a:spcPts val="530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3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equations,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3 unknowns,  no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constants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305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No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solution</a:t>
            </a:r>
            <a:endParaRPr lang="en-US" sz="2800" spc="-5" dirty="0" smtClean="0">
              <a:latin typeface="Calibri"/>
              <a:cs typeface="Calibri"/>
            </a:endParaRPr>
          </a:p>
          <a:p>
            <a:pPr marL="807720" lvl="1" indent="-457200">
              <a:spcBef>
                <a:spcPts val="305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lang="en-US" sz="2800" dirty="0">
                <a:cs typeface="Calibri"/>
              </a:rPr>
              <a:t>All </a:t>
            </a:r>
            <a:r>
              <a:rPr lang="en-US" sz="2800" spc="-5" dirty="0">
                <a:cs typeface="Calibri"/>
              </a:rPr>
              <a:t>solutions </a:t>
            </a:r>
            <a:r>
              <a:rPr lang="en-US" sz="2800" spc="-10" dirty="0">
                <a:cs typeface="Calibri"/>
              </a:rPr>
              <a:t>equivalent </a:t>
            </a:r>
            <a:r>
              <a:rPr lang="en-US" sz="2800" dirty="0">
                <a:cs typeface="Calibri"/>
              </a:rPr>
              <a:t>modulo the </a:t>
            </a:r>
            <a:r>
              <a:rPr lang="en-US" sz="2800" spc="-10" dirty="0">
                <a:cs typeface="Calibri"/>
              </a:rPr>
              <a:t>scale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factor</a:t>
            </a:r>
            <a:endParaRPr lang="en-US" sz="2800" dirty="0"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305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63" y="3152632"/>
            <a:ext cx="7482840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635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 smtClean="0">
                <a:solidFill>
                  <a:srgbClr val="008000"/>
                </a:solidFill>
                <a:latin typeface="Calibri"/>
                <a:cs typeface="Calibri"/>
              </a:rPr>
              <a:t>Additional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constraint forces</a:t>
            </a:r>
            <a:r>
              <a:rPr sz="3200" b="1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uniqueness: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  <a:tab pos="1142365" algn="l"/>
                <a:tab pos="2355215" algn="l"/>
                <a:tab pos="2978150" algn="l"/>
                <a:tab pos="3420110" algn="l"/>
              </a:tabLst>
            </a:pPr>
            <a:r>
              <a:rPr sz="2800" spc="-5" dirty="0">
                <a:latin typeface="Cambria Math"/>
                <a:cs typeface="Cambria Math"/>
              </a:rPr>
              <a:t>𝒓</a:t>
            </a:r>
            <a:r>
              <a:rPr sz="3075" spc="-7" baseline="-14905" dirty="0">
                <a:latin typeface="Cambria Math"/>
                <a:cs typeface="Cambria Math"/>
              </a:rPr>
              <a:t>𝒚	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-5" dirty="0">
                <a:latin typeface="Cambria Math"/>
                <a:cs typeface="Cambria Math"/>
              </a:rPr>
              <a:t>𝒓</a:t>
            </a:r>
            <a:r>
              <a:rPr sz="3075" spc="-7" baseline="-14905" dirty="0">
                <a:latin typeface="Cambria Math"/>
                <a:cs typeface="Cambria Math"/>
              </a:rPr>
              <a:t>𝒂</a:t>
            </a:r>
            <a:r>
              <a:rPr sz="3075" spc="427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	</a:t>
            </a:r>
            <a:r>
              <a:rPr sz="2800" spc="-5" dirty="0">
                <a:latin typeface="Cambria Math"/>
                <a:cs typeface="Cambria Math"/>
              </a:rPr>
              <a:t>𝒓</a:t>
            </a:r>
            <a:r>
              <a:rPr sz="3075" spc="-7" baseline="-14905" dirty="0">
                <a:latin typeface="Cambria Math"/>
                <a:cs typeface="Cambria Math"/>
              </a:rPr>
              <a:t>𝒎	</a:t>
            </a:r>
            <a:r>
              <a:rPr sz="2800" dirty="0">
                <a:latin typeface="Cambria Math"/>
                <a:cs typeface="Cambria Math"/>
              </a:rPr>
              <a:t>=	𝟏</a:t>
            </a:r>
          </a:p>
        </p:txBody>
      </p:sp>
      <p:sp>
        <p:nvSpPr>
          <p:cNvPr id="5" name="object 5"/>
          <p:cNvSpPr/>
          <p:nvPr/>
        </p:nvSpPr>
        <p:spPr>
          <a:xfrm>
            <a:off x="3553205" y="46123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329" y="46123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6563" y="4345685"/>
            <a:ext cx="4881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  <a:tab pos="2232025" algn="l"/>
                <a:tab pos="3061970" algn="l"/>
                <a:tab pos="3605529" algn="l"/>
                <a:tab pos="4435475" algn="l"/>
              </a:tabLst>
            </a:pP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Solution:</a:t>
            </a:r>
            <a:r>
              <a:rPr sz="28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𝒓</a:t>
            </a:r>
            <a:r>
              <a:rPr sz="3075" spc="-7" baseline="-14905" dirty="0">
                <a:latin typeface="Cambria Math"/>
                <a:cs typeface="Cambria Math"/>
              </a:rPr>
              <a:t>𝒚</a:t>
            </a:r>
            <a:r>
              <a:rPr sz="3075" baseline="-14905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3075" spc="-7" baseline="44715" dirty="0">
                <a:latin typeface="Cambria Math"/>
                <a:cs typeface="Cambria Math"/>
              </a:rPr>
              <a:t>𝟐</a:t>
            </a:r>
            <a:r>
              <a:rPr sz="3075" spc="22" baseline="447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,	𝒓</a:t>
            </a:r>
            <a:r>
              <a:rPr sz="3075" spc="-7" baseline="-14905" dirty="0">
                <a:latin typeface="Cambria Math"/>
                <a:cs typeface="Cambria Math"/>
              </a:rPr>
              <a:t>𝒂</a:t>
            </a:r>
            <a:r>
              <a:rPr sz="3075" baseline="-14905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3075" spc="-7" baseline="44715" dirty="0">
                <a:latin typeface="Cambria Math"/>
                <a:cs typeface="Cambria Math"/>
              </a:rPr>
              <a:t>𝟐</a:t>
            </a:r>
            <a:r>
              <a:rPr sz="3075" spc="22" baseline="447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,	𝒓</a:t>
            </a:r>
            <a:r>
              <a:rPr sz="3075" spc="-7" baseline="-14905" dirty="0">
                <a:latin typeface="Cambria Math"/>
                <a:cs typeface="Cambria Math"/>
              </a:rPr>
              <a:t>𝒎</a:t>
            </a:r>
            <a:endParaRPr sz="3075" baseline="-14905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3035" y="4136897"/>
            <a:ext cx="544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aseline="-32738" dirty="0">
                <a:latin typeface="Cambria Math"/>
                <a:cs typeface="Cambria Math"/>
              </a:rPr>
              <a:t>=</a:t>
            </a:r>
            <a:r>
              <a:rPr sz="4200" spc="97" baseline="-32738" dirty="0">
                <a:latin typeface="Cambria Math"/>
                <a:cs typeface="Cambria Math"/>
              </a:rPr>
              <a:t> </a:t>
            </a:r>
            <a:r>
              <a:rPr sz="2050" spc="-5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0759" y="4620767"/>
            <a:ext cx="300672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5570" algn="l"/>
                <a:tab pos="2837815" algn="l"/>
              </a:tabLst>
            </a:pPr>
            <a:r>
              <a:rPr sz="2050" spc="-5" dirty="0">
                <a:latin typeface="Cambria Math"/>
                <a:cs typeface="Cambria Math"/>
              </a:rPr>
              <a:t>𝟓	𝟓	𝟓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8702" y="46123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600" y="4792217"/>
            <a:ext cx="8839200" cy="185050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200">
              <a:lnSpc>
                <a:spcPts val="3460"/>
              </a:lnSpc>
              <a:spcBef>
                <a:spcPts val="530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Gaussian elimination method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works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for 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small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examples,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but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we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need a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better 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method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for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large web-size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graphs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ts val="3395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60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need a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3200" b="1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formulation!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02526" y="1068675"/>
            <a:ext cx="2197100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60"/>
              </a:lnSpc>
              <a:spcBef>
                <a:spcPts val="100"/>
              </a:spcBef>
            </a:pPr>
            <a:r>
              <a:rPr sz="1800" b="1" dirty="0">
                <a:solidFill>
                  <a:srgbClr val="008000"/>
                </a:solidFill>
                <a:latin typeface="Corbel"/>
                <a:cs typeface="Corbel"/>
              </a:rPr>
              <a:t>Flow</a:t>
            </a:r>
            <a:r>
              <a:rPr sz="1800" b="1" spc="-15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rbel"/>
                <a:cs typeface="Corbel"/>
              </a:rPr>
              <a:t>equations:</a:t>
            </a:r>
            <a:endParaRPr sz="1800" dirty="0">
              <a:latin typeface="Corbel"/>
              <a:cs typeface="Corbel"/>
            </a:endParaRPr>
          </a:p>
          <a:p>
            <a:pPr marL="485140">
              <a:lnSpc>
                <a:spcPts val="2200"/>
              </a:lnSpc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17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 dirty="0">
              <a:latin typeface="Times New Roman"/>
              <a:cs typeface="Times New Roman"/>
            </a:endParaRPr>
          </a:p>
          <a:p>
            <a:pPr marL="485140" marR="209550">
              <a:lnSpc>
                <a:spcPct val="120000"/>
              </a:lnSpc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</a:t>
            </a:r>
            <a:r>
              <a:rPr sz="2000" b="1" spc="-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-44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7499604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260856"/>
            <a:ext cx="547179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Stochastic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adjacency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matrix</a:t>
            </a:r>
            <a:r>
              <a:rPr sz="32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mbria Math"/>
                <a:cs typeface="Cambria Math"/>
              </a:rPr>
              <a:t>𝑴</a:t>
            </a:r>
            <a:endParaRPr sz="3200" dirty="0">
              <a:latin typeface="Cambria Math"/>
              <a:cs typeface="Cambria Math"/>
            </a:endParaRPr>
          </a:p>
          <a:p>
            <a:pPr marL="624840" lvl="1" indent="-27432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Let page </a:t>
            </a:r>
            <a:r>
              <a:rPr sz="280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dirty="0">
                <a:latin typeface="Cambria Math"/>
                <a:cs typeface="Cambria Math"/>
              </a:rPr>
              <a:t>𝑑</a:t>
            </a:r>
            <a:r>
              <a:rPr sz="2775" baseline="-21021" dirty="0">
                <a:latin typeface="Cambria Math"/>
                <a:cs typeface="Cambria Math"/>
              </a:rPr>
              <a:t>𝑖</a:t>
            </a:r>
            <a:r>
              <a:rPr sz="2775" spc="135" baseline="-21021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out-links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563" y="2304033"/>
            <a:ext cx="2758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  <a:tab pos="865505" algn="l"/>
                <a:tab pos="239903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	→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60" dirty="0">
                <a:latin typeface="Cambria Math"/>
                <a:cs typeface="Cambria Math"/>
              </a:rPr>
              <a:t>𝑗</a:t>
            </a:r>
            <a:r>
              <a:rPr sz="2800" dirty="0">
                <a:latin typeface="Calibri"/>
                <a:cs typeface="Calibri"/>
              </a:rPr>
              <a:t>, then	</a:t>
            </a:r>
            <a:r>
              <a:rPr sz="3200" spc="-5" dirty="0">
                <a:latin typeface="Cambria Math"/>
                <a:cs typeface="Cambria Math"/>
              </a:rPr>
              <a:t>𝑀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350" y="2539492"/>
            <a:ext cx="2089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5" dirty="0">
                <a:latin typeface="Cambria Math"/>
                <a:cs typeface="Cambria Math"/>
              </a:rPr>
              <a:t>𝑗𝑖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6352" y="2066289"/>
            <a:ext cx="662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sz="4800" spc="-7" baseline="-32118" dirty="0">
                <a:latin typeface="Cambria Math"/>
                <a:cs typeface="Cambria Math"/>
              </a:rPr>
              <a:t>=	</a:t>
            </a:r>
            <a:r>
              <a:rPr sz="2300" spc="75" dirty="0">
                <a:latin typeface="Cambria Math"/>
                <a:cs typeface="Cambria Math"/>
              </a:rPr>
              <a:t>1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2403" y="2617978"/>
            <a:ext cx="285115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270" dirty="0">
                <a:latin typeface="Cambria Math"/>
                <a:cs typeface="Cambria Math"/>
              </a:rPr>
              <a:t>𝑑</a:t>
            </a:r>
            <a:r>
              <a:rPr sz="2325" spc="262" baseline="-28673" dirty="0">
                <a:latin typeface="Cambria Math"/>
                <a:cs typeface="Cambria Math"/>
              </a:rPr>
              <a:t>𝑖</a:t>
            </a:r>
            <a:endParaRPr sz="2325" baseline="-28673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4850" y="2607182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>
                <a:moveTo>
                  <a:pt x="0" y="0"/>
                </a:moveTo>
                <a:lnTo>
                  <a:pt x="268986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90309" y="2539492"/>
            <a:ext cx="2089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5" dirty="0">
                <a:latin typeface="Cambria Math"/>
                <a:cs typeface="Cambria Math"/>
              </a:rPr>
              <a:t>𝑗𝑖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128005" y="2304033"/>
            <a:ext cx="2315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8675" algn="l"/>
                <a:tab pos="1571625" algn="l"/>
                <a:tab pos="2077085" algn="l"/>
              </a:tabLst>
            </a:pPr>
            <a:r>
              <a:rPr sz="2800" dirty="0">
                <a:latin typeface="Calibri"/>
                <a:cs typeface="Calibri"/>
              </a:rPr>
              <a:t>else	</a:t>
            </a:r>
            <a:r>
              <a:rPr sz="3200" spc="-5" dirty="0">
                <a:latin typeface="Cambria Math"/>
                <a:cs typeface="Cambria Math"/>
              </a:rPr>
              <a:t>𝑀	=	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2636" y="3238245"/>
            <a:ext cx="20599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BB76C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Calibri"/>
                <a:cs typeface="Calibri"/>
              </a:rPr>
              <a:t>Columns sum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236" y="2743200"/>
            <a:ext cx="7733665" cy="21377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890269" indent="-228600">
              <a:lnSpc>
                <a:spcPct val="100000"/>
              </a:lnSpc>
              <a:spcBef>
                <a:spcPts val="1300"/>
              </a:spcBef>
              <a:buClr>
                <a:srgbClr val="E66C7C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mbria Math"/>
                <a:cs typeface="Cambria Math"/>
              </a:rPr>
              <a:t>𝑴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5" dirty="0">
                <a:latin typeface="Calibri"/>
                <a:cs typeface="Calibri"/>
              </a:rPr>
              <a:t>column </a:t>
            </a:r>
            <a:r>
              <a:rPr sz="2400" b="1" spc="-10" dirty="0">
                <a:latin typeface="Calibri"/>
                <a:cs typeface="Calibri"/>
              </a:rPr>
              <a:t>stochastic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matrix</a:t>
            </a:r>
            <a:endParaRPr sz="2400" dirty="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60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Rank </a:t>
            </a:r>
            <a:r>
              <a:rPr sz="3200" b="1" spc="-15" dirty="0">
                <a:solidFill>
                  <a:srgbClr val="008000"/>
                </a:solidFill>
                <a:latin typeface="Calibri"/>
                <a:cs typeface="Calibri"/>
              </a:rPr>
              <a:t>vector </a:t>
            </a:r>
            <a:r>
              <a:rPr sz="3200" spc="-10" dirty="0">
                <a:solidFill>
                  <a:srgbClr val="008000"/>
                </a:solidFill>
                <a:latin typeface="Cambria Math"/>
                <a:cs typeface="Cambria Math"/>
              </a:rPr>
              <a:t>𝒓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: </a:t>
            </a:r>
            <a:r>
              <a:rPr sz="3200" spc="-15" dirty="0">
                <a:latin typeface="Calibri"/>
                <a:cs typeface="Calibri"/>
              </a:rPr>
              <a:t>vector </a:t>
            </a:r>
            <a:r>
              <a:rPr sz="3200" spc="-5" dirty="0">
                <a:latin typeface="Calibri"/>
                <a:cs typeface="Calibri"/>
              </a:rPr>
              <a:t>with an entry per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endParaRPr sz="3200" dirty="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2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775" baseline="-21021" dirty="0">
                <a:latin typeface="Cambria Math"/>
                <a:cs typeface="Cambria Math"/>
              </a:rPr>
              <a:t>𝑖 </a:t>
            </a:r>
            <a:r>
              <a:rPr sz="2800" dirty="0">
                <a:latin typeface="Calibri"/>
                <a:cs typeface="Calibri"/>
              </a:rPr>
              <a:t>is the </a:t>
            </a:r>
            <a:r>
              <a:rPr sz="2800" spc="-5" dirty="0">
                <a:latin typeface="Calibri"/>
                <a:cs typeface="Calibri"/>
              </a:rPr>
              <a:t>importance </a:t>
            </a:r>
            <a:r>
              <a:rPr sz="2800" spc="-20" dirty="0">
                <a:latin typeface="Calibri"/>
                <a:cs typeface="Calibri"/>
              </a:rPr>
              <a:t>score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</a:p>
          <a:p>
            <a:pPr marL="624840" lvl="1" indent="-274320">
              <a:lnSpc>
                <a:spcPct val="100000"/>
              </a:lnSpc>
              <a:spcBef>
                <a:spcPts val="5"/>
              </a:spcBef>
              <a:buClr>
                <a:srgbClr val="5FB5CC"/>
              </a:buClr>
              <a:buSzPct val="136585"/>
              <a:buFont typeface="Wingdings"/>
              <a:buChar char=""/>
              <a:tabLst>
                <a:tab pos="625475" algn="l"/>
              </a:tabLst>
            </a:pPr>
            <a:r>
              <a:rPr lang="en-US" sz="3075" spc="97" baseline="-18970" dirty="0">
                <a:latin typeface="Cambria Math"/>
                <a:cs typeface="Cambria Math"/>
              </a:rPr>
              <a:t> </a:t>
            </a:r>
            <a:r>
              <a:rPr lang="en-US" sz="3075" spc="97" dirty="0" smtClean="0">
                <a:latin typeface="Cambria Math"/>
                <a:cs typeface="Cambria Math"/>
              </a:rPr>
              <a:t> </a:t>
            </a:r>
            <a:r>
              <a:rPr lang="en-US" sz="3075" spc="97" baseline="-18970" dirty="0" smtClean="0">
                <a:latin typeface="Cambria Math"/>
                <a:cs typeface="Cambria Math"/>
              </a:rPr>
              <a:t>     </a:t>
            </a:r>
            <a:r>
              <a:rPr sz="3075" spc="97" baseline="-18970" dirty="0" smtClean="0">
                <a:latin typeface="Cambria Math"/>
                <a:cs typeface="Cambria Math"/>
              </a:rPr>
              <a:t>𝑖 </a:t>
            </a:r>
            <a:r>
              <a:rPr lang="en-US" sz="3075" spc="97" baseline="-18970" dirty="0" smtClean="0">
                <a:latin typeface="Cambria Math"/>
                <a:cs typeface="Cambria Math"/>
              </a:rPr>
              <a:t> </a:t>
            </a:r>
            <a:r>
              <a:rPr sz="2800" spc="-120" dirty="0" smtClean="0">
                <a:latin typeface="Cambria Math"/>
                <a:cs typeface="Cambria Math"/>
              </a:rPr>
              <a:t>𝑟</a:t>
            </a:r>
            <a:r>
              <a:rPr sz="3075" spc="-179" baseline="-18970" dirty="0" smtClean="0">
                <a:latin typeface="Cambria Math"/>
                <a:cs typeface="Cambria Math"/>
              </a:rPr>
              <a:t>𝑖</a:t>
            </a:r>
            <a:r>
              <a:rPr sz="3075" spc="315" baseline="-18970" dirty="0" smtClean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8236" y="5269865"/>
            <a:ext cx="6102985" cy="113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flow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equations can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be</a:t>
            </a:r>
            <a:r>
              <a:rPr sz="3200" b="1" spc="-2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written</a:t>
            </a:r>
            <a:endParaRPr sz="3200" dirty="0">
              <a:latin typeface="Calibri"/>
              <a:cs typeface="Calibri"/>
            </a:endParaRPr>
          </a:p>
          <a:p>
            <a:pPr marL="2637155">
              <a:lnSpc>
                <a:spcPct val="100000"/>
              </a:lnSpc>
              <a:spcBef>
                <a:spcPts val="65"/>
              </a:spcBef>
              <a:tabLst>
                <a:tab pos="3161665" algn="l"/>
                <a:tab pos="3794125" algn="l"/>
                <a:tab pos="4737735" algn="l"/>
              </a:tabLst>
            </a:pPr>
            <a:r>
              <a:rPr sz="4000" dirty="0">
                <a:solidFill>
                  <a:srgbClr val="0000FF"/>
                </a:solidFill>
                <a:latin typeface="Cambria Math"/>
                <a:cs typeface="Cambria Math"/>
              </a:rPr>
              <a:t>𝒓	=	𝑴 ⋅	𝒓</a:t>
            </a:r>
            <a:endParaRPr sz="40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2434" y="5097521"/>
            <a:ext cx="958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10" dirty="0">
                <a:latin typeface="Times New Roman"/>
                <a:cs typeface="Times New Roman"/>
              </a:rPr>
              <a:t>j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91560" y="4542414"/>
            <a:ext cx="1949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5" dirty="0"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443215" y="4659630"/>
            <a:ext cx="1659310" cy="1070667"/>
            <a:chOff x="7367625" y="4693311"/>
            <a:chExt cx="1659310" cy="1070667"/>
          </a:xfrm>
        </p:grpSpPr>
        <p:sp>
          <p:nvSpPr>
            <p:cNvPr id="16" name="object 16"/>
            <p:cNvSpPr txBox="1"/>
            <p:nvPr/>
          </p:nvSpPr>
          <p:spPr>
            <a:xfrm>
              <a:off x="8095155" y="4693311"/>
              <a:ext cx="490220" cy="80200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100" spc="20" dirty="0">
                  <a:latin typeface="Symbol"/>
                  <a:cs typeface="Symbol"/>
                </a:rPr>
                <a:t></a:t>
              </a:r>
              <a:endParaRPr sz="5100">
                <a:latin typeface="Symbol"/>
                <a:cs typeface="Symbo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611010" y="4830740"/>
              <a:ext cx="415925" cy="3270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213995" algn="l"/>
                </a:tabLst>
              </a:pPr>
              <a:r>
                <a:rPr sz="1950" i="1" u="heavy" spc="1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	i</a:t>
              </a:r>
              <a:r>
                <a:rPr sz="1950" i="1" u="heavy" spc="-4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endParaRPr sz="1950" dirty="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367625" y="4809195"/>
              <a:ext cx="654685" cy="543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03225" algn="l"/>
                </a:tabLst>
              </a:pPr>
              <a:r>
                <a:rPr sz="3400" i="1" spc="5" dirty="0">
                  <a:latin typeface="Times New Roman"/>
                  <a:cs typeface="Times New Roman"/>
                </a:rPr>
                <a:t>r	</a:t>
              </a:r>
              <a:r>
                <a:rPr sz="3400" spc="10" dirty="0">
                  <a:latin typeface="Symbol"/>
                  <a:cs typeface="Symbol"/>
                </a:rPr>
                <a:t></a:t>
              </a:r>
              <a:endParaRPr sz="3400">
                <a:latin typeface="Symbol"/>
                <a:cs typeface="Symbo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8086587" y="5220418"/>
              <a:ext cx="875665" cy="543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i="1" spc="80" dirty="0">
                  <a:latin typeface="Times New Roman"/>
                  <a:cs typeface="Times New Roman"/>
                </a:rPr>
                <a:t>i</a:t>
              </a:r>
              <a:r>
                <a:rPr sz="1950" spc="80" dirty="0">
                  <a:latin typeface="Symbol"/>
                  <a:cs typeface="Symbol"/>
                </a:rPr>
                <a:t></a:t>
              </a:r>
              <a:r>
                <a:rPr sz="1950" spc="80" dirty="0">
                  <a:latin typeface="Times New Roman"/>
                  <a:cs typeface="Times New Roman"/>
                </a:rPr>
                <a:t> </a:t>
              </a:r>
              <a:r>
                <a:rPr sz="1950" i="1" spc="10" dirty="0">
                  <a:latin typeface="Times New Roman"/>
                  <a:cs typeface="Times New Roman"/>
                </a:rPr>
                <a:t>j</a:t>
              </a:r>
              <a:r>
                <a:rPr sz="1950" i="1" spc="-25" dirty="0">
                  <a:latin typeface="Times New Roman"/>
                  <a:cs typeface="Times New Roman"/>
                </a:rPr>
                <a:t> </a:t>
              </a:r>
              <a:r>
                <a:rPr sz="5100" spc="104" baseline="10620" dirty="0">
                  <a:latin typeface="Times New Roman"/>
                  <a:cs typeface="Times New Roman"/>
                </a:rPr>
                <a:t>d</a:t>
              </a:r>
              <a:r>
                <a:rPr sz="2925" spc="104" baseline="-5698" dirty="0">
                  <a:latin typeface="Times New Roman"/>
                  <a:cs typeface="Times New Roman"/>
                </a:rPr>
                <a:t>i</a:t>
              </a:r>
              <a:endParaRPr sz="2925" baseline="-5698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71600" y="4431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>
                <a:latin typeface="Symbol"/>
                <a:cs typeface="Symbol"/>
              </a:rPr>
              <a:t></a:t>
            </a:r>
            <a:endParaRPr lang="en-US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1017508"/>
            <a:ext cx="7886700" cy="31547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3070"/>
            <a:ext cx="7886700" cy="4126230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Announcements: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Homework </a:t>
            </a:r>
            <a:r>
              <a:rPr lang="en-US" sz="2800" dirty="0" smtClean="0">
                <a:solidFill>
                  <a:srgbClr val="FF0000"/>
                </a:solidFill>
              </a:rPr>
              <a:t>1 due this Thursday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Homework 2 out on Thursday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4400" dirty="0" smtClean="0"/>
              <a:t>Link </a:t>
            </a:r>
            <a:r>
              <a:rPr lang="en-US" sz="4400" dirty="0" smtClean="0"/>
              <a:t>Analysis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err="1" smtClean="0"/>
              <a:t>Pagerank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Flow </a:t>
            </a:r>
            <a:r>
              <a:rPr lang="en-US" sz="2800" dirty="0" smtClean="0"/>
              <a:t>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Matrix Formulation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Random Surfer Model (</a:t>
            </a:r>
            <a:r>
              <a:rPr lang="en-US" sz="2800" dirty="0" err="1" smtClean="0"/>
              <a:t>Brin</a:t>
            </a:r>
            <a:r>
              <a:rPr lang="en-US" sz="2800" dirty="0" smtClean="0"/>
              <a:t>-Page, 98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Topic Specific 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DBC2E27B-545F-CC4E-A7C9-D24EC5696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12" y="355854"/>
            <a:ext cx="2088642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304290"/>
            <a:ext cx="5100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000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000" b="1" spc="-10" dirty="0">
                <a:latin typeface="Calibri"/>
                <a:cs typeface="Calibri"/>
              </a:rPr>
              <a:t>Remember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flow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equation: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1715770"/>
            <a:ext cx="557212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000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000" b="1" dirty="0">
                <a:solidFill>
                  <a:srgbClr val="008000"/>
                </a:solidFill>
                <a:latin typeface="Calibri"/>
                <a:cs typeface="Calibri"/>
              </a:rPr>
              <a:t>Flow </a:t>
            </a:r>
            <a:r>
              <a:rPr sz="3000" b="1" spc="-10" dirty="0">
                <a:solidFill>
                  <a:srgbClr val="008000"/>
                </a:solidFill>
                <a:latin typeface="Calibri"/>
                <a:cs typeface="Calibri"/>
              </a:rPr>
              <a:t>equation </a:t>
            </a:r>
            <a:r>
              <a:rPr sz="3000" b="1" dirty="0">
                <a:solidFill>
                  <a:srgbClr val="008000"/>
                </a:solidFill>
                <a:latin typeface="Calibri"/>
                <a:cs typeface="Calibri"/>
              </a:rPr>
              <a:t>in the </a:t>
            </a:r>
            <a:r>
              <a:rPr sz="3000" b="1" spc="-10" dirty="0">
                <a:solidFill>
                  <a:srgbClr val="008000"/>
                </a:solidFill>
                <a:latin typeface="Calibri"/>
                <a:cs typeface="Calibri"/>
              </a:rPr>
              <a:t>matrix</a:t>
            </a:r>
            <a:r>
              <a:rPr sz="3000" b="1" spc="-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8000"/>
                </a:solidFill>
                <a:latin typeface="Calibri"/>
                <a:cs typeface="Calibri"/>
              </a:rPr>
              <a:t>form</a:t>
            </a:r>
            <a:endParaRPr sz="3000">
              <a:latin typeface="Calibri"/>
              <a:cs typeface="Calibri"/>
            </a:endParaRPr>
          </a:p>
          <a:p>
            <a:pPr marL="3068320">
              <a:lnSpc>
                <a:spcPct val="100000"/>
              </a:lnSpc>
              <a:spcBef>
                <a:spcPts val="90"/>
              </a:spcBef>
              <a:tabLst>
                <a:tab pos="3776979" algn="l"/>
              </a:tabLst>
            </a:pPr>
            <a:r>
              <a:rPr sz="3000" dirty="0">
                <a:solidFill>
                  <a:srgbClr val="0000FF"/>
                </a:solidFill>
                <a:latin typeface="Cambria Math"/>
                <a:cs typeface="Cambria Math"/>
              </a:rPr>
              <a:t>𝑴 ⋅	𝒓 =</a:t>
            </a:r>
            <a:r>
              <a:rPr sz="3000" spc="3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0000FF"/>
                </a:solidFill>
                <a:latin typeface="Cambria Math"/>
                <a:cs typeface="Cambria Math"/>
              </a:rPr>
              <a:t>𝒓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6075" y="3599560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1981200"/>
                </a:moveTo>
                <a:lnTo>
                  <a:pt x="2057400" y="1981200"/>
                </a:lnTo>
                <a:lnTo>
                  <a:pt x="2057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6075" y="3599560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1981200"/>
                </a:moveTo>
                <a:lnTo>
                  <a:pt x="2057400" y="1981200"/>
                </a:lnTo>
                <a:lnTo>
                  <a:pt x="2057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6717" y="396824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3" y="2608109"/>
            <a:ext cx="6101080" cy="9131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1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Suppose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page </a:t>
            </a:r>
            <a:r>
              <a:rPr sz="2600" b="1" i="1" spc="-5" dirty="0">
                <a:solidFill>
                  <a:srgbClr val="0000FF"/>
                </a:solidFill>
                <a:latin typeface="Calibri"/>
                <a:cs typeface="Calibri"/>
              </a:rPr>
              <a:t>i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links </a:t>
            </a:r>
            <a:r>
              <a:rPr sz="2600" b="1" spc="-20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3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pages,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including</a:t>
            </a:r>
            <a:r>
              <a:rPr sz="2600" b="1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endParaRPr sz="2600">
              <a:latin typeface="Calibri"/>
              <a:cs typeface="Calibri"/>
            </a:endParaRPr>
          </a:p>
          <a:p>
            <a:pPr marL="1835150">
              <a:lnSpc>
                <a:spcPct val="100000"/>
              </a:lnSpc>
              <a:spcBef>
                <a:spcPts val="480"/>
              </a:spcBef>
            </a:pPr>
            <a:r>
              <a:rPr sz="2400" b="1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5157" y="4209160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3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6075" y="4209160"/>
            <a:ext cx="1146810" cy="0"/>
          </a:xfrm>
          <a:custGeom>
            <a:avLst/>
            <a:gdLst/>
            <a:ahLst/>
            <a:cxnLst/>
            <a:rect l="l" t="t" r="r" b="b"/>
            <a:pathLst>
              <a:path w="1146810">
                <a:moveTo>
                  <a:pt x="0" y="0"/>
                </a:moveTo>
                <a:lnTo>
                  <a:pt x="11466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5275" y="3599560"/>
            <a:ext cx="0" cy="535305"/>
          </a:xfrm>
          <a:custGeom>
            <a:avLst/>
            <a:gdLst/>
            <a:ahLst/>
            <a:cxnLst/>
            <a:rect l="l" t="t" r="r" b="b"/>
            <a:pathLst>
              <a:path h="535304">
                <a:moveTo>
                  <a:pt x="0" y="0"/>
                </a:moveTo>
                <a:lnTo>
                  <a:pt x="0" y="5350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5275" y="4287011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5275" y="4800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5275" y="541020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5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85644" y="5796533"/>
            <a:ext cx="390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9525" y="3564597"/>
            <a:ext cx="304800" cy="2133600"/>
          </a:xfrm>
          <a:custGeom>
            <a:avLst/>
            <a:gdLst/>
            <a:ahLst/>
            <a:cxnLst/>
            <a:rect l="l" t="t" r="r" b="b"/>
            <a:pathLst>
              <a:path w="304800" h="2133600">
                <a:moveTo>
                  <a:pt x="0" y="2133600"/>
                </a:moveTo>
                <a:lnTo>
                  <a:pt x="304800" y="2133600"/>
                </a:lnTo>
                <a:lnTo>
                  <a:pt x="304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9525" y="3564597"/>
            <a:ext cx="304800" cy="2133600"/>
          </a:xfrm>
          <a:custGeom>
            <a:avLst/>
            <a:gdLst/>
            <a:ahLst/>
            <a:cxnLst/>
            <a:rect l="l" t="t" r="r" b="b"/>
            <a:pathLst>
              <a:path w="304800" h="2133600">
                <a:moveTo>
                  <a:pt x="0" y="2133600"/>
                </a:moveTo>
                <a:lnTo>
                  <a:pt x="304800" y="2133600"/>
                </a:lnTo>
                <a:lnTo>
                  <a:pt x="304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2897" y="5805932"/>
            <a:ext cx="18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1697" y="5795771"/>
            <a:ext cx="18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18325" y="3564597"/>
            <a:ext cx="304800" cy="2133600"/>
          </a:xfrm>
          <a:custGeom>
            <a:avLst/>
            <a:gdLst/>
            <a:ahLst/>
            <a:cxnLst/>
            <a:rect l="l" t="t" r="r" b="b"/>
            <a:pathLst>
              <a:path w="304800" h="2133600">
                <a:moveTo>
                  <a:pt x="0" y="2133600"/>
                </a:moveTo>
                <a:lnTo>
                  <a:pt x="304800" y="2133600"/>
                </a:lnTo>
                <a:lnTo>
                  <a:pt x="304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8325" y="3564597"/>
            <a:ext cx="304800" cy="2133600"/>
          </a:xfrm>
          <a:custGeom>
            <a:avLst/>
            <a:gdLst/>
            <a:ahLst/>
            <a:cxnLst/>
            <a:rect l="l" t="t" r="r" b="b"/>
            <a:pathLst>
              <a:path w="304800" h="2133600">
                <a:moveTo>
                  <a:pt x="0" y="2133600"/>
                </a:moveTo>
                <a:lnTo>
                  <a:pt x="304800" y="2133600"/>
                </a:lnTo>
                <a:lnTo>
                  <a:pt x="304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7297" y="4342129"/>
            <a:ext cx="26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8000"/>
                </a:solidFill>
                <a:latin typeface="Corbel"/>
                <a:cs typeface="Corbel"/>
              </a:rPr>
              <a:t>=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18325" y="419163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75321" y="3971797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orbel"/>
                <a:cs typeface="Corbel"/>
              </a:rPr>
              <a:t>r</a:t>
            </a:r>
            <a:r>
              <a:rPr sz="2400" b="1" i="1" baseline="-20833" dirty="0">
                <a:latin typeface="Corbel"/>
                <a:cs typeface="Corbel"/>
              </a:rPr>
              <a:t>j</a:t>
            </a:r>
            <a:endParaRPr sz="2400" baseline="-20833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9413" y="516559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4849" y="4287011"/>
            <a:ext cx="1643380" cy="878840"/>
          </a:xfrm>
          <a:custGeom>
            <a:avLst/>
            <a:gdLst/>
            <a:ahLst/>
            <a:cxnLst/>
            <a:rect l="l" t="t" r="r" b="b"/>
            <a:pathLst>
              <a:path w="1643380" h="878839">
                <a:moveTo>
                  <a:pt x="1572643" y="30233"/>
                </a:moveTo>
                <a:lnTo>
                  <a:pt x="0" y="867537"/>
                </a:lnTo>
                <a:lnTo>
                  <a:pt x="5968" y="878713"/>
                </a:lnTo>
                <a:lnTo>
                  <a:pt x="1578594" y="41418"/>
                </a:lnTo>
                <a:lnTo>
                  <a:pt x="1572643" y="30233"/>
                </a:lnTo>
                <a:close/>
              </a:path>
              <a:path w="1643380" h="878839">
                <a:moveTo>
                  <a:pt x="1625672" y="24256"/>
                </a:moveTo>
                <a:lnTo>
                  <a:pt x="1583867" y="24256"/>
                </a:lnTo>
                <a:lnTo>
                  <a:pt x="1589836" y="35432"/>
                </a:lnTo>
                <a:lnTo>
                  <a:pt x="1578594" y="41418"/>
                </a:lnTo>
                <a:lnTo>
                  <a:pt x="1593519" y="69468"/>
                </a:lnTo>
                <a:lnTo>
                  <a:pt x="1625672" y="24256"/>
                </a:lnTo>
                <a:close/>
              </a:path>
              <a:path w="1643380" h="878839">
                <a:moveTo>
                  <a:pt x="1583867" y="24256"/>
                </a:moveTo>
                <a:lnTo>
                  <a:pt x="1572643" y="30233"/>
                </a:lnTo>
                <a:lnTo>
                  <a:pt x="1578594" y="41418"/>
                </a:lnTo>
                <a:lnTo>
                  <a:pt x="1589836" y="35432"/>
                </a:lnTo>
                <a:lnTo>
                  <a:pt x="1583867" y="24256"/>
                </a:lnTo>
                <a:close/>
              </a:path>
              <a:path w="1643380" h="878839">
                <a:moveTo>
                  <a:pt x="1642922" y="0"/>
                </a:moveTo>
                <a:lnTo>
                  <a:pt x="1557705" y="2158"/>
                </a:lnTo>
                <a:lnTo>
                  <a:pt x="1572643" y="30233"/>
                </a:lnTo>
                <a:lnTo>
                  <a:pt x="1583867" y="24256"/>
                </a:lnTo>
                <a:lnTo>
                  <a:pt x="1625672" y="24256"/>
                </a:lnTo>
                <a:lnTo>
                  <a:pt x="1642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709" y="156856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271" y="0"/>
                </a:lnTo>
              </a:path>
            </a:pathLst>
          </a:custGeom>
          <a:ln w="1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572995" y="1171309"/>
            <a:ext cx="439420" cy="908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ts val="5120"/>
              </a:lnSpc>
              <a:spcBef>
                <a:spcPts val="105"/>
              </a:spcBef>
            </a:pPr>
            <a:r>
              <a:rPr sz="4450" i="0" spc="25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  <a:p>
            <a:pPr marL="12700">
              <a:lnSpc>
                <a:spcPts val="1820"/>
              </a:lnSpc>
            </a:pPr>
            <a:r>
              <a:rPr sz="1700" spc="75" dirty="0"/>
              <a:t>i</a:t>
            </a:r>
            <a:r>
              <a:rPr sz="1700" i="0" spc="75" dirty="0">
                <a:latin typeface="Symbol"/>
                <a:cs typeface="Symbol"/>
              </a:rPr>
              <a:t></a:t>
            </a:r>
            <a:r>
              <a:rPr sz="1700" i="0" spc="-110" dirty="0">
                <a:latin typeface="Times New Roman"/>
                <a:cs typeface="Times New Roman"/>
              </a:rPr>
              <a:t> </a:t>
            </a:r>
            <a:r>
              <a:rPr sz="1700" spc="10" dirty="0"/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8269" y="129156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6713" y="1525011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0" dirty="0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02512" y="1039267"/>
            <a:ext cx="16065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i="1" spc="-320" dirty="0">
                <a:latin typeface="Times New Roman"/>
                <a:cs typeface="Times New Roman"/>
              </a:rPr>
              <a:t>r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43706" y="1272713"/>
            <a:ext cx="57658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330" algn="l"/>
              </a:tabLst>
            </a:pPr>
            <a:r>
              <a:rPr sz="2950" i="1" spc="15" dirty="0">
                <a:latin typeface="Times New Roman"/>
                <a:cs typeface="Times New Roman"/>
              </a:rPr>
              <a:t>r	</a:t>
            </a:r>
            <a:r>
              <a:rPr sz="2950" spc="2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55507" y="1814970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51495" y="1562668"/>
            <a:ext cx="2159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20" dirty="0">
                <a:latin typeface="Times New Roman"/>
                <a:cs typeface="Times New Roman"/>
              </a:rPr>
              <a:t>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9525" y="502920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7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13247" y="4733544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orbel"/>
                <a:cs typeface="Corbel"/>
              </a:rPr>
              <a:t>r</a:t>
            </a:r>
            <a:r>
              <a:rPr sz="2400" b="1" i="1" baseline="-20833" dirty="0">
                <a:latin typeface="Corbel"/>
                <a:cs typeface="Corbel"/>
              </a:rPr>
              <a:t>i</a:t>
            </a:r>
            <a:endParaRPr sz="2400" baseline="-20833">
              <a:latin typeface="Corbel"/>
              <a:cs typeface="Corbe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62757" y="413461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62757" y="413461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93794" y="4234942"/>
            <a:ext cx="16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.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9994" y="5719571"/>
            <a:ext cx="16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.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99047" y="5835396"/>
            <a:ext cx="266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8000"/>
                </a:solidFill>
                <a:latin typeface="Corbel"/>
                <a:cs typeface="Corbel"/>
              </a:rPr>
              <a:t>=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63266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3266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4883" y="525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4883" y="525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8513" y="4716526"/>
            <a:ext cx="1436370" cy="572770"/>
          </a:xfrm>
          <a:custGeom>
            <a:avLst/>
            <a:gdLst/>
            <a:ahLst/>
            <a:cxnLst/>
            <a:rect l="l" t="t" r="r" b="b"/>
            <a:pathLst>
              <a:path w="1436370" h="572770">
                <a:moveTo>
                  <a:pt x="1363085" y="29620"/>
                </a:moveTo>
                <a:lnTo>
                  <a:pt x="0" y="560451"/>
                </a:lnTo>
                <a:lnTo>
                  <a:pt x="4572" y="572262"/>
                </a:lnTo>
                <a:lnTo>
                  <a:pt x="1367703" y="41462"/>
                </a:lnTo>
                <a:lnTo>
                  <a:pt x="1363085" y="29620"/>
                </a:lnTo>
                <a:close/>
              </a:path>
              <a:path w="1436370" h="572770">
                <a:moveTo>
                  <a:pt x="1420846" y="25018"/>
                </a:moveTo>
                <a:lnTo>
                  <a:pt x="1374902" y="25018"/>
                </a:lnTo>
                <a:lnTo>
                  <a:pt x="1379601" y="36830"/>
                </a:lnTo>
                <a:lnTo>
                  <a:pt x="1367703" y="41462"/>
                </a:lnTo>
                <a:lnTo>
                  <a:pt x="1379220" y="70993"/>
                </a:lnTo>
                <a:lnTo>
                  <a:pt x="1420846" y="25018"/>
                </a:lnTo>
                <a:close/>
              </a:path>
              <a:path w="1436370" h="572770">
                <a:moveTo>
                  <a:pt x="1374902" y="25018"/>
                </a:moveTo>
                <a:lnTo>
                  <a:pt x="1363085" y="29620"/>
                </a:lnTo>
                <a:lnTo>
                  <a:pt x="1367703" y="41462"/>
                </a:lnTo>
                <a:lnTo>
                  <a:pt x="1379601" y="36830"/>
                </a:lnTo>
                <a:lnTo>
                  <a:pt x="1374902" y="25018"/>
                </a:lnTo>
                <a:close/>
              </a:path>
              <a:path w="1436370" h="572770">
                <a:moveTo>
                  <a:pt x="1351534" y="0"/>
                </a:moveTo>
                <a:lnTo>
                  <a:pt x="1363085" y="29620"/>
                </a:lnTo>
                <a:lnTo>
                  <a:pt x="1374902" y="25018"/>
                </a:lnTo>
                <a:lnTo>
                  <a:pt x="1420846" y="25018"/>
                </a:lnTo>
                <a:lnTo>
                  <a:pt x="1436370" y="7874"/>
                </a:lnTo>
                <a:lnTo>
                  <a:pt x="135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7469" y="5300090"/>
            <a:ext cx="1400810" cy="116839"/>
          </a:xfrm>
          <a:custGeom>
            <a:avLst/>
            <a:gdLst/>
            <a:ahLst/>
            <a:cxnLst/>
            <a:rect l="l" t="t" r="r" b="b"/>
            <a:pathLst>
              <a:path w="1400810" h="116839">
                <a:moveTo>
                  <a:pt x="1323815" y="31681"/>
                </a:moveTo>
                <a:lnTo>
                  <a:pt x="0" y="103759"/>
                </a:lnTo>
                <a:lnTo>
                  <a:pt x="635" y="116459"/>
                </a:lnTo>
                <a:lnTo>
                  <a:pt x="1324514" y="44377"/>
                </a:lnTo>
                <a:lnTo>
                  <a:pt x="1323815" y="31681"/>
                </a:lnTo>
                <a:close/>
              </a:path>
              <a:path w="1400810" h="116839">
                <a:moveTo>
                  <a:pt x="1393562" y="30988"/>
                </a:moveTo>
                <a:lnTo>
                  <a:pt x="1336548" y="30988"/>
                </a:lnTo>
                <a:lnTo>
                  <a:pt x="1337183" y="43688"/>
                </a:lnTo>
                <a:lnTo>
                  <a:pt x="1324514" y="44377"/>
                </a:lnTo>
                <a:lnTo>
                  <a:pt x="1326261" y="76073"/>
                </a:lnTo>
                <a:lnTo>
                  <a:pt x="1400302" y="33909"/>
                </a:lnTo>
                <a:lnTo>
                  <a:pt x="1393562" y="30988"/>
                </a:lnTo>
                <a:close/>
              </a:path>
              <a:path w="1400810" h="116839">
                <a:moveTo>
                  <a:pt x="1336548" y="30988"/>
                </a:moveTo>
                <a:lnTo>
                  <a:pt x="1323815" y="31681"/>
                </a:lnTo>
                <a:lnTo>
                  <a:pt x="1324514" y="44377"/>
                </a:lnTo>
                <a:lnTo>
                  <a:pt x="1337183" y="43688"/>
                </a:lnTo>
                <a:lnTo>
                  <a:pt x="1336548" y="30988"/>
                </a:lnTo>
                <a:close/>
              </a:path>
              <a:path w="1400810" h="116839">
                <a:moveTo>
                  <a:pt x="1322070" y="0"/>
                </a:moveTo>
                <a:lnTo>
                  <a:pt x="1323815" y="31681"/>
                </a:lnTo>
                <a:lnTo>
                  <a:pt x="1336548" y="30988"/>
                </a:lnTo>
                <a:lnTo>
                  <a:pt x="1393562" y="30988"/>
                </a:lnTo>
                <a:lnTo>
                  <a:pt x="132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12" y="355854"/>
            <a:ext cx="6034278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299718"/>
            <a:ext cx="7608570" cy="188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ts val="3615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flow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equations can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be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written</a:t>
            </a:r>
            <a:endParaRPr sz="3200">
              <a:latin typeface="Calibri"/>
              <a:cs typeface="Calibri"/>
            </a:endParaRPr>
          </a:p>
          <a:p>
            <a:pPr marL="1722755">
              <a:lnSpc>
                <a:spcPts val="3910"/>
              </a:lnSpc>
              <a:tabLst>
                <a:tab pos="2195830" algn="l"/>
                <a:tab pos="2764155" algn="l"/>
                <a:tab pos="3382645" algn="l"/>
                <a:tab pos="3697604" algn="l"/>
              </a:tabLst>
            </a:pPr>
            <a:r>
              <a:rPr sz="3600" dirty="0">
                <a:solidFill>
                  <a:srgbClr val="0000FF"/>
                </a:solidFill>
                <a:latin typeface="Cambria Math"/>
                <a:cs typeface="Cambria Math"/>
              </a:rPr>
              <a:t>𝒓	=	𝑴	∙	𝒓</a:t>
            </a:r>
            <a:endParaRPr sz="3600">
              <a:latin typeface="Cambria Math"/>
              <a:cs typeface="Cambria Math"/>
            </a:endParaRPr>
          </a:p>
          <a:p>
            <a:pPr marL="332740" marR="5080" indent="-320040">
              <a:lnSpc>
                <a:spcPts val="3460"/>
              </a:lnSpc>
              <a:spcBef>
                <a:spcPts val="25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So the </a:t>
            </a:r>
            <a:r>
              <a:rPr sz="3200" b="1" spc="-25" dirty="0">
                <a:latin typeface="Calibri"/>
                <a:cs typeface="Calibri"/>
              </a:rPr>
              <a:t>rank </a:t>
            </a:r>
            <a:r>
              <a:rPr sz="3200" b="1" spc="-15" dirty="0">
                <a:latin typeface="Calibri"/>
                <a:cs typeface="Calibri"/>
              </a:rPr>
              <a:t>vector </a:t>
            </a:r>
            <a:r>
              <a:rPr sz="3200" b="1" i="1" spc="-5" dirty="0">
                <a:solidFill>
                  <a:srgbClr val="0000FF"/>
                </a:solidFill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is an </a:t>
            </a:r>
            <a:r>
              <a:rPr sz="3200" b="1" spc="-20" dirty="0">
                <a:latin typeface="Calibri"/>
                <a:cs typeface="Calibri"/>
              </a:rPr>
              <a:t>eigenvector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stochastic web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3" y="3204717"/>
            <a:ext cx="5901690" cy="21850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marR="5080" indent="-274320">
              <a:lnSpc>
                <a:spcPts val="3020"/>
              </a:lnSpc>
              <a:spcBef>
                <a:spcPts val="484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fact,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or principal </a:t>
            </a:r>
            <a:r>
              <a:rPr sz="2800" spc="-35" dirty="0">
                <a:latin typeface="Calibri"/>
                <a:cs typeface="Calibri"/>
              </a:rPr>
              <a:t>eigenvector, 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corresponding </a:t>
            </a:r>
            <a:r>
              <a:rPr sz="2800" spc="-15" dirty="0">
                <a:latin typeface="Calibri"/>
                <a:cs typeface="Calibri"/>
              </a:rPr>
              <a:t>eigenvalue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551815" marR="624840" lvl="1" indent="-228600">
              <a:lnSpc>
                <a:spcPts val="2590"/>
              </a:lnSpc>
              <a:spcBef>
                <a:spcPts val="600"/>
              </a:spcBef>
              <a:buClr>
                <a:srgbClr val="E66C7C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20" dirty="0">
                <a:latin typeface="Calibri"/>
                <a:cs typeface="Calibri"/>
              </a:rPr>
              <a:t>Largest </a:t>
            </a:r>
            <a:r>
              <a:rPr sz="2400" spc="-15" dirty="0">
                <a:latin typeface="Calibri"/>
                <a:cs typeface="Calibri"/>
              </a:rPr>
              <a:t>eigenvalue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i="1" dirty="0">
                <a:latin typeface="Calibri"/>
                <a:cs typeface="Calibri"/>
              </a:rPr>
              <a:t>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b="1" i="1" dirty="0">
                <a:latin typeface="Calibri"/>
                <a:cs typeface="Calibri"/>
              </a:rPr>
              <a:t>M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stochastic</a:t>
            </a:r>
            <a:endParaRPr sz="2400">
              <a:latin typeface="Calibri"/>
              <a:cs typeface="Calibri"/>
            </a:endParaRPr>
          </a:p>
          <a:p>
            <a:pPr marL="771525" lvl="2" indent="-182880">
              <a:lnSpc>
                <a:spcPts val="2285"/>
              </a:lnSpc>
              <a:spcBef>
                <a:spcPts val="229"/>
              </a:spcBef>
              <a:buClr>
                <a:srgbClr val="6BB76C"/>
              </a:buClr>
              <a:buFont typeface="Wingdings"/>
              <a:buChar char=""/>
              <a:tabLst>
                <a:tab pos="772160" algn="l"/>
              </a:tabLst>
            </a:pPr>
            <a:r>
              <a:rPr sz="2000" i="1" spc="-45" dirty="0">
                <a:latin typeface="Calibri"/>
                <a:cs typeface="Calibri"/>
              </a:rPr>
              <a:t>We </a:t>
            </a:r>
            <a:r>
              <a:rPr sz="2000" i="1" spc="-10" dirty="0">
                <a:latin typeface="Calibri"/>
                <a:cs typeface="Calibri"/>
              </a:rPr>
              <a:t>know </a:t>
            </a:r>
            <a:r>
              <a:rPr sz="2000" b="1" i="1" spc="-5" dirty="0">
                <a:latin typeface="Calibri"/>
                <a:cs typeface="Calibri"/>
              </a:rPr>
              <a:t>r </a:t>
            </a:r>
            <a:r>
              <a:rPr sz="2000" i="1" spc="-5" dirty="0">
                <a:latin typeface="Calibri"/>
                <a:cs typeface="Calibri"/>
              </a:rPr>
              <a:t>is </a:t>
            </a:r>
            <a:r>
              <a:rPr sz="2000" i="1" spc="-10" dirty="0">
                <a:latin typeface="Calibri"/>
                <a:cs typeface="Calibri"/>
              </a:rPr>
              <a:t>unit </a:t>
            </a:r>
            <a:r>
              <a:rPr sz="2000" i="1" spc="-5" dirty="0">
                <a:latin typeface="Calibri"/>
                <a:cs typeface="Calibri"/>
              </a:rPr>
              <a:t>length and each </a:t>
            </a:r>
            <a:r>
              <a:rPr sz="2000" i="1" spc="-10" dirty="0">
                <a:latin typeface="Calibri"/>
                <a:cs typeface="Calibri"/>
              </a:rPr>
              <a:t>column </a:t>
            </a:r>
            <a:r>
              <a:rPr sz="2000" i="1" spc="-5" dirty="0">
                <a:latin typeface="Calibri"/>
                <a:cs typeface="Calibri"/>
              </a:rPr>
              <a:t>of</a:t>
            </a:r>
            <a:r>
              <a:rPr sz="2000" i="1" spc="7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771525">
              <a:lnSpc>
                <a:spcPts val="2285"/>
              </a:lnSpc>
            </a:pPr>
            <a:r>
              <a:rPr sz="2000" i="1" spc="-5" dirty="0">
                <a:latin typeface="Calibri"/>
                <a:cs typeface="Calibri"/>
              </a:rPr>
              <a:t>sums </a:t>
            </a:r>
            <a:r>
              <a:rPr sz="2000" i="1" spc="-15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one, so </a:t>
            </a:r>
            <a:r>
              <a:rPr sz="2000" spc="-5" dirty="0">
                <a:latin typeface="Cambria Math"/>
                <a:cs typeface="Cambria Math"/>
              </a:rPr>
              <a:t>𝑴𝒓 ≤</a:t>
            </a:r>
            <a:r>
              <a:rPr sz="2000" spc="23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36" y="5606796"/>
            <a:ext cx="653605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740" marR="5080" indent="-320040">
              <a:lnSpc>
                <a:spcPts val="3460"/>
              </a:lnSpc>
              <a:spcBef>
                <a:spcPts val="53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60" dirty="0">
                <a:solidFill>
                  <a:srgbClr val="008000"/>
                </a:solidFill>
                <a:latin typeface="Calibri"/>
                <a:cs typeface="Calibri"/>
              </a:rPr>
              <a:t>We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can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now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efficiently solve </a:t>
            </a:r>
            <a:r>
              <a:rPr sz="3200" b="1" spc="-15" dirty="0">
                <a:solidFill>
                  <a:srgbClr val="008000"/>
                </a:solidFill>
                <a:latin typeface="Calibri"/>
                <a:cs typeface="Calibri"/>
              </a:rPr>
              <a:t>for </a:t>
            </a:r>
            <a:r>
              <a:rPr sz="3200" b="1" i="1" spc="-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! </a:t>
            </a:r>
            <a:r>
              <a:rPr sz="3200" b="1" spc="-5" dirty="0">
                <a:latin typeface="Calibri"/>
                <a:cs typeface="Calibri"/>
              </a:rPr>
              <a:t> The </a:t>
            </a:r>
            <a:r>
              <a:rPr sz="3200" b="1" spc="-10" dirty="0">
                <a:latin typeface="Calibri"/>
                <a:cs typeface="Calibri"/>
              </a:rPr>
              <a:t>method </a:t>
            </a:r>
            <a:r>
              <a:rPr sz="3200" b="1" spc="-5" dirty="0">
                <a:latin typeface="Calibri"/>
                <a:cs typeface="Calibri"/>
              </a:rPr>
              <a:t>is called </a:t>
            </a:r>
            <a:r>
              <a:rPr sz="3200" b="1" spc="-25" dirty="0">
                <a:latin typeface="Calibri"/>
                <a:cs typeface="Calibri"/>
              </a:rPr>
              <a:t>Power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iteration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4447" y="3303778"/>
            <a:ext cx="1652905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NOTE: </a:t>
            </a:r>
            <a:r>
              <a:rPr sz="1600" b="1" i="1" dirty="0">
                <a:solidFill>
                  <a:srgbClr val="008000"/>
                </a:solidFill>
                <a:latin typeface="Arial"/>
                <a:cs typeface="Arial"/>
              </a:rPr>
              <a:t>x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is an 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eigenvector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with  the</a:t>
            </a:r>
            <a:r>
              <a:rPr sz="1600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corresponding  eigenvalue 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λ</a:t>
            </a:r>
            <a:r>
              <a:rPr sz="160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if:</a:t>
            </a:r>
            <a:endParaRPr sz="1600">
              <a:latin typeface="Arial"/>
              <a:cs typeface="Arial"/>
            </a:endParaRPr>
          </a:p>
          <a:p>
            <a:pPr marL="367665">
              <a:lnSpc>
                <a:spcPts val="2390"/>
              </a:lnSpc>
            </a:pPr>
            <a:r>
              <a:rPr sz="2000" spc="-5" dirty="0">
                <a:solidFill>
                  <a:srgbClr val="008000"/>
                </a:solidFill>
                <a:latin typeface="Cambria Math"/>
                <a:cs typeface="Cambria Math"/>
              </a:rPr>
              <a:t>𝑨𝒙 =</a:t>
            </a:r>
            <a:r>
              <a:rPr sz="2000" spc="2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ambria Math"/>
                <a:cs typeface="Cambria Math"/>
              </a:rPr>
              <a:t>𝝀𝒙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12" y="355854"/>
            <a:ext cx="7240524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6397" y="3591814"/>
            <a:ext cx="1000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008000"/>
                </a:solidFill>
                <a:latin typeface="Corbel"/>
                <a:cs typeface="Corbel"/>
              </a:rPr>
              <a:t>r =</a:t>
            </a:r>
            <a:r>
              <a:rPr sz="2800" b="1" i="1" spc="-105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2800" b="1" i="1" spc="-5" dirty="0">
                <a:solidFill>
                  <a:srgbClr val="008000"/>
                </a:solidFill>
                <a:latin typeface="Corbel"/>
                <a:cs typeface="Corbel"/>
              </a:rPr>
              <a:t>M∙r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4530725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1219200"/>
                </a:moveTo>
                <a:lnTo>
                  <a:pt x="1447800" y="1219200"/>
                </a:lnTo>
                <a:lnTo>
                  <a:pt x="1447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1200" y="4495800"/>
            <a:ext cx="457200" cy="1219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35890" marR="75565" algn="just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y  a  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8829" y="4518659"/>
            <a:ext cx="1574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algn="ctr">
              <a:lnSpc>
                <a:spcPct val="100000"/>
              </a:lnSpc>
              <a:spcBef>
                <a:spcPts val="100"/>
              </a:spcBef>
              <a:tabLst>
                <a:tab pos="847090" algn="l"/>
                <a:tab pos="1380490" algn="l"/>
              </a:tabLst>
            </a:pPr>
            <a:r>
              <a:rPr sz="2400" dirty="0">
                <a:latin typeface="Times New Roman"/>
                <a:cs typeface="Times New Roman"/>
              </a:rPr>
              <a:t>½	½	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5915" algn="l"/>
                <a:tab pos="945515" algn="l"/>
                <a:tab pos="1402715" algn="l"/>
              </a:tabLst>
            </a:pPr>
            <a:r>
              <a:rPr sz="2400" dirty="0">
                <a:latin typeface="Times New Roman"/>
                <a:cs typeface="Times New Roman"/>
              </a:rPr>
              <a:t>=	½	0	1</a:t>
            </a:r>
            <a:endParaRPr sz="2400">
              <a:latin typeface="Times New Roman"/>
              <a:cs typeface="Times New Roman"/>
            </a:endParaRPr>
          </a:p>
          <a:p>
            <a:pPr marL="405130" algn="ctr">
              <a:lnSpc>
                <a:spcPct val="100000"/>
              </a:lnSpc>
              <a:tabLst>
                <a:tab pos="862330" algn="l"/>
                <a:tab pos="1395730" algn="l"/>
              </a:tabLst>
            </a:pPr>
            <a:r>
              <a:rPr sz="2400" dirty="0">
                <a:latin typeface="Times New Roman"/>
                <a:cs typeface="Times New Roman"/>
              </a:rPr>
              <a:t>0	½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7200" y="4495800"/>
            <a:ext cx="45720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67310" marR="144145" indent="68580" algn="just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y  a  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6591" y="2559304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92197" y="48861"/>
                </a:moveTo>
                <a:lnTo>
                  <a:pt x="267443" y="62654"/>
                </a:lnTo>
                <a:lnTo>
                  <a:pt x="3937" y="507746"/>
                </a:lnTo>
                <a:lnTo>
                  <a:pt x="0" y="514476"/>
                </a:lnTo>
                <a:lnTo>
                  <a:pt x="2159" y="523240"/>
                </a:lnTo>
                <a:lnTo>
                  <a:pt x="9017" y="527304"/>
                </a:lnTo>
                <a:lnTo>
                  <a:pt x="15747" y="531368"/>
                </a:lnTo>
                <a:lnTo>
                  <a:pt x="24511" y="529082"/>
                </a:lnTo>
                <a:lnTo>
                  <a:pt x="28575" y="522350"/>
                </a:lnTo>
                <a:lnTo>
                  <a:pt x="292015" y="77183"/>
                </a:lnTo>
                <a:lnTo>
                  <a:pt x="292197" y="48861"/>
                </a:lnTo>
                <a:close/>
              </a:path>
              <a:path w="323214" h="531494">
                <a:moveTo>
                  <a:pt x="320881" y="28406"/>
                </a:moveTo>
                <a:lnTo>
                  <a:pt x="292015" y="77183"/>
                </a:lnTo>
                <a:lnTo>
                  <a:pt x="291719" y="123571"/>
                </a:lnTo>
                <a:lnTo>
                  <a:pt x="291719" y="131445"/>
                </a:lnTo>
                <a:lnTo>
                  <a:pt x="298069" y="137922"/>
                </a:lnTo>
                <a:lnTo>
                  <a:pt x="305942" y="137922"/>
                </a:lnTo>
                <a:lnTo>
                  <a:pt x="313816" y="138049"/>
                </a:lnTo>
                <a:lnTo>
                  <a:pt x="320294" y="131699"/>
                </a:lnTo>
                <a:lnTo>
                  <a:pt x="320295" y="123571"/>
                </a:lnTo>
                <a:lnTo>
                  <a:pt x="320881" y="28406"/>
                </a:lnTo>
                <a:close/>
              </a:path>
              <a:path w="323214" h="531494">
                <a:moveTo>
                  <a:pt x="296372" y="13748"/>
                </a:moveTo>
                <a:lnTo>
                  <a:pt x="212978" y="60198"/>
                </a:lnTo>
                <a:lnTo>
                  <a:pt x="206121" y="64135"/>
                </a:lnTo>
                <a:lnTo>
                  <a:pt x="203581" y="72771"/>
                </a:lnTo>
                <a:lnTo>
                  <a:pt x="207517" y="79756"/>
                </a:lnTo>
                <a:lnTo>
                  <a:pt x="211328" y="86613"/>
                </a:lnTo>
                <a:lnTo>
                  <a:pt x="219964" y="89026"/>
                </a:lnTo>
                <a:lnTo>
                  <a:pt x="226948" y="85217"/>
                </a:lnTo>
                <a:lnTo>
                  <a:pt x="267443" y="62654"/>
                </a:lnTo>
                <a:lnTo>
                  <a:pt x="294385" y="17145"/>
                </a:lnTo>
                <a:lnTo>
                  <a:pt x="296372" y="13748"/>
                </a:lnTo>
                <a:close/>
              </a:path>
              <a:path w="323214" h="531494">
                <a:moveTo>
                  <a:pt x="320905" y="24384"/>
                </a:moveTo>
                <a:lnTo>
                  <a:pt x="292353" y="24384"/>
                </a:lnTo>
                <a:lnTo>
                  <a:pt x="313563" y="36957"/>
                </a:lnTo>
                <a:lnTo>
                  <a:pt x="292197" y="48861"/>
                </a:lnTo>
                <a:lnTo>
                  <a:pt x="292015" y="77183"/>
                </a:lnTo>
                <a:lnTo>
                  <a:pt x="320881" y="28406"/>
                </a:lnTo>
                <a:lnTo>
                  <a:pt x="320905" y="24384"/>
                </a:lnTo>
                <a:close/>
              </a:path>
              <a:path w="323214" h="531494">
                <a:moveTo>
                  <a:pt x="307085" y="8128"/>
                </a:moveTo>
                <a:lnTo>
                  <a:pt x="305914" y="8433"/>
                </a:lnTo>
                <a:lnTo>
                  <a:pt x="296372" y="13748"/>
                </a:lnTo>
                <a:lnTo>
                  <a:pt x="294362" y="17184"/>
                </a:lnTo>
                <a:lnTo>
                  <a:pt x="267443" y="62654"/>
                </a:lnTo>
                <a:lnTo>
                  <a:pt x="292197" y="48861"/>
                </a:lnTo>
                <a:lnTo>
                  <a:pt x="292353" y="24384"/>
                </a:lnTo>
                <a:lnTo>
                  <a:pt x="320905" y="24384"/>
                </a:lnTo>
                <a:lnTo>
                  <a:pt x="320940" y="17145"/>
                </a:lnTo>
                <a:lnTo>
                  <a:pt x="320675" y="16129"/>
                </a:lnTo>
                <a:lnTo>
                  <a:pt x="307085" y="8128"/>
                </a:lnTo>
                <a:close/>
              </a:path>
              <a:path w="323214" h="531494">
                <a:moveTo>
                  <a:pt x="292353" y="24384"/>
                </a:moveTo>
                <a:lnTo>
                  <a:pt x="292197" y="48861"/>
                </a:lnTo>
                <a:lnTo>
                  <a:pt x="313563" y="36957"/>
                </a:lnTo>
                <a:lnTo>
                  <a:pt x="292353" y="24384"/>
                </a:lnTo>
                <a:close/>
              </a:path>
              <a:path w="323214" h="531494">
                <a:moveTo>
                  <a:pt x="320950" y="17184"/>
                </a:moveTo>
                <a:lnTo>
                  <a:pt x="320881" y="28406"/>
                </a:lnTo>
                <a:lnTo>
                  <a:pt x="322960" y="24892"/>
                </a:lnTo>
                <a:lnTo>
                  <a:pt x="320950" y="17184"/>
                </a:lnTo>
                <a:close/>
              </a:path>
              <a:path w="323214" h="531494">
                <a:moveTo>
                  <a:pt x="321005" y="8128"/>
                </a:moveTo>
                <a:lnTo>
                  <a:pt x="307085" y="8128"/>
                </a:lnTo>
                <a:lnTo>
                  <a:pt x="320675" y="16129"/>
                </a:lnTo>
                <a:lnTo>
                  <a:pt x="320950" y="17184"/>
                </a:lnTo>
                <a:lnTo>
                  <a:pt x="321005" y="8128"/>
                </a:lnTo>
                <a:close/>
              </a:path>
              <a:path w="323214" h="531494">
                <a:moveTo>
                  <a:pt x="305914" y="8433"/>
                </a:moveTo>
                <a:lnTo>
                  <a:pt x="298322" y="10413"/>
                </a:lnTo>
                <a:lnTo>
                  <a:pt x="296372" y="13748"/>
                </a:lnTo>
                <a:lnTo>
                  <a:pt x="305914" y="8433"/>
                </a:lnTo>
                <a:close/>
              </a:path>
              <a:path w="323214" h="531494">
                <a:moveTo>
                  <a:pt x="321056" y="0"/>
                </a:moveTo>
                <a:lnTo>
                  <a:pt x="305914" y="8433"/>
                </a:lnTo>
                <a:lnTo>
                  <a:pt x="307085" y="8128"/>
                </a:lnTo>
                <a:lnTo>
                  <a:pt x="321005" y="8128"/>
                </a:lnTo>
                <a:lnTo>
                  <a:pt x="321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4179" y="2482976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1901" y="514066"/>
                </a:moveTo>
                <a:lnTo>
                  <a:pt x="1777" y="531240"/>
                </a:lnTo>
                <a:lnTo>
                  <a:pt x="16142" y="523239"/>
                </a:lnTo>
                <a:lnTo>
                  <a:pt x="15747" y="523239"/>
                </a:lnTo>
                <a:lnTo>
                  <a:pt x="9017" y="519175"/>
                </a:lnTo>
                <a:lnTo>
                  <a:pt x="2158" y="515112"/>
                </a:lnTo>
                <a:lnTo>
                  <a:pt x="1901" y="514066"/>
                </a:lnTo>
                <a:close/>
              </a:path>
              <a:path w="323214" h="531494">
                <a:moveTo>
                  <a:pt x="30945" y="453997"/>
                </a:moveTo>
                <a:lnTo>
                  <a:pt x="3937" y="499618"/>
                </a:lnTo>
                <a:lnTo>
                  <a:pt x="1981" y="502961"/>
                </a:lnTo>
                <a:lnTo>
                  <a:pt x="1901" y="514066"/>
                </a:lnTo>
                <a:lnTo>
                  <a:pt x="2158" y="515112"/>
                </a:lnTo>
                <a:lnTo>
                  <a:pt x="9017" y="519175"/>
                </a:lnTo>
                <a:lnTo>
                  <a:pt x="15747" y="523239"/>
                </a:lnTo>
                <a:lnTo>
                  <a:pt x="16490" y="523046"/>
                </a:lnTo>
                <a:lnTo>
                  <a:pt x="26608" y="517410"/>
                </a:lnTo>
                <a:lnTo>
                  <a:pt x="32780" y="506984"/>
                </a:lnTo>
                <a:lnTo>
                  <a:pt x="30606" y="506984"/>
                </a:lnTo>
                <a:lnTo>
                  <a:pt x="9270" y="494411"/>
                </a:lnTo>
                <a:lnTo>
                  <a:pt x="30763" y="482453"/>
                </a:lnTo>
                <a:lnTo>
                  <a:pt x="30945" y="453997"/>
                </a:lnTo>
                <a:close/>
              </a:path>
              <a:path w="323214" h="531494">
                <a:moveTo>
                  <a:pt x="16490" y="523046"/>
                </a:moveTo>
                <a:lnTo>
                  <a:pt x="15747" y="523239"/>
                </a:lnTo>
                <a:lnTo>
                  <a:pt x="16142" y="523239"/>
                </a:lnTo>
                <a:lnTo>
                  <a:pt x="16490" y="523046"/>
                </a:lnTo>
                <a:close/>
              </a:path>
              <a:path w="323214" h="531494">
                <a:moveTo>
                  <a:pt x="26608" y="517410"/>
                </a:moveTo>
                <a:lnTo>
                  <a:pt x="16490" y="523046"/>
                </a:lnTo>
                <a:lnTo>
                  <a:pt x="24511" y="520953"/>
                </a:lnTo>
                <a:lnTo>
                  <a:pt x="26608" y="517410"/>
                </a:lnTo>
                <a:close/>
              </a:path>
              <a:path w="323214" h="531494">
                <a:moveTo>
                  <a:pt x="102869" y="442213"/>
                </a:moveTo>
                <a:lnTo>
                  <a:pt x="96012" y="446150"/>
                </a:lnTo>
                <a:lnTo>
                  <a:pt x="55422" y="468733"/>
                </a:lnTo>
                <a:lnTo>
                  <a:pt x="26608" y="517410"/>
                </a:lnTo>
                <a:lnTo>
                  <a:pt x="109855" y="471043"/>
                </a:lnTo>
                <a:lnTo>
                  <a:pt x="116839" y="467233"/>
                </a:lnTo>
                <a:lnTo>
                  <a:pt x="119252" y="458470"/>
                </a:lnTo>
                <a:lnTo>
                  <a:pt x="111632" y="444753"/>
                </a:lnTo>
                <a:lnTo>
                  <a:pt x="102869" y="442213"/>
                </a:lnTo>
                <a:close/>
              </a:path>
              <a:path w="323214" h="531494">
                <a:moveTo>
                  <a:pt x="1981" y="502961"/>
                </a:moveTo>
                <a:lnTo>
                  <a:pt x="0" y="506349"/>
                </a:lnTo>
                <a:lnTo>
                  <a:pt x="1901" y="514066"/>
                </a:lnTo>
                <a:lnTo>
                  <a:pt x="1981" y="502961"/>
                </a:lnTo>
                <a:close/>
              </a:path>
              <a:path w="323214" h="531494">
                <a:moveTo>
                  <a:pt x="30763" y="482453"/>
                </a:moveTo>
                <a:lnTo>
                  <a:pt x="9270" y="494411"/>
                </a:lnTo>
                <a:lnTo>
                  <a:pt x="30606" y="506984"/>
                </a:lnTo>
                <a:lnTo>
                  <a:pt x="30763" y="482453"/>
                </a:lnTo>
                <a:close/>
              </a:path>
              <a:path w="323214" h="531494">
                <a:moveTo>
                  <a:pt x="55422" y="468733"/>
                </a:moveTo>
                <a:lnTo>
                  <a:pt x="30763" y="482453"/>
                </a:lnTo>
                <a:lnTo>
                  <a:pt x="30606" y="506984"/>
                </a:lnTo>
                <a:lnTo>
                  <a:pt x="32780" y="506984"/>
                </a:lnTo>
                <a:lnTo>
                  <a:pt x="55422" y="468733"/>
                </a:lnTo>
                <a:close/>
              </a:path>
              <a:path w="323214" h="531494">
                <a:moveTo>
                  <a:pt x="17018" y="393319"/>
                </a:moveTo>
                <a:lnTo>
                  <a:pt x="9143" y="393319"/>
                </a:lnTo>
                <a:lnTo>
                  <a:pt x="2667" y="399669"/>
                </a:lnTo>
                <a:lnTo>
                  <a:pt x="2666" y="407670"/>
                </a:lnTo>
                <a:lnTo>
                  <a:pt x="1981" y="502961"/>
                </a:lnTo>
                <a:lnTo>
                  <a:pt x="3937" y="499618"/>
                </a:lnTo>
                <a:lnTo>
                  <a:pt x="30945" y="453997"/>
                </a:lnTo>
                <a:lnTo>
                  <a:pt x="31242" y="407670"/>
                </a:lnTo>
                <a:lnTo>
                  <a:pt x="31115" y="399669"/>
                </a:lnTo>
                <a:lnTo>
                  <a:pt x="24892" y="393446"/>
                </a:lnTo>
                <a:lnTo>
                  <a:pt x="17018" y="393319"/>
                </a:lnTo>
                <a:close/>
              </a:path>
              <a:path w="323214" h="531494">
                <a:moveTo>
                  <a:pt x="307086" y="0"/>
                </a:moveTo>
                <a:lnTo>
                  <a:pt x="298322" y="2286"/>
                </a:lnTo>
                <a:lnTo>
                  <a:pt x="294386" y="9017"/>
                </a:lnTo>
                <a:lnTo>
                  <a:pt x="30945" y="453997"/>
                </a:lnTo>
                <a:lnTo>
                  <a:pt x="30763" y="482453"/>
                </a:lnTo>
                <a:lnTo>
                  <a:pt x="55422" y="468733"/>
                </a:lnTo>
                <a:lnTo>
                  <a:pt x="322961" y="16763"/>
                </a:lnTo>
                <a:lnTo>
                  <a:pt x="320675" y="8000"/>
                </a:lnTo>
                <a:lnTo>
                  <a:pt x="307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0779" y="3091688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5077" y="98876"/>
                </a:moveTo>
                <a:lnTo>
                  <a:pt x="856107" y="122554"/>
                </a:lnTo>
                <a:lnTo>
                  <a:pt x="853058" y="131063"/>
                </a:lnTo>
                <a:lnTo>
                  <a:pt x="859916" y="145287"/>
                </a:lnTo>
                <a:lnTo>
                  <a:pt x="868552" y="148209"/>
                </a:lnTo>
                <a:lnTo>
                  <a:pt x="961635" y="103313"/>
                </a:lnTo>
                <a:lnTo>
                  <a:pt x="905077" y="98876"/>
                </a:lnTo>
                <a:close/>
              </a:path>
              <a:path w="987425" h="148589">
                <a:moveTo>
                  <a:pt x="971591" y="98512"/>
                </a:moveTo>
                <a:lnTo>
                  <a:pt x="961635" y="103313"/>
                </a:lnTo>
                <a:lnTo>
                  <a:pt x="965581" y="103632"/>
                </a:lnTo>
                <a:lnTo>
                  <a:pt x="971591" y="98512"/>
                </a:lnTo>
                <a:close/>
              </a:path>
              <a:path w="987425" h="148589">
                <a:moveTo>
                  <a:pt x="930465" y="86600"/>
                </a:moveTo>
                <a:lnTo>
                  <a:pt x="905077" y="98876"/>
                </a:lnTo>
                <a:lnTo>
                  <a:pt x="961635" y="103313"/>
                </a:lnTo>
                <a:lnTo>
                  <a:pt x="967295" y="100584"/>
                </a:lnTo>
                <a:lnTo>
                  <a:pt x="950594" y="100584"/>
                </a:lnTo>
                <a:lnTo>
                  <a:pt x="930465" y="86600"/>
                </a:lnTo>
                <a:close/>
              </a:path>
              <a:path w="987425" h="148589">
                <a:moveTo>
                  <a:pt x="952500" y="75946"/>
                </a:moveTo>
                <a:lnTo>
                  <a:pt x="930465" y="86600"/>
                </a:lnTo>
                <a:lnTo>
                  <a:pt x="950594" y="100584"/>
                </a:lnTo>
                <a:lnTo>
                  <a:pt x="952500" y="75946"/>
                </a:lnTo>
                <a:close/>
              </a:path>
              <a:path w="987425" h="148589">
                <a:moveTo>
                  <a:pt x="965271" y="75946"/>
                </a:moveTo>
                <a:lnTo>
                  <a:pt x="952500" y="75946"/>
                </a:lnTo>
                <a:lnTo>
                  <a:pt x="950594" y="100584"/>
                </a:lnTo>
                <a:lnTo>
                  <a:pt x="967295" y="100584"/>
                </a:lnTo>
                <a:lnTo>
                  <a:pt x="971591" y="98512"/>
                </a:lnTo>
                <a:lnTo>
                  <a:pt x="972438" y="97789"/>
                </a:lnTo>
                <a:lnTo>
                  <a:pt x="973073" y="89915"/>
                </a:lnTo>
                <a:lnTo>
                  <a:pt x="973582" y="82041"/>
                </a:lnTo>
                <a:lnTo>
                  <a:pt x="972899" y="81240"/>
                </a:lnTo>
                <a:lnTo>
                  <a:pt x="965271" y="75946"/>
                </a:lnTo>
                <a:close/>
              </a:path>
              <a:path w="987425" h="148589">
                <a:moveTo>
                  <a:pt x="8127" y="0"/>
                </a:moveTo>
                <a:lnTo>
                  <a:pt x="1269" y="5841"/>
                </a:lnTo>
                <a:lnTo>
                  <a:pt x="0" y="21589"/>
                </a:lnTo>
                <a:lnTo>
                  <a:pt x="5841" y="28448"/>
                </a:lnTo>
                <a:lnTo>
                  <a:pt x="905077" y="98876"/>
                </a:lnTo>
                <a:lnTo>
                  <a:pt x="930465" y="86600"/>
                </a:lnTo>
                <a:lnTo>
                  <a:pt x="907168" y="70415"/>
                </a:lnTo>
                <a:lnTo>
                  <a:pt x="16001" y="508"/>
                </a:lnTo>
                <a:lnTo>
                  <a:pt x="8127" y="0"/>
                </a:lnTo>
                <a:close/>
              </a:path>
              <a:path w="987425" h="148589">
                <a:moveTo>
                  <a:pt x="972899" y="81240"/>
                </a:moveTo>
                <a:lnTo>
                  <a:pt x="973582" y="82041"/>
                </a:lnTo>
                <a:lnTo>
                  <a:pt x="973073" y="89915"/>
                </a:lnTo>
                <a:lnTo>
                  <a:pt x="972438" y="97789"/>
                </a:lnTo>
                <a:lnTo>
                  <a:pt x="971591" y="98512"/>
                </a:lnTo>
                <a:lnTo>
                  <a:pt x="987044" y="91059"/>
                </a:lnTo>
                <a:lnTo>
                  <a:pt x="972899" y="81240"/>
                </a:lnTo>
                <a:close/>
              </a:path>
              <a:path w="987425" h="148589">
                <a:moveTo>
                  <a:pt x="907168" y="70415"/>
                </a:moveTo>
                <a:lnTo>
                  <a:pt x="930465" y="86600"/>
                </a:lnTo>
                <a:lnTo>
                  <a:pt x="952500" y="75946"/>
                </a:lnTo>
                <a:lnTo>
                  <a:pt x="965271" y="75946"/>
                </a:lnTo>
                <a:lnTo>
                  <a:pt x="963704" y="74858"/>
                </a:lnTo>
                <a:lnTo>
                  <a:pt x="907168" y="70415"/>
                </a:lnTo>
                <a:close/>
              </a:path>
              <a:path w="987425" h="148589">
                <a:moveTo>
                  <a:pt x="963704" y="74858"/>
                </a:moveTo>
                <a:lnTo>
                  <a:pt x="972899" y="81240"/>
                </a:lnTo>
                <a:lnTo>
                  <a:pt x="967739" y="75184"/>
                </a:lnTo>
                <a:lnTo>
                  <a:pt x="963704" y="74858"/>
                </a:lnTo>
                <a:close/>
              </a:path>
              <a:path w="987425" h="148589">
                <a:moveTo>
                  <a:pt x="878839" y="16001"/>
                </a:moveTo>
                <a:lnTo>
                  <a:pt x="869950" y="17652"/>
                </a:lnTo>
                <a:lnTo>
                  <a:pt x="865504" y="24129"/>
                </a:lnTo>
                <a:lnTo>
                  <a:pt x="860932" y="30607"/>
                </a:lnTo>
                <a:lnTo>
                  <a:pt x="862583" y="39497"/>
                </a:lnTo>
                <a:lnTo>
                  <a:pt x="907168" y="70415"/>
                </a:lnTo>
                <a:lnTo>
                  <a:pt x="963704" y="74858"/>
                </a:lnTo>
                <a:lnTo>
                  <a:pt x="87883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7110" y="3228594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82135" y="49343"/>
                </a:moveTo>
                <a:lnTo>
                  <a:pt x="56533" y="61673"/>
                </a:lnTo>
                <a:lnTo>
                  <a:pt x="79778" y="77785"/>
                </a:lnTo>
                <a:lnTo>
                  <a:pt x="979043" y="148335"/>
                </a:lnTo>
                <a:lnTo>
                  <a:pt x="985901" y="142366"/>
                </a:lnTo>
                <a:lnTo>
                  <a:pt x="986536" y="134619"/>
                </a:lnTo>
                <a:lnTo>
                  <a:pt x="987044" y="126745"/>
                </a:lnTo>
                <a:lnTo>
                  <a:pt x="981201" y="119760"/>
                </a:lnTo>
                <a:lnTo>
                  <a:pt x="973327" y="119252"/>
                </a:lnTo>
                <a:lnTo>
                  <a:pt x="82135" y="49343"/>
                </a:lnTo>
                <a:close/>
              </a:path>
              <a:path w="987425" h="148589">
                <a:moveTo>
                  <a:pt x="23179" y="73337"/>
                </a:moveTo>
                <a:lnTo>
                  <a:pt x="108203" y="132206"/>
                </a:lnTo>
                <a:lnTo>
                  <a:pt x="117093" y="130682"/>
                </a:lnTo>
                <a:lnTo>
                  <a:pt x="121665" y="124205"/>
                </a:lnTo>
                <a:lnTo>
                  <a:pt x="126111" y="117728"/>
                </a:lnTo>
                <a:lnTo>
                  <a:pt x="124459" y="108711"/>
                </a:lnTo>
                <a:lnTo>
                  <a:pt x="79778" y="77785"/>
                </a:lnTo>
                <a:lnTo>
                  <a:pt x="23179" y="73337"/>
                </a:lnTo>
                <a:close/>
              </a:path>
              <a:path w="987425" h="148589">
                <a:moveTo>
                  <a:pt x="25626" y="44902"/>
                </a:moveTo>
                <a:lnTo>
                  <a:pt x="15424" y="49828"/>
                </a:lnTo>
                <a:lnTo>
                  <a:pt x="14731" y="50418"/>
                </a:lnTo>
                <a:lnTo>
                  <a:pt x="13462" y="66166"/>
                </a:lnTo>
                <a:lnTo>
                  <a:pt x="14371" y="67234"/>
                </a:lnTo>
                <a:lnTo>
                  <a:pt x="23179" y="73337"/>
                </a:lnTo>
                <a:lnTo>
                  <a:pt x="79778" y="77785"/>
                </a:lnTo>
                <a:lnTo>
                  <a:pt x="71810" y="72262"/>
                </a:lnTo>
                <a:lnTo>
                  <a:pt x="34543" y="72262"/>
                </a:lnTo>
                <a:lnTo>
                  <a:pt x="36449" y="47751"/>
                </a:lnTo>
                <a:lnTo>
                  <a:pt x="61843" y="47751"/>
                </a:lnTo>
                <a:lnTo>
                  <a:pt x="25626" y="44902"/>
                </a:lnTo>
                <a:close/>
              </a:path>
              <a:path w="987425" h="148589">
                <a:moveTo>
                  <a:pt x="14371" y="67234"/>
                </a:moveTo>
                <a:lnTo>
                  <a:pt x="19303" y="73025"/>
                </a:lnTo>
                <a:lnTo>
                  <a:pt x="23179" y="73337"/>
                </a:lnTo>
                <a:lnTo>
                  <a:pt x="14371" y="67234"/>
                </a:lnTo>
                <a:close/>
              </a:path>
              <a:path w="987425" h="148589">
                <a:moveTo>
                  <a:pt x="36449" y="47751"/>
                </a:moveTo>
                <a:lnTo>
                  <a:pt x="34543" y="72262"/>
                </a:lnTo>
                <a:lnTo>
                  <a:pt x="56533" y="61673"/>
                </a:lnTo>
                <a:lnTo>
                  <a:pt x="36449" y="47751"/>
                </a:lnTo>
                <a:close/>
              </a:path>
              <a:path w="987425" h="148589">
                <a:moveTo>
                  <a:pt x="56533" y="61673"/>
                </a:moveTo>
                <a:lnTo>
                  <a:pt x="34543" y="72262"/>
                </a:lnTo>
                <a:lnTo>
                  <a:pt x="71810" y="72262"/>
                </a:lnTo>
                <a:lnTo>
                  <a:pt x="56533" y="61673"/>
                </a:lnTo>
                <a:close/>
              </a:path>
              <a:path w="987425" h="148589">
                <a:moveTo>
                  <a:pt x="15424" y="49828"/>
                </a:moveTo>
                <a:lnTo>
                  <a:pt x="0" y="57276"/>
                </a:lnTo>
                <a:lnTo>
                  <a:pt x="14371" y="67234"/>
                </a:lnTo>
                <a:lnTo>
                  <a:pt x="13462" y="66166"/>
                </a:lnTo>
                <a:lnTo>
                  <a:pt x="14731" y="50418"/>
                </a:lnTo>
                <a:lnTo>
                  <a:pt x="15424" y="49828"/>
                </a:lnTo>
                <a:close/>
              </a:path>
              <a:path w="987425" h="148589">
                <a:moveTo>
                  <a:pt x="61843" y="47751"/>
                </a:moveTo>
                <a:lnTo>
                  <a:pt x="36449" y="47751"/>
                </a:lnTo>
                <a:lnTo>
                  <a:pt x="56533" y="61673"/>
                </a:lnTo>
                <a:lnTo>
                  <a:pt x="82135" y="49343"/>
                </a:lnTo>
                <a:lnTo>
                  <a:pt x="61843" y="47751"/>
                </a:lnTo>
                <a:close/>
              </a:path>
              <a:path w="987425" h="148589">
                <a:moveTo>
                  <a:pt x="21589" y="44576"/>
                </a:moveTo>
                <a:lnTo>
                  <a:pt x="15424" y="49828"/>
                </a:lnTo>
                <a:lnTo>
                  <a:pt x="25626" y="44902"/>
                </a:lnTo>
                <a:lnTo>
                  <a:pt x="21589" y="44576"/>
                </a:lnTo>
                <a:close/>
              </a:path>
              <a:path w="987425" h="148589">
                <a:moveTo>
                  <a:pt x="118618" y="0"/>
                </a:moveTo>
                <a:lnTo>
                  <a:pt x="25626" y="44902"/>
                </a:lnTo>
                <a:lnTo>
                  <a:pt x="82135" y="49343"/>
                </a:lnTo>
                <a:lnTo>
                  <a:pt x="131063" y="25780"/>
                </a:lnTo>
                <a:lnTo>
                  <a:pt x="133984" y="17144"/>
                </a:lnTo>
                <a:lnTo>
                  <a:pt x="130556" y="10032"/>
                </a:lnTo>
                <a:lnTo>
                  <a:pt x="127126" y="3047"/>
                </a:lnTo>
                <a:lnTo>
                  <a:pt x="118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942" y="1890776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19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5" y="29718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531" y="111125"/>
                </a:lnTo>
                <a:lnTo>
                  <a:pt x="471169" y="145796"/>
                </a:lnTo>
                <a:lnTo>
                  <a:pt x="488950" y="183769"/>
                </a:lnTo>
                <a:lnTo>
                  <a:pt x="498348" y="222758"/>
                </a:lnTo>
                <a:lnTo>
                  <a:pt x="499618" y="242443"/>
                </a:lnTo>
                <a:lnTo>
                  <a:pt x="499363" y="252095"/>
                </a:lnTo>
                <a:lnTo>
                  <a:pt x="492379" y="291464"/>
                </a:lnTo>
                <a:lnTo>
                  <a:pt x="471805" y="338709"/>
                </a:lnTo>
                <a:lnTo>
                  <a:pt x="447294" y="373634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2"/>
                </a:lnTo>
                <a:lnTo>
                  <a:pt x="305307" y="455929"/>
                </a:lnTo>
                <a:lnTo>
                  <a:pt x="276987" y="457326"/>
                </a:lnTo>
                <a:lnTo>
                  <a:pt x="270763" y="463931"/>
                </a:lnTo>
                <a:lnTo>
                  <a:pt x="271018" y="471804"/>
                </a:lnTo>
                <a:lnTo>
                  <a:pt x="271144" y="479678"/>
                </a:lnTo>
                <a:lnTo>
                  <a:pt x="277749" y="485901"/>
                </a:lnTo>
                <a:lnTo>
                  <a:pt x="319531" y="482600"/>
                </a:lnTo>
                <a:lnTo>
                  <a:pt x="374523" y="465074"/>
                </a:lnTo>
                <a:lnTo>
                  <a:pt x="415544" y="441198"/>
                </a:lnTo>
                <a:lnTo>
                  <a:pt x="452119" y="410463"/>
                </a:lnTo>
                <a:lnTo>
                  <a:pt x="482981" y="374141"/>
                </a:lnTo>
                <a:lnTo>
                  <a:pt x="506856" y="333375"/>
                </a:lnTo>
                <a:lnTo>
                  <a:pt x="522605" y="289178"/>
                </a:lnTo>
                <a:lnTo>
                  <a:pt x="528193" y="243204"/>
                </a:lnTo>
                <a:lnTo>
                  <a:pt x="527812" y="231775"/>
                </a:lnTo>
                <a:lnTo>
                  <a:pt x="519811" y="186054"/>
                </a:lnTo>
                <a:lnTo>
                  <a:pt x="496569" y="132587"/>
                </a:lnTo>
                <a:lnTo>
                  <a:pt x="469011" y="93599"/>
                </a:lnTo>
                <a:lnTo>
                  <a:pt x="435482" y="59816"/>
                </a:lnTo>
                <a:lnTo>
                  <a:pt x="396620" y="32258"/>
                </a:lnTo>
                <a:lnTo>
                  <a:pt x="389438" y="28448"/>
                </a:lnTo>
                <a:close/>
              </a:path>
              <a:path w="528319" h="486410">
                <a:moveTo>
                  <a:pt x="49338" y="227611"/>
                </a:moveTo>
                <a:lnTo>
                  <a:pt x="56642" y="242950"/>
                </a:lnTo>
                <a:lnTo>
                  <a:pt x="65732" y="229997"/>
                </a:lnTo>
                <a:lnTo>
                  <a:pt x="64643" y="229997"/>
                </a:lnTo>
                <a:lnTo>
                  <a:pt x="56895" y="228726"/>
                </a:lnTo>
                <a:lnTo>
                  <a:pt x="49338" y="227611"/>
                </a:lnTo>
                <a:close/>
              </a:path>
              <a:path w="528319" h="486410">
                <a:moveTo>
                  <a:pt x="55035" y="173137"/>
                </a:moveTo>
                <a:lnTo>
                  <a:pt x="44896" y="212851"/>
                </a:lnTo>
                <a:lnTo>
                  <a:pt x="44242" y="216908"/>
                </a:lnTo>
                <a:lnTo>
                  <a:pt x="49338" y="227611"/>
                </a:lnTo>
                <a:lnTo>
                  <a:pt x="56895" y="228726"/>
                </a:lnTo>
                <a:lnTo>
                  <a:pt x="64643" y="229997"/>
                </a:lnTo>
                <a:lnTo>
                  <a:pt x="66914" y="228313"/>
                </a:lnTo>
                <a:lnTo>
                  <a:pt x="72659" y="220125"/>
                </a:lnTo>
                <a:lnTo>
                  <a:pt x="73151" y="216788"/>
                </a:lnTo>
                <a:lnTo>
                  <a:pt x="73659" y="213613"/>
                </a:lnTo>
                <a:lnTo>
                  <a:pt x="74715" y="208534"/>
                </a:lnTo>
                <a:lnTo>
                  <a:pt x="71881" y="208534"/>
                </a:lnTo>
                <a:lnTo>
                  <a:pt x="47370" y="206375"/>
                </a:lnTo>
                <a:lnTo>
                  <a:pt x="61359" y="186423"/>
                </a:lnTo>
                <a:lnTo>
                  <a:pt x="55035" y="173137"/>
                </a:lnTo>
                <a:close/>
              </a:path>
              <a:path w="528319" h="486410">
                <a:moveTo>
                  <a:pt x="66914" y="228313"/>
                </a:moveTo>
                <a:lnTo>
                  <a:pt x="64643" y="229997"/>
                </a:lnTo>
                <a:lnTo>
                  <a:pt x="65732" y="229997"/>
                </a:lnTo>
                <a:lnTo>
                  <a:pt x="66914" y="228313"/>
                </a:lnTo>
                <a:close/>
              </a:path>
              <a:path w="528319" h="486410">
                <a:moveTo>
                  <a:pt x="72659" y="220125"/>
                </a:moveTo>
                <a:lnTo>
                  <a:pt x="66914" y="228313"/>
                </a:lnTo>
                <a:lnTo>
                  <a:pt x="72008" y="224536"/>
                </a:lnTo>
                <a:lnTo>
                  <a:pt x="72659" y="220125"/>
                </a:lnTo>
                <a:close/>
              </a:path>
              <a:path w="528319" h="486410">
                <a:moveTo>
                  <a:pt x="44242" y="216908"/>
                </a:moveTo>
                <a:lnTo>
                  <a:pt x="43687" y="220345"/>
                </a:lnTo>
                <a:lnTo>
                  <a:pt x="49149" y="227584"/>
                </a:lnTo>
                <a:lnTo>
                  <a:pt x="49338" y="227611"/>
                </a:lnTo>
                <a:lnTo>
                  <a:pt x="44242" y="216908"/>
                </a:lnTo>
                <a:close/>
              </a:path>
              <a:path w="528319" h="486410">
                <a:moveTo>
                  <a:pt x="118791" y="117844"/>
                </a:moveTo>
                <a:lnTo>
                  <a:pt x="88900" y="165608"/>
                </a:lnTo>
                <a:lnTo>
                  <a:pt x="75692" y="203835"/>
                </a:lnTo>
                <a:lnTo>
                  <a:pt x="72659" y="220125"/>
                </a:lnTo>
                <a:lnTo>
                  <a:pt x="127762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19" h="486410">
                <a:moveTo>
                  <a:pt x="17271" y="108712"/>
                </a:moveTo>
                <a:lnTo>
                  <a:pt x="3048" y="115570"/>
                </a:lnTo>
                <a:lnTo>
                  <a:pt x="0" y="124078"/>
                </a:lnTo>
                <a:lnTo>
                  <a:pt x="3549" y="131445"/>
                </a:lnTo>
                <a:lnTo>
                  <a:pt x="44242" y="216908"/>
                </a:lnTo>
                <a:lnTo>
                  <a:pt x="44957" y="212471"/>
                </a:lnTo>
                <a:lnTo>
                  <a:pt x="45593" y="207772"/>
                </a:lnTo>
                <a:lnTo>
                  <a:pt x="48006" y="196469"/>
                </a:lnTo>
                <a:lnTo>
                  <a:pt x="51054" y="185165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51" y="118745"/>
                </a:lnTo>
                <a:lnTo>
                  <a:pt x="25907" y="111760"/>
                </a:lnTo>
                <a:lnTo>
                  <a:pt x="17271" y="108712"/>
                </a:lnTo>
                <a:close/>
              </a:path>
              <a:path w="528319" h="486410">
                <a:moveTo>
                  <a:pt x="61359" y="186423"/>
                </a:moveTo>
                <a:lnTo>
                  <a:pt x="47370" y="206375"/>
                </a:lnTo>
                <a:lnTo>
                  <a:pt x="71881" y="208534"/>
                </a:lnTo>
                <a:lnTo>
                  <a:pt x="61359" y="186423"/>
                </a:lnTo>
                <a:close/>
              </a:path>
              <a:path w="528319" h="486410">
                <a:moveTo>
                  <a:pt x="117729" y="117094"/>
                </a:moveTo>
                <a:lnTo>
                  <a:pt x="108838" y="118745"/>
                </a:lnTo>
                <a:lnTo>
                  <a:pt x="61359" y="186423"/>
                </a:lnTo>
                <a:lnTo>
                  <a:pt x="71881" y="208534"/>
                </a:lnTo>
                <a:lnTo>
                  <a:pt x="74715" y="208534"/>
                </a:lnTo>
                <a:lnTo>
                  <a:pt x="75692" y="203835"/>
                </a:lnTo>
                <a:lnTo>
                  <a:pt x="78105" y="194183"/>
                </a:lnTo>
                <a:lnTo>
                  <a:pt x="98679" y="146938"/>
                </a:lnTo>
                <a:lnTo>
                  <a:pt x="118791" y="117844"/>
                </a:lnTo>
                <a:lnTo>
                  <a:pt x="117729" y="117094"/>
                </a:lnTo>
                <a:close/>
              </a:path>
              <a:path w="528319" h="486410">
                <a:moveTo>
                  <a:pt x="285623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39" y="44450"/>
                </a:lnTo>
                <a:lnTo>
                  <a:pt x="118490" y="75184"/>
                </a:lnTo>
                <a:lnTo>
                  <a:pt x="87630" y="111506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59" y="186423"/>
                </a:lnTo>
                <a:lnTo>
                  <a:pt x="108838" y="118745"/>
                </a:lnTo>
                <a:lnTo>
                  <a:pt x="117729" y="117094"/>
                </a:lnTo>
                <a:lnTo>
                  <a:pt x="119374" y="117094"/>
                </a:lnTo>
                <a:lnTo>
                  <a:pt x="123317" y="112013"/>
                </a:lnTo>
                <a:lnTo>
                  <a:pt x="137794" y="96138"/>
                </a:lnTo>
                <a:lnTo>
                  <a:pt x="170433" y="68452"/>
                </a:lnTo>
                <a:lnTo>
                  <a:pt x="206756" y="47116"/>
                </a:lnTo>
                <a:lnTo>
                  <a:pt x="245490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3" y="21209"/>
                </a:lnTo>
                <a:lnTo>
                  <a:pt x="331596" y="5587"/>
                </a:lnTo>
                <a:lnTo>
                  <a:pt x="297306" y="253"/>
                </a:lnTo>
                <a:lnTo>
                  <a:pt x="285623" y="0"/>
                </a:lnTo>
                <a:close/>
              </a:path>
              <a:path w="528319" h="486410">
                <a:moveTo>
                  <a:pt x="119374" y="117094"/>
                </a:moveTo>
                <a:lnTo>
                  <a:pt x="117729" y="117094"/>
                </a:lnTo>
                <a:lnTo>
                  <a:pt x="118791" y="117844"/>
                </a:lnTo>
                <a:lnTo>
                  <a:pt x="119374" y="117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1630" y="2112264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2005" y="2066544"/>
            <a:ext cx="712469" cy="733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7985" y="2133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96" y="4644"/>
                </a:lnTo>
                <a:lnTo>
                  <a:pt x="139571" y="17966"/>
                </a:lnTo>
                <a:lnTo>
                  <a:pt x="100738" y="39045"/>
                </a:lnTo>
                <a:lnTo>
                  <a:pt x="66913" y="66960"/>
                </a:lnTo>
                <a:lnTo>
                  <a:pt x="39011" y="100793"/>
                </a:lnTo>
                <a:lnTo>
                  <a:pt x="17948" y="139624"/>
                </a:lnTo>
                <a:lnTo>
                  <a:pt x="4639" y="182533"/>
                </a:lnTo>
                <a:lnTo>
                  <a:pt x="0" y="228600"/>
                </a:lnTo>
                <a:lnTo>
                  <a:pt x="4639" y="274666"/>
                </a:lnTo>
                <a:lnTo>
                  <a:pt x="17948" y="317575"/>
                </a:lnTo>
                <a:lnTo>
                  <a:pt x="39011" y="356406"/>
                </a:lnTo>
                <a:lnTo>
                  <a:pt x="66913" y="390239"/>
                </a:lnTo>
                <a:lnTo>
                  <a:pt x="100738" y="418154"/>
                </a:lnTo>
                <a:lnTo>
                  <a:pt x="139571" y="439233"/>
                </a:lnTo>
                <a:lnTo>
                  <a:pt x="182496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88922" y="215849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6830" y="2950464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7205" y="2904744"/>
            <a:ext cx="712469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318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96" y="4644"/>
                </a:lnTo>
                <a:lnTo>
                  <a:pt x="139571" y="17966"/>
                </a:lnTo>
                <a:lnTo>
                  <a:pt x="100738" y="39045"/>
                </a:lnTo>
                <a:lnTo>
                  <a:pt x="66913" y="66960"/>
                </a:lnTo>
                <a:lnTo>
                  <a:pt x="39011" y="100793"/>
                </a:lnTo>
                <a:lnTo>
                  <a:pt x="17948" y="139624"/>
                </a:lnTo>
                <a:lnTo>
                  <a:pt x="4639" y="182533"/>
                </a:lnTo>
                <a:lnTo>
                  <a:pt x="0" y="228600"/>
                </a:lnTo>
                <a:lnTo>
                  <a:pt x="4639" y="274666"/>
                </a:lnTo>
                <a:lnTo>
                  <a:pt x="17948" y="317575"/>
                </a:lnTo>
                <a:lnTo>
                  <a:pt x="39011" y="356406"/>
                </a:lnTo>
                <a:lnTo>
                  <a:pt x="66913" y="390239"/>
                </a:lnTo>
                <a:lnTo>
                  <a:pt x="100738" y="418154"/>
                </a:lnTo>
                <a:lnTo>
                  <a:pt x="139571" y="439233"/>
                </a:lnTo>
                <a:lnTo>
                  <a:pt x="182496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84122" y="299669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2229" y="3026664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2314" y="2980944"/>
            <a:ext cx="814577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8585" y="304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96" y="4644"/>
                </a:lnTo>
                <a:lnTo>
                  <a:pt x="139571" y="17966"/>
                </a:lnTo>
                <a:lnTo>
                  <a:pt x="100738" y="39045"/>
                </a:lnTo>
                <a:lnTo>
                  <a:pt x="66913" y="66960"/>
                </a:lnTo>
                <a:lnTo>
                  <a:pt x="39011" y="100793"/>
                </a:lnTo>
                <a:lnTo>
                  <a:pt x="17948" y="139624"/>
                </a:lnTo>
                <a:lnTo>
                  <a:pt x="4639" y="182533"/>
                </a:lnTo>
                <a:lnTo>
                  <a:pt x="0" y="228600"/>
                </a:lnTo>
                <a:lnTo>
                  <a:pt x="4639" y="274666"/>
                </a:lnTo>
                <a:lnTo>
                  <a:pt x="17948" y="317575"/>
                </a:lnTo>
                <a:lnTo>
                  <a:pt x="39011" y="356406"/>
                </a:lnTo>
                <a:lnTo>
                  <a:pt x="66913" y="390239"/>
                </a:lnTo>
                <a:lnTo>
                  <a:pt x="100738" y="418154"/>
                </a:lnTo>
                <a:lnTo>
                  <a:pt x="139571" y="439233"/>
                </a:lnTo>
                <a:lnTo>
                  <a:pt x="182496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8976" y="3072891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70397" y="1668694"/>
          <a:ext cx="2301875" cy="176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"/>
                <a:gridCol w="609600"/>
                <a:gridCol w="609600"/>
                <a:gridCol w="609600"/>
              </a:tblGrid>
              <a:tr h="388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288796" y="4445508"/>
            <a:ext cx="2063114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00685" algn="l"/>
              </a:tabLst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y	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 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/2 + 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a	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 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/2 + 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 r</a:t>
            </a:r>
            <a:r>
              <a:rPr sz="2400" b="1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400" b="1" spc="-67" baseline="-20833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12" y="355854"/>
            <a:ext cx="5802630" cy="41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348486"/>
            <a:ext cx="7673975" cy="2502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web graph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with </a:t>
            </a:r>
            <a:r>
              <a:rPr sz="3200" b="1" i="1" spc="-5" dirty="0">
                <a:solidFill>
                  <a:srgbClr val="0000FF"/>
                </a:solidFill>
                <a:latin typeface="Calibri"/>
                <a:cs typeface="Calibri"/>
              </a:rPr>
              <a:t>n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nodes,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where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the  nodes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are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pages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edges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hyperlinks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Power iteration: </a:t>
            </a:r>
            <a:r>
              <a:rPr sz="3200" spc="-5" dirty="0">
                <a:latin typeface="Calibri"/>
                <a:cs typeface="Calibri"/>
              </a:rPr>
              <a:t>a simple </a:t>
            </a:r>
            <a:r>
              <a:rPr sz="3200" spc="-25" dirty="0">
                <a:latin typeface="Calibri"/>
                <a:cs typeface="Calibri"/>
              </a:rPr>
              <a:t>iterative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scheme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72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Suppose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i="1" dirty="0">
                <a:latin typeface="Calibri"/>
                <a:cs typeface="Calibri"/>
              </a:rPr>
              <a:t>N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10507" y="3922364"/>
            <a:ext cx="4347845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Initialize: </a:t>
            </a:r>
            <a:r>
              <a:rPr sz="2800" b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(0)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[1/N,….,1/N]</a:t>
            </a:r>
            <a:r>
              <a:rPr sz="2775" baseline="25525" dirty="0">
                <a:latin typeface="Calibri"/>
                <a:cs typeface="Calibri"/>
              </a:rPr>
              <a:t>T</a:t>
            </a: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Iterate: </a:t>
            </a:r>
            <a:r>
              <a:rPr sz="2800" b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(t+1)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b="1" dirty="0">
                <a:latin typeface="Calibri"/>
                <a:cs typeface="Calibri"/>
              </a:rPr>
              <a:t>M </a:t>
            </a:r>
            <a:r>
              <a:rPr sz="2800" dirty="0">
                <a:latin typeface="Calibri"/>
                <a:cs typeface="Calibri"/>
              </a:rPr>
              <a:t>∙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</a:t>
            </a:r>
            <a:r>
              <a:rPr sz="2775" spc="-7" baseline="25525" dirty="0">
                <a:latin typeface="Calibri"/>
                <a:cs typeface="Calibri"/>
              </a:rPr>
              <a:t>(t)</a:t>
            </a:r>
            <a:endParaRPr sz="2775" baseline="25525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Stop </a:t>
            </a:r>
            <a:r>
              <a:rPr sz="2800" dirty="0">
                <a:latin typeface="Calibri"/>
                <a:cs typeface="Calibri"/>
              </a:rPr>
              <a:t>when |</a:t>
            </a:r>
            <a:r>
              <a:rPr sz="2800" b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(t+1)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b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(t)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775" baseline="-21021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800" dirty="0" smtClean="0">
                <a:latin typeface="Symbol"/>
                <a:cs typeface="Symbol"/>
              </a:rPr>
              <a:t>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9358" y="3922364"/>
            <a:ext cx="38163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65" dirty="0">
                <a:latin typeface="Times New Roman"/>
                <a:cs typeface="Times New Roman"/>
              </a:rPr>
              <a:t>i</a:t>
            </a:r>
            <a:r>
              <a:rPr sz="1500" spc="65" dirty="0">
                <a:latin typeface="Symbol"/>
                <a:cs typeface="Symbol"/>
              </a:rPr>
              <a:t>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066" y="3174698"/>
            <a:ext cx="1138555" cy="62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220" algn="l"/>
              </a:tabLst>
            </a:pPr>
            <a:r>
              <a:rPr sz="3900" spc="22" baseline="-20299" dirty="0">
                <a:latin typeface="Symbol"/>
                <a:cs typeface="Symbol"/>
              </a:rPr>
              <a:t></a:t>
            </a:r>
            <a:r>
              <a:rPr sz="3900" spc="22" baseline="-20299" dirty="0">
                <a:latin typeface="Times New Roman"/>
                <a:cs typeface="Times New Roman"/>
              </a:rPr>
              <a:t> </a:t>
            </a:r>
            <a:r>
              <a:rPr sz="5925" spc="487" baseline="-22503" dirty="0">
                <a:latin typeface="Symbol"/>
                <a:cs typeface="Symbol"/>
              </a:rPr>
              <a:t></a:t>
            </a:r>
            <a:r>
              <a:rPr sz="3950" u="heavy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1816" y="3464830"/>
            <a:ext cx="21526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50" dirty="0">
                <a:latin typeface="Times New Roman"/>
                <a:cs typeface="Times New Roman"/>
              </a:rPr>
              <a:t>r</a:t>
            </a:r>
            <a:r>
              <a:rPr sz="2250" i="1" spc="7" baseline="-24074" dirty="0">
                <a:latin typeface="Times New Roman"/>
                <a:cs typeface="Times New Roman"/>
              </a:rPr>
              <a:t>j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7856" y="3084759"/>
            <a:ext cx="40894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15" baseline="-28846" dirty="0">
                <a:latin typeface="Times New Roman"/>
                <a:cs typeface="Times New Roman"/>
              </a:rPr>
              <a:t>r</a:t>
            </a:r>
            <a:r>
              <a:rPr sz="3900" i="1" spc="-622" baseline="-28846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(</a:t>
            </a:r>
            <a:r>
              <a:rPr sz="1500" i="1" spc="45" dirty="0">
                <a:latin typeface="Times New Roman"/>
                <a:cs typeface="Times New Roman"/>
              </a:rPr>
              <a:t>t</a:t>
            </a:r>
            <a:r>
              <a:rPr sz="1500" i="1" spc="-2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3454" y="3430347"/>
            <a:ext cx="43307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45" dirty="0">
                <a:latin typeface="Times New Roman"/>
                <a:cs typeface="Times New Roman"/>
              </a:rPr>
              <a:t>(</a:t>
            </a:r>
            <a:r>
              <a:rPr sz="1500" i="1" spc="45" dirty="0">
                <a:latin typeface="Times New Roman"/>
                <a:cs typeface="Times New Roman"/>
              </a:rPr>
              <a:t>t</a:t>
            </a:r>
            <a:r>
              <a:rPr sz="1500" i="1" spc="-2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Symbol"/>
                <a:cs typeface="Symbol"/>
              </a:rPr>
              <a:t></a:t>
            </a:r>
            <a:r>
              <a:rPr sz="1500" spc="-20" dirty="0">
                <a:latin typeface="Times New Roman"/>
                <a:cs typeface="Times New Roman"/>
              </a:rPr>
              <a:t>1)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8099" y="3721667"/>
            <a:ext cx="2603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latin typeface="Times New Roman"/>
                <a:cs typeface="Times New Roman"/>
              </a:rPr>
              <a:t>d</a:t>
            </a:r>
            <a:r>
              <a:rPr sz="2250" spc="7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8861" y="4218432"/>
            <a:ext cx="264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008000"/>
                </a:solidFill>
                <a:latin typeface="Arial"/>
                <a:cs typeface="Arial"/>
              </a:rPr>
              <a:t>i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….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out-degree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1800" spc="-2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355854"/>
            <a:ext cx="6172199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232469"/>
            <a:ext cx="3082925" cy="1157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1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32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80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70" dirty="0">
                <a:latin typeface="Cambria Math"/>
                <a:cs typeface="Cambria Math"/>
              </a:rPr>
              <a:t>𝑟</a:t>
            </a:r>
            <a:r>
              <a:rPr sz="3075" spc="-254" baseline="-14905" dirty="0">
                <a:latin typeface="Cambria Math"/>
                <a:cs typeface="Cambria Math"/>
              </a:rPr>
              <a:t>𝑗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/N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2574543"/>
            <a:ext cx="17519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  <a:tab pos="1122045" algn="l"/>
              </a:tabLst>
            </a:pPr>
            <a:r>
              <a:rPr sz="2800" b="1" dirty="0">
                <a:latin typeface="Calibri"/>
                <a:cs typeface="Calibri"/>
              </a:rPr>
              <a:t>1: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𝑟′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4200" spc="2047" baseline="1984" dirty="0">
                <a:latin typeface="Cambria Math"/>
                <a:cs typeface="Cambria Math"/>
              </a:rPr>
              <a:t> 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1923" y="284149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2890" y="2491105"/>
            <a:ext cx="77851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0" algn="r">
              <a:lnSpc>
                <a:spcPts val="2395"/>
              </a:lnSpc>
              <a:spcBef>
                <a:spcPts val="95"/>
              </a:spcBef>
            </a:pPr>
            <a:r>
              <a:rPr sz="2050" spc="220" dirty="0">
                <a:latin typeface="Cambria Math"/>
                <a:cs typeface="Cambria Math"/>
              </a:rPr>
              <a:t>𝑟</a:t>
            </a:r>
            <a:r>
              <a:rPr sz="2475" spc="509" baseline="-15151" dirty="0">
                <a:latin typeface="Cambria Math"/>
                <a:cs typeface="Cambria Math"/>
              </a:rPr>
              <a:t>𝑖</a:t>
            </a:r>
            <a:endParaRPr sz="2475" baseline="-15151" dirty="0">
              <a:latin typeface="Cambria Math"/>
              <a:cs typeface="Cambria Math"/>
            </a:endParaRPr>
          </a:p>
          <a:p>
            <a:pPr marR="5080" algn="r">
              <a:lnSpc>
                <a:spcPts val="2395"/>
              </a:lnSpc>
            </a:pPr>
            <a:r>
              <a:rPr sz="2050" spc="114" dirty="0">
                <a:latin typeface="Cambria Math"/>
                <a:cs typeface="Cambria Math"/>
              </a:rPr>
              <a:t>𝑖→𝑗</a:t>
            </a:r>
            <a:r>
              <a:rPr sz="2050" spc="-10" dirty="0">
                <a:latin typeface="Cambria Math"/>
                <a:cs typeface="Cambria Math"/>
              </a:rPr>
              <a:t> </a:t>
            </a:r>
            <a:r>
              <a:rPr sz="3075" spc="165" baseline="-20325" dirty="0">
                <a:latin typeface="Cambria Math"/>
                <a:cs typeface="Cambria Math"/>
              </a:rPr>
              <a:t>𝑑</a:t>
            </a:r>
            <a:r>
              <a:rPr sz="2475" spc="165" baseline="-38720" dirty="0">
                <a:latin typeface="Cambria Math"/>
                <a:cs typeface="Cambria Math"/>
              </a:rPr>
              <a:t>𝑖</a:t>
            </a:r>
            <a:endParaRPr sz="2475" baseline="-3872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36" y="2614527"/>
            <a:ext cx="1896110" cy="20643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14755">
              <a:lnSpc>
                <a:spcPct val="100000"/>
              </a:lnSpc>
              <a:spcBef>
                <a:spcPts val="1105"/>
              </a:spcBef>
            </a:pPr>
            <a:r>
              <a:rPr sz="2050" spc="220" dirty="0">
                <a:latin typeface="Cambria Math"/>
                <a:cs typeface="Cambria Math"/>
              </a:rPr>
              <a:t>𝑗</a:t>
            </a:r>
            <a:endParaRPr sz="2050" dirty="0">
              <a:latin typeface="Cambria Math"/>
              <a:cs typeface="Cambria Math"/>
            </a:endParaRPr>
          </a:p>
          <a:p>
            <a:pPr marL="624840" indent="-274320">
              <a:lnSpc>
                <a:spcPct val="100000"/>
              </a:lnSpc>
              <a:spcBef>
                <a:spcPts val="1385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latin typeface="Calibri"/>
                <a:cs typeface="Calibri"/>
              </a:rPr>
              <a:t>2: </a:t>
            </a:r>
            <a:r>
              <a:rPr sz="2800" dirty="0">
                <a:latin typeface="Cambria Math"/>
                <a:cs typeface="Cambria Math"/>
              </a:rPr>
              <a:t>𝑟 =</a:t>
            </a:r>
            <a:r>
              <a:rPr sz="2800" spc="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𝑟′</a:t>
            </a:r>
            <a:endParaRPr sz="2800" dirty="0">
              <a:latin typeface="Cambria Math"/>
              <a:cs typeface="Cambria Math"/>
            </a:endParaRPr>
          </a:p>
          <a:p>
            <a:pPr marL="624840" indent="-274320">
              <a:lnSpc>
                <a:spcPts val="3345"/>
              </a:lnSpc>
              <a:spcBef>
                <a:spcPts val="67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Goto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825"/>
              </a:lnSpc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Example: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275" y="4719065"/>
            <a:ext cx="673100" cy="11944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7" baseline="-20833" dirty="0">
                <a:latin typeface="Times New Roman"/>
                <a:cs typeface="Times New Roman"/>
              </a:rPr>
              <a:t>y</a:t>
            </a:r>
            <a:endParaRPr sz="2400" baseline="-20833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84"/>
              </a:spcBef>
              <a:tabLst>
                <a:tab pos="487680" algn="l"/>
              </a:tabLst>
            </a:pP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a	</a:t>
            </a:r>
            <a:r>
              <a:rPr sz="2400" dirty="0">
                <a:latin typeface="Times New Roman"/>
                <a:cs typeface="Times New Roman"/>
              </a:rPr>
              <a:t>=  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7" baseline="-20833" dirty="0">
                <a:latin typeface="Times New Roman"/>
                <a:cs typeface="Times New Roman"/>
              </a:rPr>
              <a:t>m</a:t>
            </a:r>
            <a:endParaRPr sz="2400" baseline="-20833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8417" y="4719065"/>
            <a:ext cx="415290" cy="11944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5517" y="4800768"/>
            <a:ext cx="38989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3/6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1/6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9917" y="4800768"/>
            <a:ext cx="54229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5/12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3/12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4317" y="4800768"/>
            <a:ext cx="68326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9/24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1/24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1/6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8971" y="4800768"/>
            <a:ext cx="145669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6/15</a:t>
            </a:r>
            <a:endParaRPr sz="2400">
              <a:latin typeface="Times New Roman"/>
              <a:cs typeface="Times New Roman"/>
            </a:endParaRPr>
          </a:p>
          <a:p>
            <a:pPr marL="914400" indent="-914400">
              <a:lnSpc>
                <a:spcPct val="100000"/>
              </a:lnSpc>
              <a:spcBef>
                <a:spcPts val="280"/>
              </a:spcBef>
              <a:tabLst>
                <a:tab pos="913765" algn="l"/>
              </a:tabLst>
            </a:pPr>
            <a:r>
              <a:rPr sz="2400" dirty="0">
                <a:latin typeface="Times New Roman"/>
                <a:cs typeface="Times New Roman"/>
              </a:rPr>
              <a:t>…	6/15  3/15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8079" y="1860550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92324" y="48842"/>
                </a:moveTo>
                <a:lnTo>
                  <a:pt x="267434" y="62689"/>
                </a:lnTo>
                <a:lnTo>
                  <a:pt x="4064" y="507746"/>
                </a:lnTo>
                <a:lnTo>
                  <a:pt x="0" y="514476"/>
                </a:lnTo>
                <a:lnTo>
                  <a:pt x="2286" y="523239"/>
                </a:lnTo>
                <a:lnTo>
                  <a:pt x="9017" y="527303"/>
                </a:lnTo>
                <a:lnTo>
                  <a:pt x="15875" y="531367"/>
                </a:lnTo>
                <a:lnTo>
                  <a:pt x="24637" y="529082"/>
                </a:lnTo>
                <a:lnTo>
                  <a:pt x="28575" y="522224"/>
                </a:lnTo>
                <a:lnTo>
                  <a:pt x="292143" y="77142"/>
                </a:lnTo>
                <a:lnTo>
                  <a:pt x="292324" y="48842"/>
                </a:lnTo>
                <a:close/>
              </a:path>
              <a:path w="323214" h="531494">
                <a:moveTo>
                  <a:pt x="321008" y="28292"/>
                </a:moveTo>
                <a:lnTo>
                  <a:pt x="319024" y="31750"/>
                </a:lnTo>
                <a:lnTo>
                  <a:pt x="292143" y="77142"/>
                </a:lnTo>
                <a:lnTo>
                  <a:pt x="291846" y="123571"/>
                </a:lnTo>
                <a:lnTo>
                  <a:pt x="291719" y="131445"/>
                </a:lnTo>
                <a:lnTo>
                  <a:pt x="298069" y="137922"/>
                </a:lnTo>
                <a:lnTo>
                  <a:pt x="305943" y="137922"/>
                </a:lnTo>
                <a:lnTo>
                  <a:pt x="313817" y="138049"/>
                </a:lnTo>
                <a:lnTo>
                  <a:pt x="320294" y="131699"/>
                </a:lnTo>
                <a:lnTo>
                  <a:pt x="320422" y="123571"/>
                </a:lnTo>
                <a:lnTo>
                  <a:pt x="321008" y="28292"/>
                </a:lnTo>
                <a:close/>
              </a:path>
              <a:path w="323214" h="531494">
                <a:moveTo>
                  <a:pt x="296404" y="13801"/>
                </a:moveTo>
                <a:lnTo>
                  <a:pt x="206121" y="64135"/>
                </a:lnTo>
                <a:lnTo>
                  <a:pt x="203708" y="72771"/>
                </a:lnTo>
                <a:lnTo>
                  <a:pt x="207518" y="79628"/>
                </a:lnTo>
                <a:lnTo>
                  <a:pt x="211328" y="86613"/>
                </a:lnTo>
                <a:lnTo>
                  <a:pt x="220091" y="89026"/>
                </a:lnTo>
                <a:lnTo>
                  <a:pt x="267434" y="62689"/>
                </a:lnTo>
                <a:lnTo>
                  <a:pt x="294386" y="17145"/>
                </a:lnTo>
                <a:lnTo>
                  <a:pt x="296404" y="13801"/>
                </a:lnTo>
                <a:close/>
              </a:path>
              <a:path w="323214" h="531494">
                <a:moveTo>
                  <a:pt x="321032" y="24384"/>
                </a:moveTo>
                <a:lnTo>
                  <a:pt x="292481" y="24384"/>
                </a:lnTo>
                <a:lnTo>
                  <a:pt x="313690" y="36957"/>
                </a:lnTo>
                <a:lnTo>
                  <a:pt x="292324" y="48842"/>
                </a:lnTo>
                <a:lnTo>
                  <a:pt x="292143" y="77142"/>
                </a:lnTo>
                <a:lnTo>
                  <a:pt x="319024" y="31750"/>
                </a:lnTo>
                <a:lnTo>
                  <a:pt x="321008" y="28292"/>
                </a:lnTo>
                <a:lnTo>
                  <a:pt x="321032" y="24384"/>
                </a:lnTo>
                <a:close/>
              </a:path>
              <a:path w="323214" h="531494">
                <a:moveTo>
                  <a:pt x="307213" y="8127"/>
                </a:moveTo>
                <a:lnTo>
                  <a:pt x="306041" y="8433"/>
                </a:lnTo>
                <a:lnTo>
                  <a:pt x="296404" y="13801"/>
                </a:lnTo>
                <a:lnTo>
                  <a:pt x="294327" y="17244"/>
                </a:lnTo>
                <a:lnTo>
                  <a:pt x="267434" y="62689"/>
                </a:lnTo>
                <a:lnTo>
                  <a:pt x="292324" y="48842"/>
                </a:lnTo>
                <a:lnTo>
                  <a:pt x="292481" y="24384"/>
                </a:lnTo>
                <a:lnTo>
                  <a:pt x="321032" y="24384"/>
                </a:lnTo>
                <a:lnTo>
                  <a:pt x="321052" y="17145"/>
                </a:lnTo>
                <a:lnTo>
                  <a:pt x="320802" y="16128"/>
                </a:lnTo>
                <a:lnTo>
                  <a:pt x="313944" y="12191"/>
                </a:lnTo>
                <a:lnTo>
                  <a:pt x="307213" y="8127"/>
                </a:lnTo>
                <a:close/>
              </a:path>
              <a:path w="323214" h="531494">
                <a:moveTo>
                  <a:pt x="292481" y="24384"/>
                </a:moveTo>
                <a:lnTo>
                  <a:pt x="292324" y="48842"/>
                </a:lnTo>
                <a:lnTo>
                  <a:pt x="313690" y="36957"/>
                </a:lnTo>
                <a:lnTo>
                  <a:pt x="292481" y="24384"/>
                </a:lnTo>
                <a:close/>
              </a:path>
              <a:path w="323214" h="531494">
                <a:moveTo>
                  <a:pt x="321076" y="17244"/>
                </a:moveTo>
                <a:lnTo>
                  <a:pt x="321008" y="28292"/>
                </a:lnTo>
                <a:lnTo>
                  <a:pt x="322961" y="24891"/>
                </a:lnTo>
                <a:lnTo>
                  <a:pt x="321076" y="17244"/>
                </a:lnTo>
                <a:close/>
              </a:path>
              <a:path w="323214" h="531494">
                <a:moveTo>
                  <a:pt x="321132" y="8127"/>
                </a:moveTo>
                <a:lnTo>
                  <a:pt x="307213" y="8127"/>
                </a:lnTo>
                <a:lnTo>
                  <a:pt x="313944" y="12191"/>
                </a:lnTo>
                <a:lnTo>
                  <a:pt x="320802" y="16128"/>
                </a:lnTo>
                <a:lnTo>
                  <a:pt x="321076" y="17244"/>
                </a:lnTo>
                <a:lnTo>
                  <a:pt x="321132" y="8127"/>
                </a:lnTo>
                <a:close/>
              </a:path>
              <a:path w="323214" h="531494">
                <a:moveTo>
                  <a:pt x="306041" y="8433"/>
                </a:moveTo>
                <a:lnTo>
                  <a:pt x="298450" y="10413"/>
                </a:lnTo>
                <a:lnTo>
                  <a:pt x="296404" y="13801"/>
                </a:lnTo>
                <a:lnTo>
                  <a:pt x="306041" y="8433"/>
                </a:lnTo>
                <a:close/>
              </a:path>
              <a:path w="323214" h="531494">
                <a:moveTo>
                  <a:pt x="321183" y="0"/>
                </a:moveTo>
                <a:lnTo>
                  <a:pt x="306041" y="8433"/>
                </a:lnTo>
                <a:lnTo>
                  <a:pt x="307213" y="8127"/>
                </a:lnTo>
                <a:lnTo>
                  <a:pt x="321132" y="8127"/>
                </a:lnTo>
                <a:lnTo>
                  <a:pt x="32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5669" y="1784223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010" y="514057"/>
                </a:moveTo>
                <a:lnTo>
                  <a:pt x="1904" y="531240"/>
                </a:lnTo>
                <a:lnTo>
                  <a:pt x="16271" y="523239"/>
                </a:lnTo>
                <a:lnTo>
                  <a:pt x="15875" y="523239"/>
                </a:lnTo>
                <a:lnTo>
                  <a:pt x="9016" y="519175"/>
                </a:lnTo>
                <a:lnTo>
                  <a:pt x="2285" y="515112"/>
                </a:lnTo>
                <a:lnTo>
                  <a:pt x="2010" y="514057"/>
                </a:lnTo>
                <a:close/>
              </a:path>
              <a:path w="323214" h="531494">
                <a:moveTo>
                  <a:pt x="30944" y="454193"/>
                </a:moveTo>
                <a:lnTo>
                  <a:pt x="4063" y="499617"/>
                </a:lnTo>
                <a:lnTo>
                  <a:pt x="2079" y="502904"/>
                </a:lnTo>
                <a:lnTo>
                  <a:pt x="2020" y="514096"/>
                </a:lnTo>
                <a:lnTo>
                  <a:pt x="2285" y="515112"/>
                </a:lnTo>
                <a:lnTo>
                  <a:pt x="9016" y="519175"/>
                </a:lnTo>
                <a:lnTo>
                  <a:pt x="15875" y="523239"/>
                </a:lnTo>
                <a:lnTo>
                  <a:pt x="16621" y="523045"/>
                </a:lnTo>
                <a:lnTo>
                  <a:pt x="26640" y="517465"/>
                </a:lnTo>
                <a:lnTo>
                  <a:pt x="28597" y="514057"/>
                </a:lnTo>
                <a:lnTo>
                  <a:pt x="32786" y="506984"/>
                </a:lnTo>
                <a:lnTo>
                  <a:pt x="30606" y="506984"/>
                </a:lnTo>
                <a:lnTo>
                  <a:pt x="9397" y="494411"/>
                </a:lnTo>
                <a:lnTo>
                  <a:pt x="30763" y="482506"/>
                </a:lnTo>
                <a:lnTo>
                  <a:pt x="30944" y="454193"/>
                </a:lnTo>
                <a:close/>
              </a:path>
              <a:path w="323214" h="531494">
                <a:moveTo>
                  <a:pt x="16621" y="523045"/>
                </a:moveTo>
                <a:lnTo>
                  <a:pt x="15875" y="523239"/>
                </a:lnTo>
                <a:lnTo>
                  <a:pt x="16271" y="523239"/>
                </a:lnTo>
                <a:lnTo>
                  <a:pt x="16621" y="523045"/>
                </a:lnTo>
                <a:close/>
              </a:path>
              <a:path w="323214" h="531494">
                <a:moveTo>
                  <a:pt x="26640" y="517465"/>
                </a:moveTo>
                <a:lnTo>
                  <a:pt x="16621" y="523045"/>
                </a:lnTo>
                <a:lnTo>
                  <a:pt x="24637" y="520953"/>
                </a:lnTo>
                <a:lnTo>
                  <a:pt x="26640" y="517465"/>
                </a:lnTo>
                <a:close/>
              </a:path>
              <a:path w="323214" h="531494">
                <a:moveTo>
                  <a:pt x="102996" y="442213"/>
                </a:moveTo>
                <a:lnTo>
                  <a:pt x="55416" y="468770"/>
                </a:lnTo>
                <a:lnTo>
                  <a:pt x="28575" y="514096"/>
                </a:lnTo>
                <a:lnTo>
                  <a:pt x="26640" y="517465"/>
                </a:lnTo>
                <a:lnTo>
                  <a:pt x="116839" y="467232"/>
                </a:lnTo>
                <a:lnTo>
                  <a:pt x="119379" y="458469"/>
                </a:lnTo>
                <a:lnTo>
                  <a:pt x="115442" y="451612"/>
                </a:lnTo>
                <a:lnTo>
                  <a:pt x="111632" y="444753"/>
                </a:lnTo>
                <a:lnTo>
                  <a:pt x="102996" y="442213"/>
                </a:lnTo>
                <a:close/>
              </a:path>
              <a:path w="323214" h="531494">
                <a:moveTo>
                  <a:pt x="2079" y="502904"/>
                </a:moveTo>
                <a:lnTo>
                  <a:pt x="0" y="506349"/>
                </a:lnTo>
                <a:lnTo>
                  <a:pt x="2010" y="514057"/>
                </a:lnTo>
                <a:lnTo>
                  <a:pt x="2079" y="502904"/>
                </a:lnTo>
                <a:close/>
              </a:path>
              <a:path w="323214" h="531494">
                <a:moveTo>
                  <a:pt x="30763" y="482506"/>
                </a:moveTo>
                <a:lnTo>
                  <a:pt x="9397" y="494411"/>
                </a:lnTo>
                <a:lnTo>
                  <a:pt x="30606" y="506984"/>
                </a:lnTo>
                <a:lnTo>
                  <a:pt x="30763" y="482506"/>
                </a:lnTo>
                <a:close/>
              </a:path>
              <a:path w="323214" h="531494">
                <a:moveTo>
                  <a:pt x="55416" y="468770"/>
                </a:moveTo>
                <a:lnTo>
                  <a:pt x="30763" y="482506"/>
                </a:lnTo>
                <a:lnTo>
                  <a:pt x="30606" y="506984"/>
                </a:lnTo>
                <a:lnTo>
                  <a:pt x="32786" y="506984"/>
                </a:lnTo>
                <a:lnTo>
                  <a:pt x="55416" y="468770"/>
                </a:lnTo>
                <a:close/>
              </a:path>
              <a:path w="323214" h="531494">
                <a:moveTo>
                  <a:pt x="17017" y="393318"/>
                </a:moveTo>
                <a:lnTo>
                  <a:pt x="9143" y="393318"/>
                </a:lnTo>
                <a:lnTo>
                  <a:pt x="2666" y="399668"/>
                </a:lnTo>
                <a:lnTo>
                  <a:pt x="2666" y="407669"/>
                </a:lnTo>
                <a:lnTo>
                  <a:pt x="2079" y="502904"/>
                </a:lnTo>
                <a:lnTo>
                  <a:pt x="4063" y="499617"/>
                </a:lnTo>
                <a:lnTo>
                  <a:pt x="30944" y="454193"/>
                </a:lnTo>
                <a:lnTo>
                  <a:pt x="31241" y="407669"/>
                </a:lnTo>
                <a:lnTo>
                  <a:pt x="31241" y="399796"/>
                </a:lnTo>
                <a:lnTo>
                  <a:pt x="24891" y="393446"/>
                </a:lnTo>
                <a:lnTo>
                  <a:pt x="17017" y="393318"/>
                </a:lnTo>
                <a:close/>
              </a:path>
              <a:path w="323214" h="531494">
                <a:moveTo>
                  <a:pt x="307213" y="0"/>
                </a:moveTo>
                <a:lnTo>
                  <a:pt x="298450" y="2286"/>
                </a:lnTo>
                <a:lnTo>
                  <a:pt x="294385" y="9016"/>
                </a:lnTo>
                <a:lnTo>
                  <a:pt x="30944" y="454193"/>
                </a:lnTo>
                <a:lnTo>
                  <a:pt x="30763" y="482506"/>
                </a:lnTo>
                <a:lnTo>
                  <a:pt x="55416" y="468770"/>
                </a:lnTo>
                <a:lnTo>
                  <a:pt x="323088" y="16763"/>
                </a:lnTo>
                <a:lnTo>
                  <a:pt x="320801" y="8000"/>
                </a:lnTo>
                <a:lnTo>
                  <a:pt x="313943" y="4063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2267" y="2392807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5134" y="99007"/>
                </a:moveTo>
                <a:lnTo>
                  <a:pt x="856107" y="122681"/>
                </a:lnTo>
                <a:lnTo>
                  <a:pt x="853186" y="131190"/>
                </a:lnTo>
                <a:lnTo>
                  <a:pt x="860044" y="145414"/>
                </a:lnTo>
                <a:lnTo>
                  <a:pt x="868553" y="148335"/>
                </a:lnTo>
                <a:lnTo>
                  <a:pt x="961458" y="103426"/>
                </a:lnTo>
                <a:lnTo>
                  <a:pt x="905134" y="99007"/>
                </a:lnTo>
                <a:close/>
              </a:path>
              <a:path w="987425" h="148589">
                <a:moveTo>
                  <a:pt x="971891" y="98383"/>
                </a:moveTo>
                <a:lnTo>
                  <a:pt x="961458" y="103426"/>
                </a:lnTo>
                <a:lnTo>
                  <a:pt x="965581" y="103758"/>
                </a:lnTo>
                <a:lnTo>
                  <a:pt x="971891" y="98383"/>
                </a:lnTo>
                <a:close/>
              </a:path>
              <a:path w="987425" h="148589">
                <a:moveTo>
                  <a:pt x="930662" y="86679"/>
                </a:moveTo>
                <a:lnTo>
                  <a:pt x="905134" y="99007"/>
                </a:lnTo>
                <a:lnTo>
                  <a:pt x="961458" y="103426"/>
                </a:lnTo>
                <a:lnTo>
                  <a:pt x="967339" y="100583"/>
                </a:lnTo>
                <a:lnTo>
                  <a:pt x="950722" y="100583"/>
                </a:lnTo>
                <a:lnTo>
                  <a:pt x="930662" y="86679"/>
                </a:lnTo>
                <a:close/>
              </a:path>
              <a:path w="987425" h="148589">
                <a:moveTo>
                  <a:pt x="952627" y="76072"/>
                </a:moveTo>
                <a:lnTo>
                  <a:pt x="930662" y="86679"/>
                </a:lnTo>
                <a:lnTo>
                  <a:pt x="950722" y="100583"/>
                </a:lnTo>
                <a:lnTo>
                  <a:pt x="952627" y="76072"/>
                </a:lnTo>
                <a:close/>
              </a:path>
              <a:path w="987425" h="148589">
                <a:moveTo>
                  <a:pt x="965442" y="76072"/>
                </a:moveTo>
                <a:lnTo>
                  <a:pt x="952627" y="76072"/>
                </a:lnTo>
                <a:lnTo>
                  <a:pt x="950722" y="100583"/>
                </a:lnTo>
                <a:lnTo>
                  <a:pt x="967339" y="100583"/>
                </a:lnTo>
                <a:lnTo>
                  <a:pt x="971891" y="98383"/>
                </a:lnTo>
                <a:lnTo>
                  <a:pt x="972439" y="97916"/>
                </a:lnTo>
                <a:lnTo>
                  <a:pt x="973709" y="82168"/>
                </a:lnTo>
                <a:lnTo>
                  <a:pt x="972956" y="81286"/>
                </a:lnTo>
                <a:lnTo>
                  <a:pt x="965442" y="76072"/>
                </a:lnTo>
                <a:close/>
              </a:path>
              <a:path w="987425" h="148589">
                <a:moveTo>
                  <a:pt x="8128" y="0"/>
                </a:moveTo>
                <a:lnTo>
                  <a:pt x="1270" y="5968"/>
                </a:lnTo>
                <a:lnTo>
                  <a:pt x="0" y="21716"/>
                </a:lnTo>
                <a:lnTo>
                  <a:pt x="5969" y="28575"/>
                </a:lnTo>
                <a:lnTo>
                  <a:pt x="905134" y="99007"/>
                </a:lnTo>
                <a:lnTo>
                  <a:pt x="930662" y="86679"/>
                </a:lnTo>
                <a:lnTo>
                  <a:pt x="907392" y="70550"/>
                </a:lnTo>
                <a:lnTo>
                  <a:pt x="8128" y="0"/>
                </a:lnTo>
                <a:close/>
              </a:path>
              <a:path w="987425" h="148589">
                <a:moveTo>
                  <a:pt x="972956" y="81286"/>
                </a:moveTo>
                <a:lnTo>
                  <a:pt x="973709" y="82168"/>
                </a:lnTo>
                <a:lnTo>
                  <a:pt x="972439" y="97916"/>
                </a:lnTo>
                <a:lnTo>
                  <a:pt x="971891" y="98383"/>
                </a:lnTo>
                <a:lnTo>
                  <a:pt x="987044" y="91058"/>
                </a:lnTo>
                <a:lnTo>
                  <a:pt x="972956" y="81286"/>
                </a:lnTo>
                <a:close/>
              </a:path>
              <a:path w="987425" h="148589">
                <a:moveTo>
                  <a:pt x="907392" y="70550"/>
                </a:moveTo>
                <a:lnTo>
                  <a:pt x="930662" y="86679"/>
                </a:lnTo>
                <a:lnTo>
                  <a:pt x="952627" y="76072"/>
                </a:lnTo>
                <a:lnTo>
                  <a:pt x="965442" y="76072"/>
                </a:lnTo>
                <a:lnTo>
                  <a:pt x="963880" y="74989"/>
                </a:lnTo>
                <a:lnTo>
                  <a:pt x="907392" y="70550"/>
                </a:lnTo>
                <a:close/>
              </a:path>
              <a:path w="987425" h="148589">
                <a:moveTo>
                  <a:pt x="963880" y="74989"/>
                </a:moveTo>
                <a:lnTo>
                  <a:pt x="972956" y="81286"/>
                </a:lnTo>
                <a:lnTo>
                  <a:pt x="967867" y="75310"/>
                </a:lnTo>
                <a:lnTo>
                  <a:pt x="963880" y="74989"/>
                </a:lnTo>
                <a:close/>
              </a:path>
              <a:path w="987425" h="148589">
                <a:moveTo>
                  <a:pt x="878967" y="16128"/>
                </a:moveTo>
                <a:lnTo>
                  <a:pt x="870077" y="17779"/>
                </a:lnTo>
                <a:lnTo>
                  <a:pt x="865505" y="24256"/>
                </a:lnTo>
                <a:lnTo>
                  <a:pt x="861060" y="30733"/>
                </a:lnTo>
                <a:lnTo>
                  <a:pt x="862584" y="39623"/>
                </a:lnTo>
                <a:lnTo>
                  <a:pt x="869188" y="44068"/>
                </a:lnTo>
                <a:lnTo>
                  <a:pt x="907392" y="70550"/>
                </a:lnTo>
                <a:lnTo>
                  <a:pt x="963880" y="74989"/>
                </a:lnTo>
                <a:lnTo>
                  <a:pt x="878967" y="16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8727" y="2529839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82065" y="49347"/>
                </a:moveTo>
                <a:lnTo>
                  <a:pt x="56521" y="61665"/>
                </a:lnTo>
                <a:lnTo>
                  <a:pt x="79779" y="77786"/>
                </a:lnTo>
                <a:lnTo>
                  <a:pt x="978915" y="148336"/>
                </a:lnTo>
                <a:lnTo>
                  <a:pt x="985774" y="142367"/>
                </a:lnTo>
                <a:lnTo>
                  <a:pt x="987044" y="126746"/>
                </a:lnTo>
                <a:lnTo>
                  <a:pt x="981201" y="119761"/>
                </a:lnTo>
                <a:lnTo>
                  <a:pt x="973327" y="119252"/>
                </a:lnTo>
                <a:lnTo>
                  <a:pt x="82065" y="49347"/>
                </a:lnTo>
                <a:close/>
              </a:path>
              <a:path w="987425" h="148589">
                <a:moveTo>
                  <a:pt x="23179" y="73337"/>
                </a:moveTo>
                <a:lnTo>
                  <a:pt x="108203" y="132207"/>
                </a:lnTo>
                <a:lnTo>
                  <a:pt x="117094" y="130683"/>
                </a:lnTo>
                <a:lnTo>
                  <a:pt x="121538" y="124079"/>
                </a:lnTo>
                <a:lnTo>
                  <a:pt x="126111" y="117601"/>
                </a:lnTo>
                <a:lnTo>
                  <a:pt x="124460" y="108712"/>
                </a:lnTo>
                <a:lnTo>
                  <a:pt x="79779" y="77786"/>
                </a:lnTo>
                <a:lnTo>
                  <a:pt x="23179" y="73337"/>
                </a:lnTo>
                <a:close/>
              </a:path>
              <a:path w="987425" h="148589">
                <a:moveTo>
                  <a:pt x="25585" y="44909"/>
                </a:moveTo>
                <a:lnTo>
                  <a:pt x="15152" y="49952"/>
                </a:lnTo>
                <a:lnTo>
                  <a:pt x="14605" y="50419"/>
                </a:lnTo>
                <a:lnTo>
                  <a:pt x="13970" y="58293"/>
                </a:lnTo>
                <a:lnTo>
                  <a:pt x="13462" y="66167"/>
                </a:lnTo>
                <a:lnTo>
                  <a:pt x="14371" y="67234"/>
                </a:lnTo>
                <a:lnTo>
                  <a:pt x="23179" y="73337"/>
                </a:lnTo>
                <a:lnTo>
                  <a:pt x="79779" y="77786"/>
                </a:lnTo>
                <a:lnTo>
                  <a:pt x="71810" y="72262"/>
                </a:lnTo>
                <a:lnTo>
                  <a:pt x="34544" y="72262"/>
                </a:lnTo>
                <a:lnTo>
                  <a:pt x="36449" y="47751"/>
                </a:lnTo>
                <a:lnTo>
                  <a:pt x="61720" y="47751"/>
                </a:lnTo>
                <a:lnTo>
                  <a:pt x="25585" y="44909"/>
                </a:lnTo>
                <a:close/>
              </a:path>
              <a:path w="987425" h="148589">
                <a:moveTo>
                  <a:pt x="14371" y="67234"/>
                </a:moveTo>
                <a:lnTo>
                  <a:pt x="19303" y="73025"/>
                </a:lnTo>
                <a:lnTo>
                  <a:pt x="23179" y="73337"/>
                </a:lnTo>
                <a:lnTo>
                  <a:pt x="14371" y="67234"/>
                </a:lnTo>
                <a:close/>
              </a:path>
              <a:path w="987425" h="148589">
                <a:moveTo>
                  <a:pt x="36449" y="47751"/>
                </a:moveTo>
                <a:lnTo>
                  <a:pt x="34544" y="72262"/>
                </a:lnTo>
                <a:lnTo>
                  <a:pt x="56521" y="61665"/>
                </a:lnTo>
                <a:lnTo>
                  <a:pt x="36449" y="47751"/>
                </a:lnTo>
                <a:close/>
              </a:path>
              <a:path w="987425" h="148589">
                <a:moveTo>
                  <a:pt x="56521" y="61665"/>
                </a:moveTo>
                <a:lnTo>
                  <a:pt x="34544" y="72262"/>
                </a:lnTo>
                <a:lnTo>
                  <a:pt x="71810" y="72262"/>
                </a:lnTo>
                <a:lnTo>
                  <a:pt x="56521" y="61665"/>
                </a:lnTo>
                <a:close/>
              </a:path>
              <a:path w="987425" h="148589">
                <a:moveTo>
                  <a:pt x="15152" y="49952"/>
                </a:moveTo>
                <a:lnTo>
                  <a:pt x="0" y="57276"/>
                </a:lnTo>
                <a:lnTo>
                  <a:pt x="14371" y="67234"/>
                </a:lnTo>
                <a:lnTo>
                  <a:pt x="13462" y="66167"/>
                </a:lnTo>
                <a:lnTo>
                  <a:pt x="13970" y="58293"/>
                </a:lnTo>
                <a:lnTo>
                  <a:pt x="14605" y="50419"/>
                </a:lnTo>
                <a:lnTo>
                  <a:pt x="15152" y="49952"/>
                </a:lnTo>
                <a:close/>
              </a:path>
              <a:path w="987425" h="148589">
                <a:moveTo>
                  <a:pt x="61720" y="47751"/>
                </a:moveTo>
                <a:lnTo>
                  <a:pt x="36449" y="47751"/>
                </a:lnTo>
                <a:lnTo>
                  <a:pt x="56521" y="61665"/>
                </a:lnTo>
                <a:lnTo>
                  <a:pt x="82065" y="49347"/>
                </a:lnTo>
                <a:lnTo>
                  <a:pt x="61720" y="47751"/>
                </a:lnTo>
                <a:close/>
              </a:path>
              <a:path w="987425" h="148589">
                <a:moveTo>
                  <a:pt x="21462" y="44576"/>
                </a:moveTo>
                <a:lnTo>
                  <a:pt x="15152" y="49952"/>
                </a:lnTo>
                <a:lnTo>
                  <a:pt x="25585" y="44909"/>
                </a:lnTo>
                <a:lnTo>
                  <a:pt x="21462" y="44576"/>
                </a:lnTo>
                <a:close/>
              </a:path>
              <a:path w="987425" h="148589">
                <a:moveTo>
                  <a:pt x="118490" y="0"/>
                </a:moveTo>
                <a:lnTo>
                  <a:pt x="25585" y="44909"/>
                </a:lnTo>
                <a:lnTo>
                  <a:pt x="82065" y="49347"/>
                </a:lnTo>
                <a:lnTo>
                  <a:pt x="130937" y="25781"/>
                </a:lnTo>
                <a:lnTo>
                  <a:pt x="133985" y="17145"/>
                </a:lnTo>
                <a:lnTo>
                  <a:pt x="127126" y="2921"/>
                </a:lnTo>
                <a:lnTo>
                  <a:pt x="118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1432" y="119202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0" y="28448"/>
                </a:lnTo>
                <a:lnTo>
                  <a:pt x="294513" y="28701"/>
                </a:lnTo>
                <a:lnTo>
                  <a:pt x="304545" y="29717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531" y="111125"/>
                </a:lnTo>
                <a:lnTo>
                  <a:pt x="471169" y="145795"/>
                </a:lnTo>
                <a:lnTo>
                  <a:pt x="488950" y="183768"/>
                </a:lnTo>
                <a:lnTo>
                  <a:pt x="498347" y="222757"/>
                </a:lnTo>
                <a:lnTo>
                  <a:pt x="499617" y="242442"/>
                </a:lnTo>
                <a:lnTo>
                  <a:pt x="499363" y="252094"/>
                </a:lnTo>
                <a:lnTo>
                  <a:pt x="492378" y="291464"/>
                </a:lnTo>
                <a:lnTo>
                  <a:pt x="471804" y="338708"/>
                </a:lnTo>
                <a:lnTo>
                  <a:pt x="447293" y="373633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7" y="455929"/>
                </a:lnTo>
                <a:lnTo>
                  <a:pt x="276987" y="457326"/>
                </a:lnTo>
                <a:lnTo>
                  <a:pt x="270763" y="463930"/>
                </a:lnTo>
                <a:lnTo>
                  <a:pt x="271017" y="471804"/>
                </a:lnTo>
                <a:lnTo>
                  <a:pt x="271144" y="479678"/>
                </a:lnTo>
                <a:lnTo>
                  <a:pt x="277748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1"/>
                </a:lnTo>
                <a:lnTo>
                  <a:pt x="506856" y="333375"/>
                </a:lnTo>
                <a:lnTo>
                  <a:pt x="522604" y="289178"/>
                </a:lnTo>
                <a:lnTo>
                  <a:pt x="528192" y="243204"/>
                </a:lnTo>
                <a:lnTo>
                  <a:pt x="527812" y="231775"/>
                </a:lnTo>
                <a:lnTo>
                  <a:pt x="519810" y="186054"/>
                </a:lnTo>
                <a:lnTo>
                  <a:pt x="496569" y="132587"/>
                </a:lnTo>
                <a:lnTo>
                  <a:pt x="469010" y="93599"/>
                </a:lnTo>
                <a:lnTo>
                  <a:pt x="435482" y="59816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38" y="227611"/>
                </a:moveTo>
                <a:lnTo>
                  <a:pt x="56641" y="242950"/>
                </a:lnTo>
                <a:lnTo>
                  <a:pt x="65732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38" y="22761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896" y="212851"/>
                </a:lnTo>
                <a:lnTo>
                  <a:pt x="44242" y="216908"/>
                </a:lnTo>
                <a:lnTo>
                  <a:pt x="49338" y="22761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4" y="228313"/>
                </a:lnTo>
                <a:lnTo>
                  <a:pt x="72659" y="220125"/>
                </a:lnTo>
                <a:lnTo>
                  <a:pt x="73151" y="216788"/>
                </a:lnTo>
                <a:lnTo>
                  <a:pt x="73659" y="213613"/>
                </a:lnTo>
                <a:lnTo>
                  <a:pt x="74715" y="208533"/>
                </a:lnTo>
                <a:lnTo>
                  <a:pt x="71881" y="208533"/>
                </a:lnTo>
                <a:lnTo>
                  <a:pt x="47370" y="206375"/>
                </a:lnTo>
                <a:lnTo>
                  <a:pt x="61359" y="186423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4" y="228313"/>
                </a:moveTo>
                <a:lnTo>
                  <a:pt x="64642" y="229997"/>
                </a:lnTo>
                <a:lnTo>
                  <a:pt x="65732" y="229997"/>
                </a:lnTo>
                <a:lnTo>
                  <a:pt x="66914" y="228313"/>
                </a:lnTo>
                <a:close/>
              </a:path>
              <a:path w="528320" h="486410">
                <a:moveTo>
                  <a:pt x="72659" y="220125"/>
                </a:moveTo>
                <a:lnTo>
                  <a:pt x="66914" y="228313"/>
                </a:lnTo>
                <a:lnTo>
                  <a:pt x="72008" y="224536"/>
                </a:lnTo>
                <a:lnTo>
                  <a:pt x="72659" y="220125"/>
                </a:lnTo>
                <a:close/>
              </a:path>
              <a:path w="528320" h="486410">
                <a:moveTo>
                  <a:pt x="44242" y="216908"/>
                </a:moveTo>
                <a:lnTo>
                  <a:pt x="43687" y="220344"/>
                </a:lnTo>
                <a:lnTo>
                  <a:pt x="49148" y="227583"/>
                </a:lnTo>
                <a:lnTo>
                  <a:pt x="49338" y="227611"/>
                </a:lnTo>
                <a:lnTo>
                  <a:pt x="44242" y="216908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691" y="203835"/>
                </a:lnTo>
                <a:lnTo>
                  <a:pt x="72659" y="220125"/>
                </a:lnTo>
                <a:lnTo>
                  <a:pt x="127762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8"/>
                </a:lnTo>
                <a:lnTo>
                  <a:pt x="3549" y="131444"/>
                </a:lnTo>
                <a:lnTo>
                  <a:pt x="44242" y="216908"/>
                </a:lnTo>
                <a:lnTo>
                  <a:pt x="44957" y="212470"/>
                </a:lnTo>
                <a:lnTo>
                  <a:pt x="45592" y="207772"/>
                </a:lnTo>
                <a:lnTo>
                  <a:pt x="48005" y="196468"/>
                </a:lnTo>
                <a:lnTo>
                  <a:pt x="51053" y="185165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51" y="118744"/>
                </a:lnTo>
                <a:lnTo>
                  <a:pt x="25907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59" y="186423"/>
                </a:moveTo>
                <a:lnTo>
                  <a:pt x="47370" y="206375"/>
                </a:lnTo>
                <a:lnTo>
                  <a:pt x="71881" y="208533"/>
                </a:lnTo>
                <a:lnTo>
                  <a:pt x="61359" y="186423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59" y="186423"/>
                </a:lnTo>
                <a:lnTo>
                  <a:pt x="71881" y="208533"/>
                </a:lnTo>
                <a:lnTo>
                  <a:pt x="74715" y="208533"/>
                </a:lnTo>
                <a:lnTo>
                  <a:pt x="75691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8" y="5333"/>
                </a:lnTo>
                <a:lnTo>
                  <a:pt x="195960" y="20574"/>
                </a:lnTo>
                <a:lnTo>
                  <a:pt x="154939" y="44450"/>
                </a:lnTo>
                <a:lnTo>
                  <a:pt x="118490" y="75183"/>
                </a:lnTo>
                <a:lnTo>
                  <a:pt x="87629" y="111505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59" y="186423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2"/>
                </a:lnTo>
                <a:lnTo>
                  <a:pt x="206755" y="47116"/>
                </a:lnTo>
                <a:lnTo>
                  <a:pt x="245490" y="33400"/>
                </a:lnTo>
                <a:lnTo>
                  <a:pt x="284860" y="28448"/>
                </a:lnTo>
                <a:lnTo>
                  <a:pt x="389438" y="28448"/>
                </a:lnTo>
                <a:lnTo>
                  <a:pt x="375792" y="21208"/>
                </a:lnTo>
                <a:lnTo>
                  <a:pt x="331596" y="5587"/>
                </a:lnTo>
                <a:lnTo>
                  <a:pt x="297306" y="253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2738" y="14135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3876" y="1367789"/>
            <a:ext cx="712470" cy="733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9473" y="1434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20791" y="14597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37938" y="22517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9076" y="2205989"/>
            <a:ext cx="712470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4673" y="22730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15991" y="22979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33338" y="23279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3421" y="2282189"/>
            <a:ext cx="814577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0073" y="2349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60591" y="2374138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845554" y="1367535"/>
          <a:ext cx="2225675" cy="141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/>
                <a:gridCol w="609600"/>
                <a:gridCol w="609600"/>
                <a:gridCol w="609600"/>
              </a:tblGrid>
              <a:tr h="30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29729" y="482511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76200" y="1143025"/>
                </a:moveTo>
                <a:lnTo>
                  <a:pt x="46543" y="1137037"/>
                </a:lnTo>
                <a:lnTo>
                  <a:pt x="22321" y="1120708"/>
                </a:lnTo>
                <a:lnTo>
                  <a:pt x="5989" y="1096487"/>
                </a:lnTo>
                <a:lnTo>
                  <a:pt x="0" y="1066825"/>
                </a:lnTo>
                <a:lnTo>
                  <a:pt x="0" y="76200"/>
                </a:lnTo>
                <a:lnTo>
                  <a:pt x="5989" y="46559"/>
                </a:lnTo>
                <a:lnTo>
                  <a:pt x="22321" y="22336"/>
                </a:lnTo>
                <a:lnTo>
                  <a:pt x="46543" y="5994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0729" y="482511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0" y="0"/>
                </a:moveTo>
                <a:lnTo>
                  <a:pt x="29656" y="5994"/>
                </a:lnTo>
                <a:lnTo>
                  <a:pt x="53863" y="22336"/>
                </a:lnTo>
                <a:lnTo>
                  <a:pt x="70180" y="46559"/>
                </a:lnTo>
                <a:lnTo>
                  <a:pt x="76161" y="76200"/>
                </a:lnTo>
                <a:lnTo>
                  <a:pt x="76161" y="1066825"/>
                </a:lnTo>
                <a:lnTo>
                  <a:pt x="70180" y="1096487"/>
                </a:lnTo>
                <a:lnTo>
                  <a:pt x="53863" y="1120708"/>
                </a:lnTo>
                <a:lnTo>
                  <a:pt x="29656" y="1137037"/>
                </a:lnTo>
                <a:lnTo>
                  <a:pt x="0" y="11430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64994" y="6004052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Iteration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0, 1, 2,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89647" y="3015945"/>
            <a:ext cx="1724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-3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0400" y="4800600"/>
            <a:ext cx="533400" cy="1167765"/>
          </a:xfrm>
          <a:custGeom>
            <a:avLst/>
            <a:gdLst/>
            <a:ahLst/>
            <a:cxnLst/>
            <a:rect l="l" t="t" r="r" b="b"/>
            <a:pathLst>
              <a:path w="533400" h="1167764">
                <a:moveTo>
                  <a:pt x="0" y="1167536"/>
                </a:moveTo>
                <a:lnTo>
                  <a:pt x="533400" y="1167536"/>
                </a:lnTo>
                <a:lnTo>
                  <a:pt x="533400" y="0"/>
                </a:lnTo>
                <a:lnTo>
                  <a:pt x="0" y="0"/>
                </a:lnTo>
                <a:lnTo>
                  <a:pt x="0" y="116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600" y="4800600"/>
            <a:ext cx="846455" cy="1167765"/>
          </a:xfrm>
          <a:custGeom>
            <a:avLst/>
            <a:gdLst/>
            <a:ahLst/>
            <a:cxnLst/>
            <a:rect l="l" t="t" r="r" b="b"/>
            <a:pathLst>
              <a:path w="846454" h="1167764">
                <a:moveTo>
                  <a:pt x="0" y="1167536"/>
                </a:moveTo>
                <a:lnTo>
                  <a:pt x="846074" y="1167536"/>
                </a:lnTo>
                <a:lnTo>
                  <a:pt x="846074" y="0"/>
                </a:lnTo>
                <a:lnTo>
                  <a:pt x="0" y="0"/>
                </a:lnTo>
                <a:lnTo>
                  <a:pt x="0" y="116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4463" y="4812868"/>
            <a:ext cx="846455" cy="1167765"/>
          </a:xfrm>
          <a:custGeom>
            <a:avLst/>
            <a:gdLst/>
            <a:ahLst/>
            <a:cxnLst/>
            <a:rect l="l" t="t" r="r" b="b"/>
            <a:pathLst>
              <a:path w="846454" h="1167764">
                <a:moveTo>
                  <a:pt x="0" y="1167536"/>
                </a:moveTo>
                <a:lnTo>
                  <a:pt x="846074" y="1167536"/>
                </a:lnTo>
                <a:lnTo>
                  <a:pt x="846074" y="0"/>
                </a:lnTo>
                <a:lnTo>
                  <a:pt x="0" y="0"/>
                </a:lnTo>
                <a:lnTo>
                  <a:pt x="0" y="116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729048"/>
            <a:ext cx="1608455" cy="1167765"/>
          </a:xfrm>
          <a:custGeom>
            <a:avLst/>
            <a:gdLst/>
            <a:ahLst/>
            <a:cxnLst/>
            <a:rect l="l" t="t" r="r" b="b"/>
            <a:pathLst>
              <a:path w="1608454" h="1167764">
                <a:moveTo>
                  <a:pt x="0" y="1167536"/>
                </a:moveTo>
                <a:lnTo>
                  <a:pt x="1608074" y="1167536"/>
                </a:lnTo>
                <a:lnTo>
                  <a:pt x="1608074" y="0"/>
                </a:lnTo>
                <a:lnTo>
                  <a:pt x="0" y="0"/>
                </a:lnTo>
                <a:lnTo>
                  <a:pt x="0" y="116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4" name="object 6"/>
          <p:cNvSpPr txBox="1"/>
          <p:nvPr/>
        </p:nvSpPr>
        <p:spPr>
          <a:xfrm>
            <a:off x="2757042" y="2209800"/>
            <a:ext cx="113855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220" algn="l"/>
              </a:tabLst>
            </a:pPr>
            <a:r>
              <a:rPr sz="5400" spc="487" baseline="-22503" smtClean="0">
                <a:latin typeface="Symbol"/>
                <a:cs typeface="Symbol"/>
              </a:rPr>
              <a:t></a:t>
            </a:r>
            <a:r>
              <a:rPr sz="3600" u="heavy" spc="-229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355854"/>
            <a:ext cx="6172199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232469"/>
            <a:ext cx="3082925" cy="1157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1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32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80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70" dirty="0">
                <a:latin typeface="Cambria Math"/>
                <a:cs typeface="Cambria Math"/>
              </a:rPr>
              <a:t>𝑟</a:t>
            </a:r>
            <a:r>
              <a:rPr sz="3075" spc="-254" baseline="-14905" dirty="0">
                <a:latin typeface="Cambria Math"/>
                <a:cs typeface="Cambria Math"/>
              </a:rPr>
              <a:t>𝑗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/N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2574543"/>
            <a:ext cx="17519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  <a:tab pos="1122045" algn="l"/>
              </a:tabLst>
            </a:pPr>
            <a:r>
              <a:rPr sz="2800" b="1" dirty="0">
                <a:latin typeface="Calibri"/>
                <a:cs typeface="Calibri"/>
              </a:rPr>
              <a:t>1: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𝑟′	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4200" spc="2047" baseline="1984" dirty="0">
                <a:latin typeface="Cambria Math"/>
                <a:cs typeface="Cambria Math"/>
              </a:rPr>
              <a:t> 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1923" y="284149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2748" y="2461767"/>
            <a:ext cx="77851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0" algn="r">
              <a:lnSpc>
                <a:spcPts val="2395"/>
              </a:lnSpc>
              <a:spcBef>
                <a:spcPts val="95"/>
              </a:spcBef>
            </a:pPr>
            <a:r>
              <a:rPr sz="2050" spc="220" dirty="0">
                <a:latin typeface="Cambria Math"/>
                <a:cs typeface="Cambria Math"/>
              </a:rPr>
              <a:t>𝑟</a:t>
            </a:r>
            <a:r>
              <a:rPr sz="2475" spc="509" baseline="-15151" dirty="0">
                <a:latin typeface="Cambria Math"/>
                <a:cs typeface="Cambria Math"/>
              </a:rPr>
              <a:t>𝑖</a:t>
            </a:r>
            <a:endParaRPr sz="2475" baseline="-15151" dirty="0">
              <a:latin typeface="Cambria Math"/>
              <a:cs typeface="Cambria Math"/>
            </a:endParaRPr>
          </a:p>
          <a:p>
            <a:pPr marR="5080" algn="r">
              <a:lnSpc>
                <a:spcPts val="2395"/>
              </a:lnSpc>
            </a:pPr>
            <a:r>
              <a:rPr sz="2050" spc="114" dirty="0">
                <a:latin typeface="Cambria Math"/>
                <a:cs typeface="Cambria Math"/>
              </a:rPr>
              <a:t>𝑖→𝑗</a:t>
            </a:r>
            <a:r>
              <a:rPr sz="2050" spc="-10" dirty="0">
                <a:latin typeface="Cambria Math"/>
                <a:cs typeface="Cambria Math"/>
              </a:rPr>
              <a:t> </a:t>
            </a:r>
            <a:r>
              <a:rPr sz="3075" spc="165" baseline="-20325" dirty="0">
                <a:latin typeface="Cambria Math"/>
                <a:cs typeface="Cambria Math"/>
              </a:rPr>
              <a:t>𝑑</a:t>
            </a:r>
            <a:r>
              <a:rPr sz="2475" spc="165" baseline="-38720" dirty="0">
                <a:latin typeface="Cambria Math"/>
                <a:cs typeface="Cambria Math"/>
              </a:rPr>
              <a:t>𝑖</a:t>
            </a:r>
            <a:endParaRPr sz="2475" baseline="-3872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36" y="2614527"/>
            <a:ext cx="1896110" cy="20643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14755">
              <a:lnSpc>
                <a:spcPct val="100000"/>
              </a:lnSpc>
              <a:spcBef>
                <a:spcPts val="1105"/>
              </a:spcBef>
            </a:pPr>
            <a:r>
              <a:rPr sz="2050" spc="220" dirty="0">
                <a:latin typeface="Cambria Math"/>
                <a:cs typeface="Cambria Math"/>
              </a:rPr>
              <a:t>𝑗</a:t>
            </a:r>
            <a:endParaRPr sz="2050" dirty="0">
              <a:latin typeface="Cambria Math"/>
              <a:cs typeface="Cambria Math"/>
            </a:endParaRPr>
          </a:p>
          <a:p>
            <a:pPr marL="624840" indent="-274320">
              <a:lnSpc>
                <a:spcPct val="100000"/>
              </a:lnSpc>
              <a:spcBef>
                <a:spcPts val="1385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latin typeface="Calibri"/>
                <a:cs typeface="Calibri"/>
              </a:rPr>
              <a:t>2: </a:t>
            </a:r>
            <a:r>
              <a:rPr sz="2800" dirty="0">
                <a:latin typeface="Cambria Math"/>
                <a:cs typeface="Cambria Math"/>
              </a:rPr>
              <a:t>𝑟 =</a:t>
            </a:r>
            <a:r>
              <a:rPr sz="2800" spc="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𝑟′</a:t>
            </a:r>
            <a:endParaRPr sz="2800" dirty="0">
              <a:latin typeface="Cambria Math"/>
              <a:cs typeface="Cambria Math"/>
            </a:endParaRPr>
          </a:p>
          <a:p>
            <a:pPr marL="624840" indent="-274320">
              <a:lnSpc>
                <a:spcPts val="3345"/>
              </a:lnSpc>
              <a:spcBef>
                <a:spcPts val="67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Goto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825"/>
              </a:lnSpc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Example: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9225" y="4800768"/>
          <a:ext cx="6567804" cy="115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/>
                <a:gridCol w="651510"/>
                <a:gridCol w="1023619"/>
                <a:gridCol w="914400"/>
                <a:gridCol w="990600"/>
                <a:gridCol w="984885"/>
                <a:gridCol w="725170"/>
                <a:gridCol w="878205"/>
              </a:tblGrid>
              <a:tr h="396316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3667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66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11/24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8409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3/15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958079" y="1860550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92324" y="48842"/>
                </a:moveTo>
                <a:lnTo>
                  <a:pt x="267434" y="62689"/>
                </a:lnTo>
                <a:lnTo>
                  <a:pt x="4064" y="507746"/>
                </a:lnTo>
                <a:lnTo>
                  <a:pt x="0" y="514476"/>
                </a:lnTo>
                <a:lnTo>
                  <a:pt x="2286" y="523239"/>
                </a:lnTo>
                <a:lnTo>
                  <a:pt x="9017" y="527303"/>
                </a:lnTo>
                <a:lnTo>
                  <a:pt x="15875" y="531367"/>
                </a:lnTo>
                <a:lnTo>
                  <a:pt x="24637" y="529082"/>
                </a:lnTo>
                <a:lnTo>
                  <a:pt x="28575" y="522224"/>
                </a:lnTo>
                <a:lnTo>
                  <a:pt x="292143" y="77142"/>
                </a:lnTo>
                <a:lnTo>
                  <a:pt x="292324" y="48842"/>
                </a:lnTo>
                <a:close/>
              </a:path>
              <a:path w="323214" h="531494">
                <a:moveTo>
                  <a:pt x="321008" y="28292"/>
                </a:moveTo>
                <a:lnTo>
                  <a:pt x="319024" y="31750"/>
                </a:lnTo>
                <a:lnTo>
                  <a:pt x="292143" y="77142"/>
                </a:lnTo>
                <a:lnTo>
                  <a:pt x="291846" y="123571"/>
                </a:lnTo>
                <a:lnTo>
                  <a:pt x="291719" y="131445"/>
                </a:lnTo>
                <a:lnTo>
                  <a:pt x="298069" y="137922"/>
                </a:lnTo>
                <a:lnTo>
                  <a:pt x="305943" y="137922"/>
                </a:lnTo>
                <a:lnTo>
                  <a:pt x="313817" y="138049"/>
                </a:lnTo>
                <a:lnTo>
                  <a:pt x="320294" y="131699"/>
                </a:lnTo>
                <a:lnTo>
                  <a:pt x="320422" y="123571"/>
                </a:lnTo>
                <a:lnTo>
                  <a:pt x="321008" y="28292"/>
                </a:lnTo>
                <a:close/>
              </a:path>
              <a:path w="323214" h="531494">
                <a:moveTo>
                  <a:pt x="296404" y="13801"/>
                </a:moveTo>
                <a:lnTo>
                  <a:pt x="206121" y="64135"/>
                </a:lnTo>
                <a:lnTo>
                  <a:pt x="203708" y="72771"/>
                </a:lnTo>
                <a:lnTo>
                  <a:pt x="207518" y="79628"/>
                </a:lnTo>
                <a:lnTo>
                  <a:pt x="211328" y="86613"/>
                </a:lnTo>
                <a:lnTo>
                  <a:pt x="220091" y="89026"/>
                </a:lnTo>
                <a:lnTo>
                  <a:pt x="267434" y="62689"/>
                </a:lnTo>
                <a:lnTo>
                  <a:pt x="294386" y="17145"/>
                </a:lnTo>
                <a:lnTo>
                  <a:pt x="296404" y="13801"/>
                </a:lnTo>
                <a:close/>
              </a:path>
              <a:path w="323214" h="531494">
                <a:moveTo>
                  <a:pt x="321032" y="24384"/>
                </a:moveTo>
                <a:lnTo>
                  <a:pt x="292481" y="24384"/>
                </a:lnTo>
                <a:lnTo>
                  <a:pt x="313690" y="36957"/>
                </a:lnTo>
                <a:lnTo>
                  <a:pt x="292324" y="48842"/>
                </a:lnTo>
                <a:lnTo>
                  <a:pt x="292143" y="77142"/>
                </a:lnTo>
                <a:lnTo>
                  <a:pt x="319024" y="31750"/>
                </a:lnTo>
                <a:lnTo>
                  <a:pt x="321008" y="28292"/>
                </a:lnTo>
                <a:lnTo>
                  <a:pt x="321032" y="24384"/>
                </a:lnTo>
                <a:close/>
              </a:path>
              <a:path w="323214" h="531494">
                <a:moveTo>
                  <a:pt x="307213" y="8127"/>
                </a:moveTo>
                <a:lnTo>
                  <a:pt x="306041" y="8433"/>
                </a:lnTo>
                <a:lnTo>
                  <a:pt x="296404" y="13801"/>
                </a:lnTo>
                <a:lnTo>
                  <a:pt x="294327" y="17244"/>
                </a:lnTo>
                <a:lnTo>
                  <a:pt x="267434" y="62689"/>
                </a:lnTo>
                <a:lnTo>
                  <a:pt x="292324" y="48842"/>
                </a:lnTo>
                <a:lnTo>
                  <a:pt x="292481" y="24384"/>
                </a:lnTo>
                <a:lnTo>
                  <a:pt x="321032" y="24384"/>
                </a:lnTo>
                <a:lnTo>
                  <a:pt x="321052" y="17145"/>
                </a:lnTo>
                <a:lnTo>
                  <a:pt x="320802" y="16128"/>
                </a:lnTo>
                <a:lnTo>
                  <a:pt x="313944" y="12191"/>
                </a:lnTo>
                <a:lnTo>
                  <a:pt x="307213" y="8127"/>
                </a:lnTo>
                <a:close/>
              </a:path>
              <a:path w="323214" h="531494">
                <a:moveTo>
                  <a:pt x="292481" y="24384"/>
                </a:moveTo>
                <a:lnTo>
                  <a:pt x="292324" y="48842"/>
                </a:lnTo>
                <a:lnTo>
                  <a:pt x="313690" y="36957"/>
                </a:lnTo>
                <a:lnTo>
                  <a:pt x="292481" y="24384"/>
                </a:lnTo>
                <a:close/>
              </a:path>
              <a:path w="323214" h="531494">
                <a:moveTo>
                  <a:pt x="321076" y="17244"/>
                </a:moveTo>
                <a:lnTo>
                  <a:pt x="321008" y="28292"/>
                </a:lnTo>
                <a:lnTo>
                  <a:pt x="322961" y="24891"/>
                </a:lnTo>
                <a:lnTo>
                  <a:pt x="321076" y="17244"/>
                </a:lnTo>
                <a:close/>
              </a:path>
              <a:path w="323214" h="531494">
                <a:moveTo>
                  <a:pt x="321132" y="8127"/>
                </a:moveTo>
                <a:lnTo>
                  <a:pt x="307213" y="8127"/>
                </a:lnTo>
                <a:lnTo>
                  <a:pt x="313944" y="12191"/>
                </a:lnTo>
                <a:lnTo>
                  <a:pt x="320802" y="16128"/>
                </a:lnTo>
                <a:lnTo>
                  <a:pt x="321076" y="17244"/>
                </a:lnTo>
                <a:lnTo>
                  <a:pt x="321132" y="8127"/>
                </a:lnTo>
                <a:close/>
              </a:path>
              <a:path w="323214" h="531494">
                <a:moveTo>
                  <a:pt x="306041" y="8433"/>
                </a:moveTo>
                <a:lnTo>
                  <a:pt x="298450" y="10413"/>
                </a:lnTo>
                <a:lnTo>
                  <a:pt x="296404" y="13801"/>
                </a:lnTo>
                <a:lnTo>
                  <a:pt x="306041" y="8433"/>
                </a:lnTo>
                <a:close/>
              </a:path>
              <a:path w="323214" h="531494">
                <a:moveTo>
                  <a:pt x="321183" y="0"/>
                </a:moveTo>
                <a:lnTo>
                  <a:pt x="306041" y="8433"/>
                </a:lnTo>
                <a:lnTo>
                  <a:pt x="307213" y="8127"/>
                </a:lnTo>
                <a:lnTo>
                  <a:pt x="321132" y="8127"/>
                </a:lnTo>
                <a:lnTo>
                  <a:pt x="32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5669" y="1784223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010" y="514057"/>
                </a:moveTo>
                <a:lnTo>
                  <a:pt x="1904" y="531240"/>
                </a:lnTo>
                <a:lnTo>
                  <a:pt x="16271" y="523239"/>
                </a:lnTo>
                <a:lnTo>
                  <a:pt x="15875" y="523239"/>
                </a:lnTo>
                <a:lnTo>
                  <a:pt x="9016" y="519175"/>
                </a:lnTo>
                <a:lnTo>
                  <a:pt x="2285" y="515112"/>
                </a:lnTo>
                <a:lnTo>
                  <a:pt x="2010" y="514057"/>
                </a:lnTo>
                <a:close/>
              </a:path>
              <a:path w="323214" h="531494">
                <a:moveTo>
                  <a:pt x="30944" y="454193"/>
                </a:moveTo>
                <a:lnTo>
                  <a:pt x="4063" y="499617"/>
                </a:lnTo>
                <a:lnTo>
                  <a:pt x="2079" y="502904"/>
                </a:lnTo>
                <a:lnTo>
                  <a:pt x="2020" y="514096"/>
                </a:lnTo>
                <a:lnTo>
                  <a:pt x="2285" y="515112"/>
                </a:lnTo>
                <a:lnTo>
                  <a:pt x="9016" y="519175"/>
                </a:lnTo>
                <a:lnTo>
                  <a:pt x="15875" y="523239"/>
                </a:lnTo>
                <a:lnTo>
                  <a:pt x="16621" y="523045"/>
                </a:lnTo>
                <a:lnTo>
                  <a:pt x="26640" y="517465"/>
                </a:lnTo>
                <a:lnTo>
                  <a:pt x="28597" y="514057"/>
                </a:lnTo>
                <a:lnTo>
                  <a:pt x="32786" y="506984"/>
                </a:lnTo>
                <a:lnTo>
                  <a:pt x="30606" y="506984"/>
                </a:lnTo>
                <a:lnTo>
                  <a:pt x="9397" y="494411"/>
                </a:lnTo>
                <a:lnTo>
                  <a:pt x="30763" y="482506"/>
                </a:lnTo>
                <a:lnTo>
                  <a:pt x="30944" y="454193"/>
                </a:lnTo>
                <a:close/>
              </a:path>
              <a:path w="323214" h="531494">
                <a:moveTo>
                  <a:pt x="16621" y="523045"/>
                </a:moveTo>
                <a:lnTo>
                  <a:pt x="15875" y="523239"/>
                </a:lnTo>
                <a:lnTo>
                  <a:pt x="16271" y="523239"/>
                </a:lnTo>
                <a:lnTo>
                  <a:pt x="16621" y="523045"/>
                </a:lnTo>
                <a:close/>
              </a:path>
              <a:path w="323214" h="531494">
                <a:moveTo>
                  <a:pt x="26640" y="517465"/>
                </a:moveTo>
                <a:lnTo>
                  <a:pt x="16621" y="523045"/>
                </a:lnTo>
                <a:lnTo>
                  <a:pt x="24637" y="520953"/>
                </a:lnTo>
                <a:lnTo>
                  <a:pt x="26640" y="517465"/>
                </a:lnTo>
                <a:close/>
              </a:path>
              <a:path w="323214" h="531494">
                <a:moveTo>
                  <a:pt x="102996" y="442213"/>
                </a:moveTo>
                <a:lnTo>
                  <a:pt x="55416" y="468770"/>
                </a:lnTo>
                <a:lnTo>
                  <a:pt x="28575" y="514096"/>
                </a:lnTo>
                <a:lnTo>
                  <a:pt x="26640" y="517465"/>
                </a:lnTo>
                <a:lnTo>
                  <a:pt x="116839" y="467232"/>
                </a:lnTo>
                <a:lnTo>
                  <a:pt x="119379" y="458469"/>
                </a:lnTo>
                <a:lnTo>
                  <a:pt x="115442" y="451612"/>
                </a:lnTo>
                <a:lnTo>
                  <a:pt x="111632" y="444753"/>
                </a:lnTo>
                <a:lnTo>
                  <a:pt x="102996" y="442213"/>
                </a:lnTo>
                <a:close/>
              </a:path>
              <a:path w="323214" h="531494">
                <a:moveTo>
                  <a:pt x="2079" y="502904"/>
                </a:moveTo>
                <a:lnTo>
                  <a:pt x="0" y="506349"/>
                </a:lnTo>
                <a:lnTo>
                  <a:pt x="2010" y="514057"/>
                </a:lnTo>
                <a:lnTo>
                  <a:pt x="2079" y="502904"/>
                </a:lnTo>
                <a:close/>
              </a:path>
              <a:path w="323214" h="531494">
                <a:moveTo>
                  <a:pt x="30763" y="482506"/>
                </a:moveTo>
                <a:lnTo>
                  <a:pt x="9397" y="494411"/>
                </a:lnTo>
                <a:lnTo>
                  <a:pt x="30606" y="506984"/>
                </a:lnTo>
                <a:lnTo>
                  <a:pt x="30763" y="482506"/>
                </a:lnTo>
                <a:close/>
              </a:path>
              <a:path w="323214" h="531494">
                <a:moveTo>
                  <a:pt x="55416" y="468770"/>
                </a:moveTo>
                <a:lnTo>
                  <a:pt x="30763" y="482506"/>
                </a:lnTo>
                <a:lnTo>
                  <a:pt x="30606" y="506984"/>
                </a:lnTo>
                <a:lnTo>
                  <a:pt x="32786" y="506984"/>
                </a:lnTo>
                <a:lnTo>
                  <a:pt x="55416" y="468770"/>
                </a:lnTo>
                <a:close/>
              </a:path>
              <a:path w="323214" h="531494">
                <a:moveTo>
                  <a:pt x="17017" y="393318"/>
                </a:moveTo>
                <a:lnTo>
                  <a:pt x="9143" y="393318"/>
                </a:lnTo>
                <a:lnTo>
                  <a:pt x="2666" y="399668"/>
                </a:lnTo>
                <a:lnTo>
                  <a:pt x="2666" y="407669"/>
                </a:lnTo>
                <a:lnTo>
                  <a:pt x="2079" y="502904"/>
                </a:lnTo>
                <a:lnTo>
                  <a:pt x="4063" y="499617"/>
                </a:lnTo>
                <a:lnTo>
                  <a:pt x="30944" y="454193"/>
                </a:lnTo>
                <a:lnTo>
                  <a:pt x="31241" y="407669"/>
                </a:lnTo>
                <a:lnTo>
                  <a:pt x="31241" y="399796"/>
                </a:lnTo>
                <a:lnTo>
                  <a:pt x="24891" y="393446"/>
                </a:lnTo>
                <a:lnTo>
                  <a:pt x="17017" y="393318"/>
                </a:lnTo>
                <a:close/>
              </a:path>
              <a:path w="323214" h="531494">
                <a:moveTo>
                  <a:pt x="307213" y="0"/>
                </a:moveTo>
                <a:lnTo>
                  <a:pt x="298450" y="2286"/>
                </a:lnTo>
                <a:lnTo>
                  <a:pt x="294385" y="9016"/>
                </a:lnTo>
                <a:lnTo>
                  <a:pt x="30944" y="454193"/>
                </a:lnTo>
                <a:lnTo>
                  <a:pt x="30763" y="482506"/>
                </a:lnTo>
                <a:lnTo>
                  <a:pt x="55416" y="468770"/>
                </a:lnTo>
                <a:lnTo>
                  <a:pt x="323088" y="16763"/>
                </a:lnTo>
                <a:lnTo>
                  <a:pt x="320801" y="8000"/>
                </a:lnTo>
                <a:lnTo>
                  <a:pt x="313943" y="4063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2267" y="2392807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5134" y="99007"/>
                </a:moveTo>
                <a:lnTo>
                  <a:pt x="856107" y="122681"/>
                </a:lnTo>
                <a:lnTo>
                  <a:pt x="853186" y="131190"/>
                </a:lnTo>
                <a:lnTo>
                  <a:pt x="860044" y="145414"/>
                </a:lnTo>
                <a:lnTo>
                  <a:pt x="868553" y="148335"/>
                </a:lnTo>
                <a:lnTo>
                  <a:pt x="961458" y="103426"/>
                </a:lnTo>
                <a:lnTo>
                  <a:pt x="905134" y="99007"/>
                </a:lnTo>
                <a:close/>
              </a:path>
              <a:path w="987425" h="148589">
                <a:moveTo>
                  <a:pt x="971891" y="98383"/>
                </a:moveTo>
                <a:lnTo>
                  <a:pt x="961458" y="103426"/>
                </a:lnTo>
                <a:lnTo>
                  <a:pt x="965581" y="103758"/>
                </a:lnTo>
                <a:lnTo>
                  <a:pt x="971891" y="98383"/>
                </a:lnTo>
                <a:close/>
              </a:path>
              <a:path w="987425" h="148589">
                <a:moveTo>
                  <a:pt x="930662" y="86679"/>
                </a:moveTo>
                <a:lnTo>
                  <a:pt x="905134" y="99007"/>
                </a:lnTo>
                <a:lnTo>
                  <a:pt x="961458" y="103426"/>
                </a:lnTo>
                <a:lnTo>
                  <a:pt x="967339" y="100583"/>
                </a:lnTo>
                <a:lnTo>
                  <a:pt x="950722" y="100583"/>
                </a:lnTo>
                <a:lnTo>
                  <a:pt x="930662" y="86679"/>
                </a:lnTo>
                <a:close/>
              </a:path>
              <a:path w="987425" h="148589">
                <a:moveTo>
                  <a:pt x="952627" y="76072"/>
                </a:moveTo>
                <a:lnTo>
                  <a:pt x="930662" y="86679"/>
                </a:lnTo>
                <a:lnTo>
                  <a:pt x="950722" y="100583"/>
                </a:lnTo>
                <a:lnTo>
                  <a:pt x="952627" y="76072"/>
                </a:lnTo>
                <a:close/>
              </a:path>
              <a:path w="987425" h="148589">
                <a:moveTo>
                  <a:pt x="965442" y="76072"/>
                </a:moveTo>
                <a:lnTo>
                  <a:pt x="952627" y="76072"/>
                </a:lnTo>
                <a:lnTo>
                  <a:pt x="950722" y="100583"/>
                </a:lnTo>
                <a:lnTo>
                  <a:pt x="967339" y="100583"/>
                </a:lnTo>
                <a:lnTo>
                  <a:pt x="971891" y="98383"/>
                </a:lnTo>
                <a:lnTo>
                  <a:pt x="972439" y="97916"/>
                </a:lnTo>
                <a:lnTo>
                  <a:pt x="973709" y="82168"/>
                </a:lnTo>
                <a:lnTo>
                  <a:pt x="972956" y="81286"/>
                </a:lnTo>
                <a:lnTo>
                  <a:pt x="965442" y="76072"/>
                </a:lnTo>
                <a:close/>
              </a:path>
              <a:path w="987425" h="148589">
                <a:moveTo>
                  <a:pt x="8128" y="0"/>
                </a:moveTo>
                <a:lnTo>
                  <a:pt x="1270" y="5968"/>
                </a:lnTo>
                <a:lnTo>
                  <a:pt x="0" y="21716"/>
                </a:lnTo>
                <a:lnTo>
                  <a:pt x="5969" y="28575"/>
                </a:lnTo>
                <a:lnTo>
                  <a:pt x="905134" y="99007"/>
                </a:lnTo>
                <a:lnTo>
                  <a:pt x="930662" y="86679"/>
                </a:lnTo>
                <a:lnTo>
                  <a:pt x="907392" y="70550"/>
                </a:lnTo>
                <a:lnTo>
                  <a:pt x="8128" y="0"/>
                </a:lnTo>
                <a:close/>
              </a:path>
              <a:path w="987425" h="148589">
                <a:moveTo>
                  <a:pt x="972956" y="81286"/>
                </a:moveTo>
                <a:lnTo>
                  <a:pt x="973709" y="82168"/>
                </a:lnTo>
                <a:lnTo>
                  <a:pt x="972439" y="97916"/>
                </a:lnTo>
                <a:lnTo>
                  <a:pt x="971891" y="98383"/>
                </a:lnTo>
                <a:lnTo>
                  <a:pt x="987044" y="91058"/>
                </a:lnTo>
                <a:lnTo>
                  <a:pt x="972956" y="81286"/>
                </a:lnTo>
                <a:close/>
              </a:path>
              <a:path w="987425" h="148589">
                <a:moveTo>
                  <a:pt x="907392" y="70550"/>
                </a:moveTo>
                <a:lnTo>
                  <a:pt x="930662" y="86679"/>
                </a:lnTo>
                <a:lnTo>
                  <a:pt x="952627" y="76072"/>
                </a:lnTo>
                <a:lnTo>
                  <a:pt x="965442" y="76072"/>
                </a:lnTo>
                <a:lnTo>
                  <a:pt x="963880" y="74989"/>
                </a:lnTo>
                <a:lnTo>
                  <a:pt x="907392" y="70550"/>
                </a:lnTo>
                <a:close/>
              </a:path>
              <a:path w="987425" h="148589">
                <a:moveTo>
                  <a:pt x="963880" y="74989"/>
                </a:moveTo>
                <a:lnTo>
                  <a:pt x="972956" y="81286"/>
                </a:lnTo>
                <a:lnTo>
                  <a:pt x="967867" y="75310"/>
                </a:lnTo>
                <a:lnTo>
                  <a:pt x="963880" y="74989"/>
                </a:lnTo>
                <a:close/>
              </a:path>
              <a:path w="987425" h="148589">
                <a:moveTo>
                  <a:pt x="878967" y="16128"/>
                </a:moveTo>
                <a:lnTo>
                  <a:pt x="870077" y="17779"/>
                </a:lnTo>
                <a:lnTo>
                  <a:pt x="865505" y="24256"/>
                </a:lnTo>
                <a:lnTo>
                  <a:pt x="861060" y="30733"/>
                </a:lnTo>
                <a:lnTo>
                  <a:pt x="862584" y="39623"/>
                </a:lnTo>
                <a:lnTo>
                  <a:pt x="869188" y="44068"/>
                </a:lnTo>
                <a:lnTo>
                  <a:pt x="907392" y="70550"/>
                </a:lnTo>
                <a:lnTo>
                  <a:pt x="963880" y="74989"/>
                </a:lnTo>
                <a:lnTo>
                  <a:pt x="878967" y="16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8727" y="2529839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82065" y="49347"/>
                </a:moveTo>
                <a:lnTo>
                  <a:pt x="56521" y="61665"/>
                </a:lnTo>
                <a:lnTo>
                  <a:pt x="79779" y="77786"/>
                </a:lnTo>
                <a:lnTo>
                  <a:pt x="978915" y="148336"/>
                </a:lnTo>
                <a:lnTo>
                  <a:pt x="985774" y="142367"/>
                </a:lnTo>
                <a:lnTo>
                  <a:pt x="987044" y="126746"/>
                </a:lnTo>
                <a:lnTo>
                  <a:pt x="981201" y="119761"/>
                </a:lnTo>
                <a:lnTo>
                  <a:pt x="973327" y="119252"/>
                </a:lnTo>
                <a:lnTo>
                  <a:pt x="82065" y="49347"/>
                </a:lnTo>
                <a:close/>
              </a:path>
              <a:path w="987425" h="148589">
                <a:moveTo>
                  <a:pt x="23179" y="73337"/>
                </a:moveTo>
                <a:lnTo>
                  <a:pt x="108203" y="132207"/>
                </a:lnTo>
                <a:lnTo>
                  <a:pt x="117094" y="130683"/>
                </a:lnTo>
                <a:lnTo>
                  <a:pt x="121538" y="124079"/>
                </a:lnTo>
                <a:lnTo>
                  <a:pt x="126111" y="117601"/>
                </a:lnTo>
                <a:lnTo>
                  <a:pt x="124460" y="108712"/>
                </a:lnTo>
                <a:lnTo>
                  <a:pt x="79779" y="77786"/>
                </a:lnTo>
                <a:lnTo>
                  <a:pt x="23179" y="73337"/>
                </a:lnTo>
                <a:close/>
              </a:path>
              <a:path w="987425" h="148589">
                <a:moveTo>
                  <a:pt x="25585" y="44909"/>
                </a:moveTo>
                <a:lnTo>
                  <a:pt x="15152" y="49952"/>
                </a:lnTo>
                <a:lnTo>
                  <a:pt x="14605" y="50419"/>
                </a:lnTo>
                <a:lnTo>
                  <a:pt x="13970" y="58293"/>
                </a:lnTo>
                <a:lnTo>
                  <a:pt x="13462" y="66167"/>
                </a:lnTo>
                <a:lnTo>
                  <a:pt x="14371" y="67234"/>
                </a:lnTo>
                <a:lnTo>
                  <a:pt x="23179" y="73337"/>
                </a:lnTo>
                <a:lnTo>
                  <a:pt x="79779" y="77786"/>
                </a:lnTo>
                <a:lnTo>
                  <a:pt x="71810" y="72262"/>
                </a:lnTo>
                <a:lnTo>
                  <a:pt x="34544" y="72262"/>
                </a:lnTo>
                <a:lnTo>
                  <a:pt x="36449" y="47751"/>
                </a:lnTo>
                <a:lnTo>
                  <a:pt x="61720" y="47751"/>
                </a:lnTo>
                <a:lnTo>
                  <a:pt x="25585" y="44909"/>
                </a:lnTo>
                <a:close/>
              </a:path>
              <a:path w="987425" h="148589">
                <a:moveTo>
                  <a:pt x="14371" y="67234"/>
                </a:moveTo>
                <a:lnTo>
                  <a:pt x="19303" y="73025"/>
                </a:lnTo>
                <a:lnTo>
                  <a:pt x="23179" y="73337"/>
                </a:lnTo>
                <a:lnTo>
                  <a:pt x="14371" y="67234"/>
                </a:lnTo>
                <a:close/>
              </a:path>
              <a:path w="987425" h="148589">
                <a:moveTo>
                  <a:pt x="36449" y="47751"/>
                </a:moveTo>
                <a:lnTo>
                  <a:pt x="34544" y="72262"/>
                </a:lnTo>
                <a:lnTo>
                  <a:pt x="56521" y="61665"/>
                </a:lnTo>
                <a:lnTo>
                  <a:pt x="36449" y="47751"/>
                </a:lnTo>
                <a:close/>
              </a:path>
              <a:path w="987425" h="148589">
                <a:moveTo>
                  <a:pt x="56521" y="61665"/>
                </a:moveTo>
                <a:lnTo>
                  <a:pt x="34544" y="72262"/>
                </a:lnTo>
                <a:lnTo>
                  <a:pt x="71810" y="72262"/>
                </a:lnTo>
                <a:lnTo>
                  <a:pt x="56521" y="61665"/>
                </a:lnTo>
                <a:close/>
              </a:path>
              <a:path w="987425" h="148589">
                <a:moveTo>
                  <a:pt x="15152" y="49952"/>
                </a:moveTo>
                <a:lnTo>
                  <a:pt x="0" y="57276"/>
                </a:lnTo>
                <a:lnTo>
                  <a:pt x="14371" y="67234"/>
                </a:lnTo>
                <a:lnTo>
                  <a:pt x="13462" y="66167"/>
                </a:lnTo>
                <a:lnTo>
                  <a:pt x="13970" y="58293"/>
                </a:lnTo>
                <a:lnTo>
                  <a:pt x="14605" y="50419"/>
                </a:lnTo>
                <a:lnTo>
                  <a:pt x="15152" y="49952"/>
                </a:lnTo>
                <a:close/>
              </a:path>
              <a:path w="987425" h="148589">
                <a:moveTo>
                  <a:pt x="61720" y="47751"/>
                </a:moveTo>
                <a:lnTo>
                  <a:pt x="36449" y="47751"/>
                </a:lnTo>
                <a:lnTo>
                  <a:pt x="56521" y="61665"/>
                </a:lnTo>
                <a:lnTo>
                  <a:pt x="82065" y="49347"/>
                </a:lnTo>
                <a:lnTo>
                  <a:pt x="61720" y="47751"/>
                </a:lnTo>
                <a:close/>
              </a:path>
              <a:path w="987425" h="148589">
                <a:moveTo>
                  <a:pt x="21462" y="44576"/>
                </a:moveTo>
                <a:lnTo>
                  <a:pt x="15152" y="49952"/>
                </a:lnTo>
                <a:lnTo>
                  <a:pt x="25585" y="44909"/>
                </a:lnTo>
                <a:lnTo>
                  <a:pt x="21462" y="44576"/>
                </a:lnTo>
                <a:close/>
              </a:path>
              <a:path w="987425" h="148589">
                <a:moveTo>
                  <a:pt x="118490" y="0"/>
                </a:moveTo>
                <a:lnTo>
                  <a:pt x="25585" y="44909"/>
                </a:lnTo>
                <a:lnTo>
                  <a:pt x="82065" y="49347"/>
                </a:lnTo>
                <a:lnTo>
                  <a:pt x="130937" y="25781"/>
                </a:lnTo>
                <a:lnTo>
                  <a:pt x="133985" y="17145"/>
                </a:lnTo>
                <a:lnTo>
                  <a:pt x="127126" y="2921"/>
                </a:lnTo>
                <a:lnTo>
                  <a:pt x="118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1432" y="119202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0" y="28448"/>
                </a:lnTo>
                <a:lnTo>
                  <a:pt x="294513" y="28701"/>
                </a:lnTo>
                <a:lnTo>
                  <a:pt x="304545" y="29717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531" y="111125"/>
                </a:lnTo>
                <a:lnTo>
                  <a:pt x="471169" y="145795"/>
                </a:lnTo>
                <a:lnTo>
                  <a:pt x="488950" y="183768"/>
                </a:lnTo>
                <a:lnTo>
                  <a:pt x="498347" y="222757"/>
                </a:lnTo>
                <a:lnTo>
                  <a:pt x="499617" y="242442"/>
                </a:lnTo>
                <a:lnTo>
                  <a:pt x="499363" y="252094"/>
                </a:lnTo>
                <a:lnTo>
                  <a:pt x="492378" y="291464"/>
                </a:lnTo>
                <a:lnTo>
                  <a:pt x="471804" y="338708"/>
                </a:lnTo>
                <a:lnTo>
                  <a:pt x="447293" y="373633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7" y="455929"/>
                </a:lnTo>
                <a:lnTo>
                  <a:pt x="276987" y="457326"/>
                </a:lnTo>
                <a:lnTo>
                  <a:pt x="270763" y="463930"/>
                </a:lnTo>
                <a:lnTo>
                  <a:pt x="271017" y="471804"/>
                </a:lnTo>
                <a:lnTo>
                  <a:pt x="271144" y="479678"/>
                </a:lnTo>
                <a:lnTo>
                  <a:pt x="277748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1"/>
                </a:lnTo>
                <a:lnTo>
                  <a:pt x="506856" y="333375"/>
                </a:lnTo>
                <a:lnTo>
                  <a:pt x="522604" y="289178"/>
                </a:lnTo>
                <a:lnTo>
                  <a:pt x="528192" y="243204"/>
                </a:lnTo>
                <a:lnTo>
                  <a:pt x="527812" y="231775"/>
                </a:lnTo>
                <a:lnTo>
                  <a:pt x="519810" y="186054"/>
                </a:lnTo>
                <a:lnTo>
                  <a:pt x="496569" y="132587"/>
                </a:lnTo>
                <a:lnTo>
                  <a:pt x="469010" y="93599"/>
                </a:lnTo>
                <a:lnTo>
                  <a:pt x="435482" y="59816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38" y="227611"/>
                </a:moveTo>
                <a:lnTo>
                  <a:pt x="56641" y="242950"/>
                </a:lnTo>
                <a:lnTo>
                  <a:pt x="65732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38" y="22761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896" y="212851"/>
                </a:lnTo>
                <a:lnTo>
                  <a:pt x="44242" y="216908"/>
                </a:lnTo>
                <a:lnTo>
                  <a:pt x="49338" y="22761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4" y="228313"/>
                </a:lnTo>
                <a:lnTo>
                  <a:pt x="72659" y="220125"/>
                </a:lnTo>
                <a:lnTo>
                  <a:pt x="73151" y="216788"/>
                </a:lnTo>
                <a:lnTo>
                  <a:pt x="73659" y="213613"/>
                </a:lnTo>
                <a:lnTo>
                  <a:pt x="74715" y="208533"/>
                </a:lnTo>
                <a:lnTo>
                  <a:pt x="71881" y="208533"/>
                </a:lnTo>
                <a:lnTo>
                  <a:pt x="47370" y="206375"/>
                </a:lnTo>
                <a:lnTo>
                  <a:pt x="61359" y="186423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4" y="228313"/>
                </a:moveTo>
                <a:lnTo>
                  <a:pt x="64642" y="229997"/>
                </a:lnTo>
                <a:lnTo>
                  <a:pt x="65732" y="229997"/>
                </a:lnTo>
                <a:lnTo>
                  <a:pt x="66914" y="228313"/>
                </a:lnTo>
                <a:close/>
              </a:path>
              <a:path w="528320" h="486410">
                <a:moveTo>
                  <a:pt x="72659" y="220125"/>
                </a:moveTo>
                <a:lnTo>
                  <a:pt x="66914" y="228313"/>
                </a:lnTo>
                <a:lnTo>
                  <a:pt x="72008" y="224536"/>
                </a:lnTo>
                <a:lnTo>
                  <a:pt x="72659" y="220125"/>
                </a:lnTo>
                <a:close/>
              </a:path>
              <a:path w="528320" h="486410">
                <a:moveTo>
                  <a:pt x="44242" y="216908"/>
                </a:moveTo>
                <a:lnTo>
                  <a:pt x="43687" y="220344"/>
                </a:lnTo>
                <a:lnTo>
                  <a:pt x="49148" y="227583"/>
                </a:lnTo>
                <a:lnTo>
                  <a:pt x="49338" y="227611"/>
                </a:lnTo>
                <a:lnTo>
                  <a:pt x="44242" y="216908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691" y="203835"/>
                </a:lnTo>
                <a:lnTo>
                  <a:pt x="72659" y="220125"/>
                </a:lnTo>
                <a:lnTo>
                  <a:pt x="127762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8"/>
                </a:lnTo>
                <a:lnTo>
                  <a:pt x="3549" y="131444"/>
                </a:lnTo>
                <a:lnTo>
                  <a:pt x="44242" y="216908"/>
                </a:lnTo>
                <a:lnTo>
                  <a:pt x="44957" y="212470"/>
                </a:lnTo>
                <a:lnTo>
                  <a:pt x="45592" y="207772"/>
                </a:lnTo>
                <a:lnTo>
                  <a:pt x="48005" y="196468"/>
                </a:lnTo>
                <a:lnTo>
                  <a:pt x="51053" y="185165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51" y="118744"/>
                </a:lnTo>
                <a:lnTo>
                  <a:pt x="25907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59" y="186423"/>
                </a:moveTo>
                <a:lnTo>
                  <a:pt x="47370" y="206375"/>
                </a:lnTo>
                <a:lnTo>
                  <a:pt x="71881" y="208533"/>
                </a:lnTo>
                <a:lnTo>
                  <a:pt x="61359" y="186423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59" y="186423"/>
                </a:lnTo>
                <a:lnTo>
                  <a:pt x="71881" y="208533"/>
                </a:lnTo>
                <a:lnTo>
                  <a:pt x="74715" y="208533"/>
                </a:lnTo>
                <a:lnTo>
                  <a:pt x="75691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8" y="5333"/>
                </a:lnTo>
                <a:lnTo>
                  <a:pt x="195960" y="20574"/>
                </a:lnTo>
                <a:lnTo>
                  <a:pt x="154939" y="44450"/>
                </a:lnTo>
                <a:lnTo>
                  <a:pt x="118490" y="75183"/>
                </a:lnTo>
                <a:lnTo>
                  <a:pt x="87629" y="111505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59" y="186423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2"/>
                </a:lnTo>
                <a:lnTo>
                  <a:pt x="206755" y="47116"/>
                </a:lnTo>
                <a:lnTo>
                  <a:pt x="245490" y="33400"/>
                </a:lnTo>
                <a:lnTo>
                  <a:pt x="284860" y="28448"/>
                </a:lnTo>
                <a:lnTo>
                  <a:pt x="389438" y="28448"/>
                </a:lnTo>
                <a:lnTo>
                  <a:pt x="375792" y="21208"/>
                </a:lnTo>
                <a:lnTo>
                  <a:pt x="331596" y="5587"/>
                </a:lnTo>
                <a:lnTo>
                  <a:pt x="297306" y="253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2738" y="14135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3876" y="1367789"/>
            <a:ext cx="712470" cy="733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473" y="1434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20791" y="14597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7938" y="22517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9076" y="2205989"/>
            <a:ext cx="712470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4673" y="22730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15991" y="22979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33338" y="23279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3421" y="2282189"/>
            <a:ext cx="814577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0073" y="2349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60591" y="2374138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845554" y="1367535"/>
          <a:ext cx="2225675" cy="141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/>
                <a:gridCol w="609600"/>
                <a:gridCol w="609600"/>
                <a:gridCol w="609600"/>
              </a:tblGrid>
              <a:tr h="30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829729" y="482511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76200" y="1143025"/>
                </a:moveTo>
                <a:lnTo>
                  <a:pt x="46543" y="1137037"/>
                </a:lnTo>
                <a:lnTo>
                  <a:pt x="22321" y="1120708"/>
                </a:lnTo>
                <a:lnTo>
                  <a:pt x="5989" y="1096487"/>
                </a:lnTo>
                <a:lnTo>
                  <a:pt x="0" y="1066825"/>
                </a:lnTo>
                <a:lnTo>
                  <a:pt x="0" y="76200"/>
                </a:lnTo>
                <a:lnTo>
                  <a:pt x="5989" y="46559"/>
                </a:lnTo>
                <a:lnTo>
                  <a:pt x="22321" y="22336"/>
                </a:lnTo>
                <a:lnTo>
                  <a:pt x="46543" y="5994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0729" y="482511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0" y="0"/>
                </a:moveTo>
                <a:lnTo>
                  <a:pt x="29656" y="5994"/>
                </a:lnTo>
                <a:lnTo>
                  <a:pt x="53863" y="22336"/>
                </a:lnTo>
                <a:lnTo>
                  <a:pt x="70180" y="46559"/>
                </a:lnTo>
                <a:lnTo>
                  <a:pt x="76161" y="76200"/>
                </a:lnTo>
                <a:lnTo>
                  <a:pt x="76161" y="1066825"/>
                </a:lnTo>
                <a:lnTo>
                  <a:pt x="70180" y="1096487"/>
                </a:lnTo>
                <a:lnTo>
                  <a:pt x="53863" y="1120708"/>
                </a:lnTo>
                <a:lnTo>
                  <a:pt x="29656" y="1137037"/>
                </a:lnTo>
                <a:lnTo>
                  <a:pt x="0" y="11430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64994" y="6004052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Iteration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0, 1, 2,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7089647" y="3015945"/>
            <a:ext cx="1724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-3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2757042" y="2209800"/>
            <a:ext cx="113855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220" algn="l"/>
              </a:tabLst>
            </a:pPr>
            <a:r>
              <a:rPr sz="5400" spc="487" baseline="-22503" smtClean="0">
                <a:latin typeface="Symbol"/>
                <a:cs typeface="Symbol"/>
              </a:rPr>
              <a:t></a:t>
            </a:r>
            <a:r>
              <a:rPr sz="3600" u="heavy" spc="-229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6969252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246384"/>
            <a:ext cx="6135370" cy="357822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0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Imagine a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random web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 surfer:</a:t>
            </a:r>
            <a:endParaRPr sz="3200" dirty="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705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30" dirty="0">
                <a:latin typeface="Cambria Math"/>
                <a:cs typeface="Cambria Math"/>
              </a:rPr>
              <a:t>𝑡</a:t>
            </a:r>
            <a:r>
              <a:rPr sz="2800" spc="3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surfer </a:t>
            </a:r>
            <a:r>
              <a:rPr sz="2800" spc="-5" dirty="0">
                <a:latin typeface="Calibri"/>
                <a:cs typeface="Calibri"/>
              </a:rPr>
              <a:t>is on some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</a:p>
          <a:p>
            <a:pPr marL="624840" marR="351155" lvl="1" indent="-27432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time </a:t>
            </a:r>
            <a:r>
              <a:rPr sz="2800" dirty="0">
                <a:latin typeface="Cambria Math"/>
                <a:cs typeface="Cambria Math"/>
              </a:rPr>
              <a:t>𝑡 +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surfer </a:t>
            </a:r>
            <a:r>
              <a:rPr sz="2800" spc="-20" dirty="0">
                <a:latin typeface="Calibri"/>
                <a:cs typeface="Calibri"/>
              </a:rPr>
              <a:t>follows </a:t>
            </a:r>
            <a:r>
              <a:rPr sz="2800" dirty="0">
                <a:latin typeface="Calibri"/>
                <a:cs typeface="Calibri"/>
              </a:rPr>
              <a:t>an  </a:t>
            </a:r>
            <a:r>
              <a:rPr sz="2800" spc="-5" dirty="0">
                <a:latin typeface="Calibri"/>
                <a:cs typeface="Calibri"/>
              </a:rPr>
              <a:t>out-link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dirty="0">
                <a:latin typeface="Cambria Math"/>
                <a:cs typeface="Cambria Math"/>
              </a:rPr>
              <a:t>𝑖 </a:t>
            </a:r>
            <a:r>
              <a:rPr sz="2800" spc="-15" dirty="0">
                <a:latin typeface="Calibri"/>
                <a:cs typeface="Calibri"/>
              </a:rPr>
              <a:t>uniformly at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</a:t>
            </a:r>
            <a:endParaRPr sz="2800" dirty="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Ends up on some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dirty="0">
                <a:latin typeface="Cambria Math"/>
                <a:cs typeface="Cambria Math"/>
              </a:rPr>
              <a:t>𝑗 </a:t>
            </a:r>
            <a:r>
              <a:rPr sz="2800" spc="-20" dirty="0">
                <a:latin typeface="Calibri"/>
                <a:cs typeface="Calibri"/>
              </a:rPr>
              <a:t>linked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</a:p>
          <a:p>
            <a:pPr marL="624840" lvl="1" indent="-274320">
              <a:lnSpc>
                <a:spcPts val="3345"/>
              </a:lnSpc>
              <a:spcBef>
                <a:spcPts val="67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repeats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indefinitely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825"/>
              </a:lnSpc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Let: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844" y="4802885"/>
            <a:ext cx="71196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857885" indent="-320040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Font typeface="Wingdings"/>
              <a:buChar char=""/>
              <a:tabLst>
                <a:tab pos="332740" algn="l"/>
              </a:tabLst>
            </a:pPr>
            <a:r>
              <a:rPr sz="2800" dirty="0">
                <a:latin typeface="Cambria Math"/>
                <a:cs typeface="Cambria Math"/>
              </a:rPr>
              <a:t>𝒑(𝒕) </a:t>
            </a:r>
            <a:r>
              <a:rPr sz="2800" dirty="0">
                <a:latin typeface="Calibri"/>
                <a:cs typeface="Calibri"/>
              </a:rPr>
              <a:t>… </a:t>
            </a:r>
            <a:r>
              <a:rPr sz="2800" spc="-15" dirty="0">
                <a:latin typeface="Calibri"/>
                <a:cs typeface="Calibri"/>
              </a:rPr>
              <a:t>vector </a:t>
            </a:r>
            <a:r>
              <a:rPr sz="2800" spc="-5" dirty="0">
                <a:latin typeface="Calibri"/>
                <a:cs typeface="Calibri"/>
              </a:rPr>
              <a:t>whose </a:t>
            </a:r>
            <a:r>
              <a:rPr sz="2800" spc="30" dirty="0">
                <a:latin typeface="Cambria Math"/>
                <a:cs typeface="Cambria Math"/>
              </a:rPr>
              <a:t>𝑖</a:t>
            </a:r>
            <a:r>
              <a:rPr sz="2775" spc="44" baseline="25525" dirty="0">
                <a:latin typeface="Calibri"/>
                <a:cs typeface="Calibri"/>
              </a:rPr>
              <a:t>th </a:t>
            </a:r>
            <a:r>
              <a:rPr sz="2800" spc="-20" dirty="0">
                <a:latin typeface="Calibri"/>
                <a:cs typeface="Calibri"/>
              </a:rPr>
              <a:t>coordinate </a:t>
            </a:r>
            <a:r>
              <a:rPr sz="2800" dirty="0">
                <a:latin typeface="Calibri"/>
                <a:cs typeface="Calibri"/>
              </a:rPr>
              <a:t>is the  </a:t>
            </a:r>
            <a:r>
              <a:rPr sz="2800" spc="-15" dirty="0">
                <a:latin typeface="Calibri"/>
                <a:cs typeface="Calibri"/>
              </a:rPr>
              <a:t>prob.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surfer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at page </a:t>
            </a:r>
            <a:r>
              <a:rPr sz="2800" dirty="0">
                <a:latin typeface="Cambria Math"/>
                <a:cs typeface="Cambria Math"/>
              </a:rPr>
              <a:t>𝑖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𝑡</a:t>
            </a:r>
          </a:p>
          <a:p>
            <a:pPr marL="332740" indent="-27432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332740" algn="l"/>
              </a:tabLst>
            </a:pPr>
            <a:r>
              <a:rPr sz="2800" spc="-20" dirty="0">
                <a:latin typeface="Calibri"/>
                <a:cs typeface="Calibri"/>
              </a:rPr>
              <a:t>So, </a:t>
            </a:r>
            <a:r>
              <a:rPr sz="2800" dirty="0">
                <a:latin typeface="Cambria Math"/>
                <a:cs typeface="Cambria Math"/>
              </a:rPr>
              <a:t>𝒑(𝒕)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probability </a:t>
            </a:r>
            <a:r>
              <a:rPr sz="2800" spc="-5" dirty="0">
                <a:latin typeface="Calibri"/>
                <a:cs typeface="Calibri"/>
              </a:rPr>
              <a:t>distribution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25522" y="3206882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344" y="0"/>
                </a:lnTo>
              </a:path>
            </a:pathLst>
          </a:custGeom>
          <a:ln w="14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8377" y="3410289"/>
            <a:ext cx="398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55" dirty="0">
                <a:latin typeface="Times New Roman"/>
                <a:cs typeface="Times New Roman"/>
              </a:rPr>
              <a:t>i</a:t>
            </a:r>
            <a:r>
              <a:rPr sz="1600" spc="55" dirty="0">
                <a:latin typeface="Symbol"/>
                <a:cs typeface="Symbol"/>
              </a:rPr>
              <a:t>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603" y="3164986"/>
            <a:ext cx="8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5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0163" y="2717427"/>
            <a:ext cx="18034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-305" dirty="0">
                <a:latin typeface="Times New Roman"/>
                <a:cs typeface="Times New Roman"/>
              </a:rPr>
              <a:t>r</a:t>
            </a:r>
            <a:r>
              <a:rPr sz="2400" i="1" spc="7" baseline="-24305" dirty="0">
                <a:latin typeface="Times New Roman"/>
                <a:cs typeface="Times New Roman"/>
              </a:rPr>
              <a:t>i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7122" y="2758351"/>
            <a:ext cx="991869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</a:tabLst>
            </a:pPr>
            <a:r>
              <a:rPr sz="2750" i="1" spc="10" dirty="0">
                <a:latin typeface="Times New Roman"/>
                <a:cs typeface="Times New Roman"/>
              </a:rPr>
              <a:t>r	</a:t>
            </a:r>
            <a:r>
              <a:rPr sz="2750" spc="10" dirty="0">
                <a:latin typeface="Symbol"/>
                <a:cs typeface="Symbol"/>
              </a:rPr>
              <a:t>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6150" spc="67" baseline="-8807" dirty="0">
                <a:latin typeface="Symbol"/>
                <a:cs typeface="Symbol"/>
              </a:rPr>
              <a:t></a:t>
            </a:r>
            <a:endParaRPr sz="6150" baseline="-880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0957" y="3200486"/>
            <a:ext cx="84328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9270" algn="l"/>
              </a:tabLst>
            </a:pPr>
            <a:r>
              <a:rPr sz="2750" spc="10" dirty="0">
                <a:latin typeface="Times New Roman"/>
                <a:cs typeface="Times New Roman"/>
              </a:rPr>
              <a:t>d	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1904" y="3432962"/>
            <a:ext cx="328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latin typeface="Times New Roman"/>
                <a:cs typeface="Times New Roman"/>
              </a:rPr>
              <a:t>out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19059" y="2438273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499"/>
                </a:lnTo>
                <a:lnTo>
                  <a:pt x="117456" y="21167"/>
                </a:lnTo>
                <a:lnTo>
                  <a:pt x="78525" y="45756"/>
                </a:lnTo>
                <a:lnTo>
                  <a:pt x="46056" y="78021"/>
                </a:lnTo>
                <a:lnTo>
                  <a:pt x="21307" y="116715"/>
                </a:lnTo>
                <a:lnTo>
                  <a:pt x="5536" y="160593"/>
                </a:lnTo>
                <a:lnTo>
                  <a:pt x="0" y="208406"/>
                </a:lnTo>
                <a:lnTo>
                  <a:pt x="5536" y="256180"/>
                </a:lnTo>
                <a:lnTo>
                  <a:pt x="21307" y="300042"/>
                </a:lnTo>
                <a:lnTo>
                  <a:pt x="46056" y="338738"/>
                </a:lnTo>
                <a:lnTo>
                  <a:pt x="78525" y="371017"/>
                </a:lnTo>
                <a:lnTo>
                  <a:pt x="117456" y="395624"/>
                </a:lnTo>
                <a:lnTo>
                  <a:pt x="161592" y="411307"/>
                </a:lnTo>
                <a:lnTo>
                  <a:pt x="209676" y="416813"/>
                </a:lnTo>
                <a:lnTo>
                  <a:pt x="257761" y="411307"/>
                </a:lnTo>
                <a:lnTo>
                  <a:pt x="301897" y="395624"/>
                </a:lnTo>
                <a:lnTo>
                  <a:pt x="340828" y="371017"/>
                </a:lnTo>
                <a:lnTo>
                  <a:pt x="373297" y="338738"/>
                </a:lnTo>
                <a:lnTo>
                  <a:pt x="398046" y="300042"/>
                </a:lnTo>
                <a:lnTo>
                  <a:pt x="413817" y="256180"/>
                </a:lnTo>
                <a:lnTo>
                  <a:pt x="419354" y="208406"/>
                </a:lnTo>
                <a:lnTo>
                  <a:pt x="413817" y="160593"/>
                </a:lnTo>
                <a:lnTo>
                  <a:pt x="398046" y="116715"/>
                </a:lnTo>
                <a:lnTo>
                  <a:pt x="373297" y="78021"/>
                </a:lnTo>
                <a:lnTo>
                  <a:pt x="340828" y="45756"/>
                </a:lnTo>
                <a:lnTo>
                  <a:pt x="301897" y="21167"/>
                </a:lnTo>
                <a:lnTo>
                  <a:pt x="257761" y="5499"/>
                </a:lnTo>
                <a:lnTo>
                  <a:pt x="2096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80604" y="2474975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9467" y="1487550"/>
            <a:ext cx="442595" cy="961390"/>
          </a:xfrm>
          <a:custGeom>
            <a:avLst/>
            <a:gdLst/>
            <a:ahLst/>
            <a:cxnLst/>
            <a:rect l="l" t="t" r="r" b="b"/>
            <a:pathLst>
              <a:path w="442595" h="961389">
                <a:moveTo>
                  <a:pt x="412685" y="950804"/>
                </a:moveTo>
                <a:lnTo>
                  <a:pt x="426592" y="961009"/>
                </a:lnTo>
                <a:lnTo>
                  <a:pt x="427754" y="951229"/>
                </a:lnTo>
                <a:lnTo>
                  <a:pt x="413765" y="951229"/>
                </a:lnTo>
                <a:lnTo>
                  <a:pt x="412685" y="950804"/>
                </a:lnTo>
                <a:close/>
              </a:path>
              <a:path w="442595" h="961389">
                <a:moveTo>
                  <a:pt x="381110" y="892111"/>
                </a:moveTo>
                <a:lnTo>
                  <a:pt x="403779" y="944269"/>
                </a:lnTo>
                <a:lnTo>
                  <a:pt x="412685" y="950804"/>
                </a:lnTo>
                <a:lnTo>
                  <a:pt x="413765" y="951229"/>
                </a:lnTo>
                <a:lnTo>
                  <a:pt x="421004" y="948054"/>
                </a:lnTo>
                <a:lnTo>
                  <a:pt x="428243" y="945007"/>
                </a:lnTo>
                <a:lnTo>
                  <a:pt x="428604" y="944078"/>
                </a:lnTo>
                <a:lnTo>
                  <a:pt x="429882" y="933323"/>
                </a:lnTo>
                <a:lnTo>
                  <a:pt x="401192" y="933323"/>
                </a:lnTo>
                <a:lnTo>
                  <a:pt x="404081" y="908957"/>
                </a:lnTo>
                <a:lnTo>
                  <a:pt x="381110" y="892111"/>
                </a:lnTo>
                <a:close/>
              </a:path>
              <a:path w="442595" h="961389">
                <a:moveTo>
                  <a:pt x="428604" y="944078"/>
                </a:moveTo>
                <a:lnTo>
                  <a:pt x="428243" y="945007"/>
                </a:lnTo>
                <a:lnTo>
                  <a:pt x="421004" y="948054"/>
                </a:lnTo>
                <a:lnTo>
                  <a:pt x="413765" y="951229"/>
                </a:lnTo>
                <a:lnTo>
                  <a:pt x="427754" y="951229"/>
                </a:lnTo>
                <a:lnTo>
                  <a:pt x="428604" y="944078"/>
                </a:lnTo>
                <a:close/>
              </a:path>
              <a:path w="442595" h="961389">
                <a:moveTo>
                  <a:pt x="403779" y="944269"/>
                </a:moveTo>
                <a:lnTo>
                  <a:pt x="405383" y="947927"/>
                </a:lnTo>
                <a:lnTo>
                  <a:pt x="412685" y="950804"/>
                </a:lnTo>
                <a:lnTo>
                  <a:pt x="403779" y="944269"/>
                </a:lnTo>
                <a:close/>
              </a:path>
              <a:path w="442595" h="961389">
                <a:moveTo>
                  <a:pt x="337438" y="860044"/>
                </a:moveTo>
                <a:lnTo>
                  <a:pt x="328422" y="861440"/>
                </a:lnTo>
                <a:lnTo>
                  <a:pt x="323850" y="867790"/>
                </a:lnTo>
                <a:lnTo>
                  <a:pt x="319150" y="874140"/>
                </a:lnTo>
                <a:lnTo>
                  <a:pt x="320548" y="883158"/>
                </a:lnTo>
                <a:lnTo>
                  <a:pt x="403779" y="944269"/>
                </a:lnTo>
                <a:lnTo>
                  <a:pt x="402208" y="940688"/>
                </a:lnTo>
                <a:lnTo>
                  <a:pt x="381110" y="892111"/>
                </a:lnTo>
                <a:lnTo>
                  <a:pt x="337438" y="860044"/>
                </a:lnTo>
                <a:close/>
              </a:path>
              <a:path w="442595" h="961389">
                <a:moveTo>
                  <a:pt x="429954" y="932717"/>
                </a:moveTo>
                <a:lnTo>
                  <a:pt x="428604" y="944078"/>
                </a:lnTo>
                <a:lnTo>
                  <a:pt x="431546" y="936498"/>
                </a:lnTo>
                <a:lnTo>
                  <a:pt x="429954" y="932717"/>
                </a:lnTo>
                <a:close/>
              </a:path>
              <a:path w="442595" h="961389">
                <a:moveTo>
                  <a:pt x="404081" y="908957"/>
                </a:moveTo>
                <a:lnTo>
                  <a:pt x="401192" y="933323"/>
                </a:lnTo>
                <a:lnTo>
                  <a:pt x="423799" y="923416"/>
                </a:lnTo>
                <a:lnTo>
                  <a:pt x="404081" y="908957"/>
                </a:lnTo>
                <a:close/>
              </a:path>
              <a:path w="442595" h="961389">
                <a:moveTo>
                  <a:pt x="407425" y="880757"/>
                </a:moveTo>
                <a:lnTo>
                  <a:pt x="404081" y="908957"/>
                </a:lnTo>
                <a:lnTo>
                  <a:pt x="423799" y="923416"/>
                </a:lnTo>
                <a:lnTo>
                  <a:pt x="401192" y="933323"/>
                </a:lnTo>
                <a:lnTo>
                  <a:pt x="429882" y="933323"/>
                </a:lnTo>
                <a:lnTo>
                  <a:pt x="429954" y="932717"/>
                </a:lnTo>
                <a:lnTo>
                  <a:pt x="428498" y="929259"/>
                </a:lnTo>
                <a:lnTo>
                  <a:pt x="407425" y="880757"/>
                </a:lnTo>
                <a:close/>
              </a:path>
              <a:path w="442595" h="961389">
                <a:moveTo>
                  <a:pt x="420877" y="821309"/>
                </a:moveTo>
                <a:lnTo>
                  <a:pt x="413765" y="826897"/>
                </a:lnTo>
                <a:lnTo>
                  <a:pt x="412876" y="834771"/>
                </a:lnTo>
                <a:lnTo>
                  <a:pt x="407425" y="880757"/>
                </a:lnTo>
                <a:lnTo>
                  <a:pt x="428498" y="929259"/>
                </a:lnTo>
                <a:lnTo>
                  <a:pt x="429954" y="932717"/>
                </a:lnTo>
                <a:lnTo>
                  <a:pt x="441198" y="838073"/>
                </a:lnTo>
                <a:lnTo>
                  <a:pt x="442213" y="830326"/>
                </a:lnTo>
                <a:lnTo>
                  <a:pt x="436625" y="823213"/>
                </a:lnTo>
                <a:lnTo>
                  <a:pt x="428751" y="822198"/>
                </a:lnTo>
                <a:lnTo>
                  <a:pt x="420877" y="821309"/>
                </a:lnTo>
                <a:close/>
              </a:path>
              <a:path w="442595" h="961389">
                <a:moveTo>
                  <a:pt x="17779" y="0"/>
                </a:moveTo>
                <a:lnTo>
                  <a:pt x="3301" y="6350"/>
                </a:lnTo>
                <a:lnTo>
                  <a:pt x="0" y="14732"/>
                </a:lnTo>
                <a:lnTo>
                  <a:pt x="3175" y="21971"/>
                </a:lnTo>
                <a:lnTo>
                  <a:pt x="381110" y="892111"/>
                </a:lnTo>
                <a:lnTo>
                  <a:pt x="404081" y="908957"/>
                </a:lnTo>
                <a:lnTo>
                  <a:pt x="407425" y="880757"/>
                </a:lnTo>
                <a:lnTo>
                  <a:pt x="29336" y="10540"/>
                </a:lnTo>
                <a:lnTo>
                  <a:pt x="26161" y="3301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7340" y="1488439"/>
            <a:ext cx="226695" cy="960119"/>
          </a:xfrm>
          <a:custGeom>
            <a:avLst/>
            <a:gdLst/>
            <a:ahLst/>
            <a:cxnLst/>
            <a:rect l="l" t="t" r="r" b="b"/>
            <a:pathLst>
              <a:path w="226695" h="960119">
                <a:moveTo>
                  <a:pt x="39753" y="943984"/>
                </a:moveTo>
                <a:lnTo>
                  <a:pt x="45719" y="960120"/>
                </a:lnTo>
                <a:lnTo>
                  <a:pt x="56349" y="947547"/>
                </a:lnTo>
                <a:lnTo>
                  <a:pt x="55879" y="947547"/>
                </a:lnTo>
                <a:lnTo>
                  <a:pt x="48132" y="946276"/>
                </a:lnTo>
                <a:lnTo>
                  <a:pt x="40385" y="944880"/>
                </a:lnTo>
                <a:lnTo>
                  <a:pt x="39753" y="943984"/>
                </a:lnTo>
                <a:close/>
              </a:path>
              <a:path w="226695" h="960119">
                <a:moveTo>
                  <a:pt x="45689" y="877678"/>
                </a:moveTo>
                <a:lnTo>
                  <a:pt x="36575" y="929767"/>
                </a:lnTo>
                <a:lnTo>
                  <a:pt x="35893" y="933549"/>
                </a:lnTo>
                <a:lnTo>
                  <a:pt x="39753" y="943984"/>
                </a:lnTo>
                <a:lnTo>
                  <a:pt x="40385" y="944880"/>
                </a:lnTo>
                <a:lnTo>
                  <a:pt x="48132" y="946276"/>
                </a:lnTo>
                <a:lnTo>
                  <a:pt x="55879" y="947547"/>
                </a:lnTo>
                <a:lnTo>
                  <a:pt x="56980" y="946801"/>
                </a:lnTo>
                <a:lnTo>
                  <a:pt x="64097" y="938382"/>
                </a:lnTo>
                <a:lnTo>
                  <a:pt x="66058" y="927226"/>
                </a:lnTo>
                <a:lnTo>
                  <a:pt x="64007" y="927226"/>
                </a:lnTo>
                <a:lnTo>
                  <a:pt x="39750" y="922909"/>
                </a:lnTo>
                <a:lnTo>
                  <a:pt x="55510" y="904241"/>
                </a:lnTo>
                <a:lnTo>
                  <a:pt x="45689" y="877678"/>
                </a:lnTo>
                <a:close/>
              </a:path>
              <a:path w="226695" h="960119">
                <a:moveTo>
                  <a:pt x="56980" y="946801"/>
                </a:moveTo>
                <a:lnTo>
                  <a:pt x="55879" y="947547"/>
                </a:lnTo>
                <a:lnTo>
                  <a:pt x="56349" y="947547"/>
                </a:lnTo>
                <a:lnTo>
                  <a:pt x="56980" y="946801"/>
                </a:lnTo>
                <a:close/>
              </a:path>
              <a:path w="226695" h="960119">
                <a:moveTo>
                  <a:pt x="64097" y="938382"/>
                </a:moveTo>
                <a:lnTo>
                  <a:pt x="56980" y="946801"/>
                </a:lnTo>
                <a:lnTo>
                  <a:pt x="63373" y="942467"/>
                </a:lnTo>
                <a:lnTo>
                  <a:pt x="64097" y="938382"/>
                </a:lnTo>
                <a:close/>
              </a:path>
              <a:path w="226695" h="960119">
                <a:moveTo>
                  <a:pt x="35893" y="933549"/>
                </a:moveTo>
                <a:lnTo>
                  <a:pt x="35178" y="937513"/>
                </a:lnTo>
                <a:lnTo>
                  <a:pt x="39753" y="943984"/>
                </a:lnTo>
                <a:lnTo>
                  <a:pt x="35893" y="933549"/>
                </a:lnTo>
                <a:close/>
              </a:path>
              <a:path w="226695" h="960119">
                <a:moveTo>
                  <a:pt x="117855" y="840359"/>
                </a:moveTo>
                <a:lnTo>
                  <a:pt x="108838" y="841121"/>
                </a:lnTo>
                <a:lnTo>
                  <a:pt x="73890" y="882470"/>
                </a:lnTo>
                <a:lnTo>
                  <a:pt x="64097" y="938382"/>
                </a:lnTo>
                <a:lnTo>
                  <a:pt x="125602" y="865632"/>
                </a:lnTo>
                <a:lnTo>
                  <a:pt x="130682" y="859536"/>
                </a:lnTo>
                <a:lnTo>
                  <a:pt x="129920" y="850519"/>
                </a:lnTo>
                <a:lnTo>
                  <a:pt x="123951" y="845438"/>
                </a:lnTo>
                <a:lnTo>
                  <a:pt x="117855" y="840359"/>
                </a:lnTo>
                <a:close/>
              </a:path>
              <a:path w="226695" h="960119">
                <a:moveTo>
                  <a:pt x="18541" y="822960"/>
                </a:moveTo>
                <a:lnTo>
                  <a:pt x="11175" y="825754"/>
                </a:lnTo>
                <a:lnTo>
                  <a:pt x="3809" y="828421"/>
                </a:lnTo>
                <a:lnTo>
                  <a:pt x="0" y="836676"/>
                </a:lnTo>
                <a:lnTo>
                  <a:pt x="2793" y="844042"/>
                </a:lnTo>
                <a:lnTo>
                  <a:pt x="35893" y="933549"/>
                </a:lnTo>
                <a:lnTo>
                  <a:pt x="36575" y="929767"/>
                </a:lnTo>
                <a:lnTo>
                  <a:pt x="45689" y="877678"/>
                </a:lnTo>
                <a:lnTo>
                  <a:pt x="29590" y="834136"/>
                </a:lnTo>
                <a:lnTo>
                  <a:pt x="26796" y="826770"/>
                </a:lnTo>
                <a:lnTo>
                  <a:pt x="18541" y="822960"/>
                </a:lnTo>
                <a:close/>
              </a:path>
              <a:path w="226695" h="960119">
                <a:moveTo>
                  <a:pt x="55510" y="904241"/>
                </a:moveTo>
                <a:lnTo>
                  <a:pt x="39750" y="922909"/>
                </a:lnTo>
                <a:lnTo>
                  <a:pt x="64007" y="927226"/>
                </a:lnTo>
                <a:lnTo>
                  <a:pt x="55510" y="904241"/>
                </a:lnTo>
                <a:close/>
              </a:path>
              <a:path w="226695" h="960119">
                <a:moveTo>
                  <a:pt x="73890" y="882470"/>
                </a:moveTo>
                <a:lnTo>
                  <a:pt x="55510" y="904241"/>
                </a:lnTo>
                <a:lnTo>
                  <a:pt x="64007" y="927226"/>
                </a:lnTo>
                <a:lnTo>
                  <a:pt x="66058" y="927226"/>
                </a:lnTo>
                <a:lnTo>
                  <a:pt x="73890" y="882470"/>
                </a:lnTo>
                <a:close/>
              </a:path>
              <a:path w="226695" h="960119">
                <a:moveTo>
                  <a:pt x="205866" y="0"/>
                </a:moveTo>
                <a:lnTo>
                  <a:pt x="198374" y="5207"/>
                </a:lnTo>
                <a:lnTo>
                  <a:pt x="196976" y="12954"/>
                </a:lnTo>
                <a:lnTo>
                  <a:pt x="45689" y="877678"/>
                </a:lnTo>
                <a:lnTo>
                  <a:pt x="55510" y="904241"/>
                </a:lnTo>
                <a:lnTo>
                  <a:pt x="73890" y="882470"/>
                </a:lnTo>
                <a:lnTo>
                  <a:pt x="225170" y="17907"/>
                </a:lnTo>
                <a:lnTo>
                  <a:pt x="226567" y="10033"/>
                </a:lnTo>
                <a:lnTo>
                  <a:pt x="221360" y="2667"/>
                </a:lnTo>
                <a:lnTo>
                  <a:pt x="213613" y="1270"/>
                </a:lnTo>
                <a:lnTo>
                  <a:pt x="205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6945" y="1477517"/>
            <a:ext cx="797560" cy="1022350"/>
          </a:xfrm>
          <a:custGeom>
            <a:avLst/>
            <a:gdLst/>
            <a:ahLst/>
            <a:cxnLst/>
            <a:rect l="l" t="t" r="r" b="b"/>
            <a:pathLst>
              <a:path w="797559" h="1022350">
                <a:moveTo>
                  <a:pt x="2277" y="1004786"/>
                </a:moveTo>
                <a:lnTo>
                  <a:pt x="0" y="1021842"/>
                </a:lnTo>
                <a:lnTo>
                  <a:pt x="15770" y="1015492"/>
                </a:lnTo>
                <a:lnTo>
                  <a:pt x="14858" y="1015492"/>
                </a:lnTo>
                <a:lnTo>
                  <a:pt x="2412" y="1005840"/>
                </a:lnTo>
                <a:lnTo>
                  <a:pt x="2277" y="1004786"/>
                </a:lnTo>
                <a:close/>
              </a:path>
              <a:path w="797559" h="1022350">
                <a:moveTo>
                  <a:pt x="38613" y="948739"/>
                </a:moveTo>
                <a:lnTo>
                  <a:pt x="6096" y="990600"/>
                </a:lnTo>
                <a:lnTo>
                  <a:pt x="3761" y="993671"/>
                </a:lnTo>
                <a:lnTo>
                  <a:pt x="2277" y="1004786"/>
                </a:lnTo>
                <a:lnTo>
                  <a:pt x="2412" y="1005840"/>
                </a:lnTo>
                <a:lnTo>
                  <a:pt x="14858" y="1015492"/>
                </a:lnTo>
                <a:lnTo>
                  <a:pt x="16124" y="1015349"/>
                </a:lnTo>
                <a:lnTo>
                  <a:pt x="26337" y="1011237"/>
                </a:lnTo>
                <a:lnTo>
                  <a:pt x="28701" y="1008126"/>
                </a:lnTo>
                <a:lnTo>
                  <a:pt x="34029" y="1001268"/>
                </a:lnTo>
                <a:lnTo>
                  <a:pt x="31623" y="1001268"/>
                </a:lnTo>
                <a:lnTo>
                  <a:pt x="12064" y="986155"/>
                </a:lnTo>
                <a:lnTo>
                  <a:pt x="34855" y="976975"/>
                </a:lnTo>
                <a:lnTo>
                  <a:pt x="38613" y="948739"/>
                </a:lnTo>
                <a:close/>
              </a:path>
              <a:path w="797559" h="1022350">
                <a:moveTo>
                  <a:pt x="16124" y="1015349"/>
                </a:moveTo>
                <a:lnTo>
                  <a:pt x="14858" y="1015492"/>
                </a:lnTo>
                <a:lnTo>
                  <a:pt x="15770" y="1015492"/>
                </a:lnTo>
                <a:lnTo>
                  <a:pt x="16124" y="1015349"/>
                </a:lnTo>
                <a:close/>
              </a:path>
              <a:path w="797559" h="1022350">
                <a:moveTo>
                  <a:pt x="26337" y="1011237"/>
                </a:moveTo>
                <a:lnTo>
                  <a:pt x="16124" y="1015349"/>
                </a:lnTo>
                <a:lnTo>
                  <a:pt x="23875" y="1014476"/>
                </a:lnTo>
                <a:lnTo>
                  <a:pt x="26337" y="1011237"/>
                </a:lnTo>
                <a:close/>
              </a:path>
              <a:path w="797559" h="1022350">
                <a:moveTo>
                  <a:pt x="111505" y="946150"/>
                </a:moveTo>
                <a:lnTo>
                  <a:pt x="61115" y="966399"/>
                </a:lnTo>
                <a:lnTo>
                  <a:pt x="28701" y="1008126"/>
                </a:lnTo>
                <a:lnTo>
                  <a:pt x="26337" y="1011237"/>
                </a:lnTo>
                <a:lnTo>
                  <a:pt x="122174" y="972693"/>
                </a:lnTo>
                <a:lnTo>
                  <a:pt x="125729" y="964438"/>
                </a:lnTo>
                <a:lnTo>
                  <a:pt x="119887" y="949706"/>
                </a:lnTo>
                <a:lnTo>
                  <a:pt x="111505" y="946150"/>
                </a:lnTo>
                <a:close/>
              </a:path>
              <a:path w="797559" h="1022350">
                <a:moveTo>
                  <a:pt x="3761" y="993671"/>
                </a:moveTo>
                <a:lnTo>
                  <a:pt x="1270" y="996950"/>
                </a:lnTo>
                <a:lnTo>
                  <a:pt x="2277" y="1004786"/>
                </a:lnTo>
                <a:lnTo>
                  <a:pt x="3761" y="993671"/>
                </a:lnTo>
                <a:close/>
              </a:path>
              <a:path w="797559" h="1022350">
                <a:moveTo>
                  <a:pt x="34855" y="976975"/>
                </a:moveTo>
                <a:lnTo>
                  <a:pt x="12064" y="986155"/>
                </a:lnTo>
                <a:lnTo>
                  <a:pt x="31623" y="1001268"/>
                </a:lnTo>
                <a:lnTo>
                  <a:pt x="34855" y="976975"/>
                </a:lnTo>
                <a:close/>
              </a:path>
              <a:path w="797559" h="1022350">
                <a:moveTo>
                  <a:pt x="61115" y="966399"/>
                </a:moveTo>
                <a:lnTo>
                  <a:pt x="34855" y="976975"/>
                </a:lnTo>
                <a:lnTo>
                  <a:pt x="31623" y="1001268"/>
                </a:lnTo>
                <a:lnTo>
                  <a:pt x="34029" y="1001268"/>
                </a:lnTo>
                <a:lnTo>
                  <a:pt x="61115" y="966399"/>
                </a:lnTo>
                <a:close/>
              </a:path>
              <a:path w="797559" h="1022350">
                <a:moveTo>
                  <a:pt x="24637" y="885825"/>
                </a:moveTo>
                <a:lnTo>
                  <a:pt x="17399" y="891286"/>
                </a:lnTo>
                <a:lnTo>
                  <a:pt x="16382" y="899160"/>
                </a:lnTo>
                <a:lnTo>
                  <a:pt x="3761" y="993671"/>
                </a:lnTo>
                <a:lnTo>
                  <a:pt x="6096" y="990600"/>
                </a:lnTo>
                <a:lnTo>
                  <a:pt x="38613" y="948739"/>
                </a:lnTo>
                <a:lnTo>
                  <a:pt x="44703" y="902970"/>
                </a:lnTo>
                <a:lnTo>
                  <a:pt x="45720" y="895096"/>
                </a:lnTo>
                <a:lnTo>
                  <a:pt x="40258" y="887857"/>
                </a:lnTo>
                <a:lnTo>
                  <a:pt x="24637" y="885825"/>
                </a:lnTo>
                <a:close/>
              </a:path>
              <a:path w="797559" h="1022350">
                <a:moveTo>
                  <a:pt x="783717" y="0"/>
                </a:moveTo>
                <a:lnTo>
                  <a:pt x="774700" y="1016"/>
                </a:lnTo>
                <a:lnTo>
                  <a:pt x="769874" y="7366"/>
                </a:lnTo>
                <a:lnTo>
                  <a:pt x="38613" y="948739"/>
                </a:lnTo>
                <a:lnTo>
                  <a:pt x="34855" y="976975"/>
                </a:lnTo>
                <a:lnTo>
                  <a:pt x="61115" y="966399"/>
                </a:lnTo>
                <a:lnTo>
                  <a:pt x="792479" y="24892"/>
                </a:lnTo>
                <a:lnTo>
                  <a:pt x="797305" y="18542"/>
                </a:lnTo>
                <a:lnTo>
                  <a:pt x="796162" y="9652"/>
                </a:lnTo>
                <a:lnTo>
                  <a:pt x="783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6045" y="12954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89"/>
                </a:lnTo>
                <a:lnTo>
                  <a:pt x="78525" y="45796"/>
                </a:lnTo>
                <a:lnTo>
                  <a:pt x="46056" y="78075"/>
                </a:lnTo>
                <a:lnTo>
                  <a:pt x="21307" y="116771"/>
                </a:lnTo>
                <a:lnTo>
                  <a:pt x="5536" y="160633"/>
                </a:lnTo>
                <a:lnTo>
                  <a:pt x="0" y="208407"/>
                </a:lnTo>
                <a:lnTo>
                  <a:pt x="5536" y="256227"/>
                </a:lnTo>
                <a:lnTo>
                  <a:pt x="21307" y="300123"/>
                </a:lnTo>
                <a:lnTo>
                  <a:pt x="46056" y="338842"/>
                </a:lnTo>
                <a:lnTo>
                  <a:pt x="78525" y="371134"/>
                </a:lnTo>
                <a:lnTo>
                  <a:pt x="117456" y="395748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48"/>
                </a:lnTo>
                <a:lnTo>
                  <a:pt x="340828" y="371134"/>
                </a:lnTo>
                <a:lnTo>
                  <a:pt x="373297" y="338842"/>
                </a:lnTo>
                <a:lnTo>
                  <a:pt x="398046" y="300123"/>
                </a:lnTo>
                <a:lnTo>
                  <a:pt x="413817" y="256227"/>
                </a:lnTo>
                <a:lnTo>
                  <a:pt x="419353" y="208407"/>
                </a:lnTo>
                <a:lnTo>
                  <a:pt x="413817" y="160633"/>
                </a:lnTo>
                <a:lnTo>
                  <a:pt x="398046" y="116771"/>
                </a:lnTo>
                <a:lnTo>
                  <a:pt x="373297" y="78075"/>
                </a:lnTo>
                <a:lnTo>
                  <a:pt x="340828" y="45796"/>
                </a:lnTo>
                <a:lnTo>
                  <a:pt x="301897" y="21189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7245" y="12954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89"/>
                </a:lnTo>
                <a:lnTo>
                  <a:pt x="78525" y="45796"/>
                </a:lnTo>
                <a:lnTo>
                  <a:pt x="46056" y="78075"/>
                </a:lnTo>
                <a:lnTo>
                  <a:pt x="21307" y="116771"/>
                </a:lnTo>
                <a:lnTo>
                  <a:pt x="5536" y="160633"/>
                </a:lnTo>
                <a:lnTo>
                  <a:pt x="0" y="208407"/>
                </a:lnTo>
                <a:lnTo>
                  <a:pt x="5536" y="256227"/>
                </a:lnTo>
                <a:lnTo>
                  <a:pt x="21307" y="300123"/>
                </a:lnTo>
                <a:lnTo>
                  <a:pt x="46056" y="338842"/>
                </a:lnTo>
                <a:lnTo>
                  <a:pt x="78525" y="371134"/>
                </a:lnTo>
                <a:lnTo>
                  <a:pt x="117456" y="395748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48"/>
                </a:lnTo>
                <a:lnTo>
                  <a:pt x="340828" y="371134"/>
                </a:lnTo>
                <a:lnTo>
                  <a:pt x="373297" y="338842"/>
                </a:lnTo>
                <a:lnTo>
                  <a:pt x="398046" y="300123"/>
                </a:lnTo>
                <a:lnTo>
                  <a:pt x="413817" y="256227"/>
                </a:lnTo>
                <a:lnTo>
                  <a:pt x="419353" y="208407"/>
                </a:lnTo>
                <a:lnTo>
                  <a:pt x="413817" y="160633"/>
                </a:lnTo>
                <a:lnTo>
                  <a:pt x="398046" y="116771"/>
                </a:lnTo>
                <a:lnTo>
                  <a:pt x="373297" y="78075"/>
                </a:lnTo>
                <a:lnTo>
                  <a:pt x="340828" y="45796"/>
                </a:lnTo>
                <a:lnTo>
                  <a:pt x="301897" y="21189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48445" y="12954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89"/>
                </a:lnTo>
                <a:lnTo>
                  <a:pt x="78525" y="45796"/>
                </a:lnTo>
                <a:lnTo>
                  <a:pt x="46056" y="78075"/>
                </a:lnTo>
                <a:lnTo>
                  <a:pt x="21307" y="116771"/>
                </a:lnTo>
                <a:lnTo>
                  <a:pt x="5536" y="160633"/>
                </a:lnTo>
                <a:lnTo>
                  <a:pt x="0" y="208407"/>
                </a:lnTo>
                <a:lnTo>
                  <a:pt x="5536" y="256227"/>
                </a:lnTo>
                <a:lnTo>
                  <a:pt x="21307" y="300123"/>
                </a:lnTo>
                <a:lnTo>
                  <a:pt x="46056" y="338842"/>
                </a:lnTo>
                <a:lnTo>
                  <a:pt x="78525" y="371134"/>
                </a:lnTo>
                <a:lnTo>
                  <a:pt x="117456" y="395748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48"/>
                </a:lnTo>
                <a:lnTo>
                  <a:pt x="340828" y="371134"/>
                </a:lnTo>
                <a:lnTo>
                  <a:pt x="373297" y="338842"/>
                </a:lnTo>
                <a:lnTo>
                  <a:pt x="398046" y="300123"/>
                </a:lnTo>
                <a:lnTo>
                  <a:pt x="413817" y="256227"/>
                </a:lnTo>
                <a:lnTo>
                  <a:pt x="419353" y="208407"/>
                </a:lnTo>
                <a:lnTo>
                  <a:pt x="413817" y="160633"/>
                </a:lnTo>
                <a:lnTo>
                  <a:pt x="398046" y="116771"/>
                </a:lnTo>
                <a:lnTo>
                  <a:pt x="373297" y="78075"/>
                </a:lnTo>
                <a:lnTo>
                  <a:pt x="340828" y="45796"/>
                </a:lnTo>
                <a:lnTo>
                  <a:pt x="301897" y="21189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1361" y="1331975"/>
            <a:ext cx="1613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900" algn="l"/>
                <a:tab pos="143510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2" baseline="-21367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2" baseline="-21367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2" baseline="-2136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736" y="355854"/>
            <a:ext cx="6698742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3798" y="2474976"/>
            <a:ext cx="1144905" cy="376555"/>
          </a:xfrm>
          <a:custGeom>
            <a:avLst/>
            <a:gdLst/>
            <a:ahLst/>
            <a:cxnLst/>
            <a:rect l="l" t="t" r="r" b="b"/>
            <a:pathLst>
              <a:path w="1144905" h="376555">
                <a:moveTo>
                  <a:pt x="1024889" y="0"/>
                </a:moveTo>
                <a:lnTo>
                  <a:pt x="1019556" y="15239"/>
                </a:lnTo>
                <a:lnTo>
                  <a:pt x="1041366" y="24671"/>
                </a:lnTo>
                <a:lnTo>
                  <a:pt x="1060116" y="37734"/>
                </a:lnTo>
                <a:lnTo>
                  <a:pt x="1088389" y="74802"/>
                </a:lnTo>
                <a:lnTo>
                  <a:pt x="1105074" y="124825"/>
                </a:lnTo>
                <a:lnTo>
                  <a:pt x="1110614" y="186182"/>
                </a:lnTo>
                <a:lnTo>
                  <a:pt x="1109229" y="219348"/>
                </a:lnTo>
                <a:lnTo>
                  <a:pt x="1098077" y="276586"/>
                </a:lnTo>
                <a:lnTo>
                  <a:pt x="1075644" y="321232"/>
                </a:lnTo>
                <a:lnTo>
                  <a:pt x="1041596" y="351383"/>
                </a:lnTo>
                <a:lnTo>
                  <a:pt x="1020190" y="360934"/>
                </a:lnTo>
                <a:lnTo>
                  <a:pt x="1024889" y="376174"/>
                </a:lnTo>
                <a:lnTo>
                  <a:pt x="1076277" y="352091"/>
                </a:lnTo>
                <a:lnTo>
                  <a:pt x="1114044" y="310388"/>
                </a:lnTo>
                <a:lnTo>
                  <a:pt x="1137189" y="254571"/>
                </a:lnTo>
                <a:lnTo>
                  <a:pt x="1144905" y="188087"/>
                </a:lnTo>
                <a:lnTo>
                  <a:pt x="1142974" y="153656"/>
                </a:lnTo>
                <a:lnTo>
                  <a:pt x="1127492" y="92557"/>
                </a:lnTo>
                <a:lnTo>
                  <a:pt x="1096702" y="42791"/>
                </a:lnTo>
                <a:lnTo>
                  <a:pt x="1052177" y="9834"/>
                </a:lnTo>
                <a:lnTo>
                  <a:pt x="1024889" y="0"/>
                </a:lnTo>
                <a:close/>
              </a:path>
              <a:path w="1144905" h="376555">
                <a:moveTo>
                  <a:pt x="120014" y="0"/>
                </a:moveTo>
                <a:lnTo>
                  <a:pt x="68786" y="24098"/>
                </a:lnTo>
                <a:lnTo>
                  <a:pt x="30987" y="65912"/>
                </a:lnTo>
                <a:lnTo>
                  <a:pt x="7778" y="121808"/>
                </a:lnTo>
                <a:lnTo>
                  <a:pt x="0" y="188087"/>
                </a:lnTo>
                <a:lnTo>
                  <a:pt x="1930" y="222662"/>
                </a:lnTo>
                <a:lnTo>
                  <a:pt x="17412" y="283813"/>
                </a:lnTo>
                <a:lnTo>
                  <a:pt x="48131" y="333436"/>
                </a:lnTo>
                <a:lnTo>
                  <a:pt x="92656" y="366341"/>
                </a:lnTo>
                <a:lnTo>
                  <a:pt x="120014" y="376174"/>
                </a:lnTo>
                <a:lnTo>
                  <a:pt x="124713" y="360934"/>
                </a:lnTo>
                <a:lnTo>
                  <a:pt x="103308" y="351383"/>
                </a:lnTo>
                <a:lnTo>
                  <a:pt x="84820" y="338153"/>
                </a:lnTo>
                <a:lnTo>
                  <a:pt x="56642" y="300609"/>
                </a:lnTo>
                <a:lnTo>
                  <a:pt x="39893" y="249491"/>
                </a:lnTo>
                <a:lnTo>
                  <a:pt x="34289" y="186182"/>
                </a:lnTo>
                <a:lnTo>
                  <a:pt x="35692" y="154080"/>
                </a:lnTo>
                <a:lnTo>
                  <a:pt x="46880" y="98403"/>
                </a:lnTo>
                <a:lnTo>
                  <a:pt x="69288" y="54441"/>
                </a:lnTo>
                <a:lnTo>
                  <a:pt x="103630" y="24671"/>
                </a:lnTo>
                <a:lnTo>
                  <a:pt x="125349" y="15239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236" y="1253780"/>
            <a:ext cx="5703570" cy="16198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6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Where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is the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surfer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at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time</a:t>
            </a:r>
            <a:r>
              <a:rPr sz="3200" b="1" spc="3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D50092"/>
                </a:solidFill>
                <a:latin typeface="Times New Roman"/>
                <a:cs typeface="Times New Roman"/>
              </a:rPr>
              <a:t>t+1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Follows </a:t>
            </a:r>
            <a:r>
              <a:rPr sz="2800" dirty="0">
                <a:latin typeface="Calibri"/>
                <a:cs typeface="Calibri"/>
              </a:rPr>
              <a:t>a link </a:t>
            </a:r>
            <a:r>
              <a:rPr sz="2800" spc="-15" dirty="0">
                <a:latin typeface="Calibri"/>
                <a:cs typeface="Calibri"/>
              </a:rPr>
              <a:t>uniformly 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</a:t>
            </a:r>
            <a:endParaRPr sz="280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70"/>
              </a:spcBef>
              <a:tabLst>
                <a:tab pos="1208405" algn="l"/>
                <a:tab pos="2369185" algn="l"/>
                <a:tab pos="2875280" algn="l"/>
              </a:tabLst>
            </a:pPr>
            <a:r>
              <a:rPr sz="3200" spc="-5" dirty="0">
                <a:latin typeface="Cambria Math"/>
                <a:cs typeface="Cambria Math"/>
              </a:rPr>
              <a:t>𝑝	𝑡</a:t>
            </a:r>
            <a:r>
              <a:rPr sz="3200" spc="9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+</a:t>
            </a:r>
            <a:r>
              <a:rPr sz="3200" spc="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1	=	𝑀 ⋅</a:t>
            </a:r>
            <a:r>
              <a:rPr sz="3200" spc="75" dirty="0">
                <a:latin typeface="Cambria Math"/>
                <a:cs typeface="Cambria Math"/>
              </a:rPr>
              <a:t> </a:t>
            </a:r>
            <a:r>
              <a:rPr sz="3200" spc="25" dirty="0">
                <a:latin typeface="Cambria Math"/>
                <a:cs typeface="Cambria Math"/>
              </a:rPr>
              <a:t>𝑝(𝑡)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7464" y="3541776"/>
            <a:ext cx="1144905" cy="376555"/>
          </a:xfrm>
          <a:custGeom>
            <a:avLst/>
            <a:gdLst/>
            <a:ahLst/>
            <a:cxnLst/>
            <a:rect l="l" t="t" r="r" b="b"/>
            <a:pathLst>
              <a:path w="1144905" h="376554">
                <a:moveTo>
                  <a:pt x="1024890" y="0"/>
                </a:moveTo>
                <a:lnTo>
                  <a:pt x="1019555" y="15239"/>
                </a:lnTo>
                <a:lnTo>
                  <a:pt x="1041366" y="24671"/>
                </a:lnTo>
                <a:lnTo>
                  <a:pt x="1060116" y="37734"/>
                </a:lnTo>
                <a:lnTo>
                  <a:pt x="1088390" y="74803"/>
                </a:lnTo>
                <a:lnTo>
                  <a:pt x="1105074" y="124825"/>
                </a:lnTo>
                <a:lnTo>
                  <a:pt x="1110615" y="186181"/>
                </a:lnTo>
                <a:lnTo>
                  <a:pt x="1109229" y="219348"/>
                </a:lnTo>
                <a:lnTo>
                  <a:pt x="1098077" y="276586"/>
                </a:lnTo>
                <a:lnTo>
                  <a:pt x="1075644" y="321232"/>
                </a:lnTo>
                <a:lnTo>
                  <a:pt x="1041596" y="351383"/>
                </a:lnTo>
                <a:lnTo>
                  <a:pt x="1020191" y="360934"/>
                </a:lnTo>
                <a:lnTo>
                  <a:pt x="1024890" y="376174"/>
                </a:lnTo>
                <a:lnTo>
                  <a:pt x="1076277" y="352091"/>
                </a:lnTo>
                <a:lnTo>
                  <a:pt x="1114043" y="310388"/>
                </a:lnTo>
                <a:lnTo>
                  <a:pt x="1137189" y="254571"/>
                </a:lnTo>
                <a:lnTo>
                  <a:pt x="1144905" y="188087"/>
                </a:lnTo>
                <a:lnTo>
                  <a:pt x="1142974" y="153656"/>
                </a:lnTo>
                <a:lnTo>
                  <a:pt x="1127492" y="92557"/>
                </a:lnTo>
                <a:lnTo>
                  <a:pt x="1096702" y="42791"/>
                </a:lnTo>
                <a:lnTo>
                  <a:pt x="1052177" y="9834"/>
                </a:lnTo>
                <a:lnTo>
                  <a:pt x="1024890" y="0"/>
                </a:lnTo>
                <a:close/>
              </a:path>
              <a:path w="1144905" h="376554">
                <a:moveTo>
                  <a:pt x="120015" y="0"/>
                </a:moveTo>
                <a:lnTo>
                  <a:pt x="68786" y="24098"/>
                </a:lnTo>
                <a:lnTo>
                  <a:pt x="30987" y="65912"/>
                </a:lnTo>
                <a:lnTo>
                  <a:pt x="7778" y="121808"/>
                </a:lnTo>
                <a:lnTo>
                  <a:pt x="0" y="188087"/>
                </a:lnTo>
                <a:lnTo>
                  <a:pt x="1930" y="222662"/>
                </a:lnTo>
                <a:lnTo>
                  <a:pt x="17412" y="283813"/>
                </a:lnTo>
                <a:lnTo>
                  <a:pt x="48131" y="333436"/>
                </a:lnTo>
                <a:lnTo>
                  <a:pt x="92656" y="366341"/>
                </a:lnTo>
                <a:lnTo>
                  <a:pt x="120015" y="376174"/>
                </a:lnTo>
                <a:lnTo>
                  <a:pt x="124713" y="360934"/>
                </a:lnTo>
                <a:lnTo>
                  <a:pt x="103308" y="351383"/>
                </a:lnTo>
                <a:lnTo>
                  <a:pt x="84820" y="338153"/>
                </a:lnTo>
                <a:lnTo>
                  <a:pt x="56641" y="300609"/>
                </a:lnTo>
                <a:lnTo>
                  <a:pt x="39893" y="249491"/>
                </a:lnTo>
                <a:lnTo>
                  <a:pt x="34290" y="186181"/>
                </a:lnTo>
                <a:lnTo>
                  <a:pt x="35692" y="154080"/>
                </a:lnTo>
                <a:lnTo>
                  <a:pt x="46880" y="98403"/>
                </a:lnTo>
                <a:lnTo>
                  <a:pt x="69288" y="54441"/>
                </a:lnTo>
                <a:lnTo>
                  <a:pt x="103630" y="24671"/>
                </a:lnTo>
                <a:lnTo>
                  <a:pt x="125348" y="15239"/>
                </a:lnTo>
                <a:lnTo>
                  <a:pt x="12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8236" y="2927350"/>
            <a:ext cx="8051800" cy="294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spc="-10" dirty="0">
                <a:latin typeface="Calibri"/>
                <a:cs typeface="Calibri"/>
              </a:rPr>
              <a:t>Suppose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random </a:t>
            </a:r>
            <a:r>
              <a:rPr sz="3200" spc="-10" dirty="0">
                <a:latin typeface="Calibri"/>
                <a:cs typeface="Calibri"/>
              </a:rPr>
              <a:t>walk reaches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state</a:t>
            </a:r>
            <a:endParaRPr sz="3200">
              <a:latin typeface="Calibri"/>
              <a:cs typeface="Calibri"/>
            </a:endParaRPr>
          </a:p>
          <a:p>
            <a:pPr marL="421640">
              <a:lnSpc>
                <a:spcPct val="100000"/>
              </a:lnSpc>
              <a:spcBef>
                <a:spcPts val="95"/>
              </a:spcBef>
              <a:tabLst>
                <a:tab pos="821690" algn="l"/>
                <a:tab pos="1983105" algn="l"/>
                <a:tab pos="2488565" algn="l"/>
                <a:tab pos="4079240" algn="l"/>
                <a:tab pos="4584700" algn="l"/>
              </a:tabLst>
            </a:pPr>
            <a:r>
              <a:rPr sz="3200" spc="-5" dirty="0">
                <a:latin typeface="Cambria Math"/>
                <a:cs typeface="Cambria Math"/>
              </a:rPr>
              <a:t>𝑝	𝑡</a:t>
            </a:r>
            <a:r>
              <a:rPr sz="3200" spc="8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+</a:t>
            </a:r>
            <a:r>
              <a:rPr sz="3200" spc="1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1	=	𝑀</a:t>
            </a:r>
            <a:r>
              <a:rPr sz="3200" spc="8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⋅</a:t>
            </a:r>
            <a:r>
              <a:rPr sz="3200" spc="5" dirty="0">
                <a:latin typeface="Cambria Math"/>
                <a:cs typeface="Cambria Math"/>
              </a:rPr>
              <a:t> </a:t>
            </a:r>
            <a:r>
              <a:rPr sz="3200" spc="25" dirty="0">
                <a:latin typeface="Cambria Math"/>
                <a:cs typeface="Cambria Math"/>
              </a:rPr>
              <a:t>𝑝(𝑡)	</a:t>
            </a:r>
            <a:r>
              <a:rPr sz="3200" spc="-5" dirty="0">
                <a:latin typeface="Cambria Math"/>
                <a:cs typeface="Cambria Math"/>
              </a:rPr>
              <a:t>=	</a:t>
            </a:r>
            <a:r>
              <a:rPr sz="3200" spc="25" dirty="0">
                <a:latin typeface="Cambria Math"/>
                <a:cs typeface="Cambria Math"/>
              </a:rPr>
              <a:t>𝑝(𝑡)</a:t>
            </a:r>
            <a:endParaRPr sz="3200">
              <a:latin typeface="Cambria Math"/>
              <a:cs typeface="Cambria Math"/>
            </a:endParaRPr>
          </a:p>
          <a:p>
            <a:pPr marL="350520">
              <a:lnSpc>
                <a:spcPts val="3354"/>
              </a:lnSpc>
              <a:spcBef>
                <a:spcPts val="615"/>
              </a:spcBef>
            </a:pP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15" dirty="0">
                <a:latin typeface="Cambria Math"/>
                <a:cs typeface="Cambria Math"/>
              </a:rPr>
              <a:t>𝒑(𝑡)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5FB5CC"/>
                </a:solidFill>
                <a:latin typeface="Calibri"/>
                <a:cs typeface="Calibri"/>
              </a:rPr>
              <a:t>stationary distribution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random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walk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835"/>
              </a:lnSpc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  <a:tab pos="6229985" algn="l"/>
                <a:tab pos="6649084" algn="l"/>
                <a:tab pos="7154545" algn="l"/>
              </a:tabLst>
            </a:pPr>
            <a:r>
              <a:rPr sz="3200" b="1" spc="-5" dirty="0">
                <a:solidFill>
                  <a:srgbClr val="E66C7C"/>
                </a:solidFill>
                <a:latin typeface="Calibri"/>
                <a:cs typeface="Calibri"/>
              </a:rPr>
              <a:t>Our original </a:t>
            </a:r>
            <a:r>
              <a:rPr sz="3200" b="1" spc="-25" dirty="0">
                <a:solidFill>
                  <a:srgbClr val="E66C7C"/>
                </a:solidFill>
                <a:latin typeface="Calibri"/>
                <a:cs typeface="Calibri"/>
              </a:rPr>
              <a:t>rank </a:t>
            </a:r>
            <a:r>
              <a:rPr sz="3200" b="1" spc="-15" dirty="0">
                <a:solidFill>
                  <a:srgbClr val="E66C7C"/>
                </a:solidFill>
                <a:latin typeface="Calibri"/>
                <a:cs typeface="Calibri"/>
              </a:rPr>
              <a:t>vector</a:t>
            </a:r>
            <a:r>
              <a:rPr sz="3200" b="1" spc="85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𝒓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spc="-15" dirty="0">
                <a:latin typeface="Calibri"/>
                <a:cs typeface="Calibri"/>
              </a:rPr>
              <a:t>satisfies	</a:t>
            </a:r>
            <a:r>
              <a:rPr sz="3200" spc="-5" dirty="0">
                <a:latin typeface="Cambria Math"/>
                <a:cs typeface="Cambria Math"/>
              </a:rPr>
              <a:t>𝒓	=	𝑴 ⋅</a:t>
            </a:r>
            <a:r>
              <a:rPr sz="3200" spc="-7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𝒓</a:t>
            </a:r>
            <a:endParaRPr sz="3200">
              <a:latin typeface="Cambria Math"/>
              <a:cs typeface="Cambria Math"/>
            </a:endParaRPr>
          </a:p>
          <a:p>
            <a:pPr marL="624840" marR="2241550" lvl="1" indent="-27432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solidFill>
                  <a:srgbClr val="008000"/>
                </a:solidFill>
                <a:latin typeface="Calibri"/>
                <a:cs typeface="Calibri"/>
              </a:rPr>
              <a:t>So, </a:t>
            </a:r>
            <a:r>
              <a:rPr sz="2800" dirty="0">
                <a:solidFill>
                  <a:srgbClr val="008000"/>
                </a:solidFill>
                <a:latin typeface="Cambria Math"/>
                <a:cs typeface="Cambria Math"/>
              </a:rPr>
              <a:t>𝒓 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is a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stationary </a:t>
            </a:r>
            <a:r>
              <a:rPr sz="2800" b="1" spc="-5" dirty="0">
                <a:solidFill>
                  <a:srgbClr val="008000"/>
                </a:solidFill>
                <a:latin typeface="Calibri"/>
                <a:cs typeface="Calibri"/>
              </a:rPr>
              <a:t>distribution </a:t>
            </a:r>
            <a:r>
              <a:rPr sz="2800" b="1" spc="-15" dirty="0">
                <a:solidFill>
                  <a:srgbClr val="008000"/>
                </a:solidFill>
                <a:latin typeface="Calibri"/>
                <a:cs typeface="Calibri"/>
              </a:rPr>
              <a:t>for  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random</a:t>
            </a:r>
            <a:r>
              <a:rPr sz="28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walk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72400" y="2173858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92"/>
                </a:lnTo>
                <a:lnTo>
                  <a:pt x="78525" y="45806"/>
                </a:lnTo>
                <a:lnTo>
                  <a:pt x="46056" y="78098"/>
                </a:lnTo>
                <a:lnTo>
                  <a:pt x="21307" y="116817"/>
                </a:lnTo>
                <a:lnTo>
                  <a:pt x="5536" y="160713"/>
                </a:lnTo>
                <a:lnTo>
                  <a:pt x="0" y="208533"/>
                </a:lnTo>
                <a:lnTo>
                  <a:pt x="5536" y="256307"/>
                </a:lnTo>
                <a:lnTo>
                  <a:pt x="21307" y="300169"/>
                </a:lnTo>
                <a:lnTo>
                  <a:pt x="46056" y="338865"/>
                </a:lnTo>
                <a:lnTo>
                  <a:pt x="78525" y="371144"/>
                </a:lnTo>
                <a:lnTo>
                  <a:pt x="117456" y="395751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51"/>
                </a:lnTo>
                <a:lnTo>
                  <a:pt x="340828" y="371144"/>
                </a:lnTo>
                <a:lnTo>
                  <a:pt x="373297" y="338865"/>
                </a:lnTo>
                <a:lnTo>
                  <a:pt x="398046" y="300169"/>
                </a:lnTo>
                <a:lnTo>
                  <a:pt x="413817" y="256307"/>
                </a:lnTo>
                <a:lnTo>
                  <a:pt x="419353" y="208533"/>
                </a:lnTo>
                <a:lnTo>
                  <a:pt x="413817" y="160713"/>
                </a:lnTo>
                <a:lnTo>
                  <a:pt x="398046" y="116817"/>
                </a:lnTo>
                <a:lnTo>
                  <a:pt x="373297" y="78098"/>
                </a:lnTo>
                <a:lnTo>
                  <a:pt x="340828" y="45806"/>
                </a:lnTo>
                <a:lnTo>
                  <a:pt x="301897" y="21192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6333" y="2190813"/>
            <a:ext cx="2237740" cy="7950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2750" i="1" spc="-55" dirty="0">
                <a:latin typeface="Times New Roman"/>
                <a:cs typeface="Times New Roman"/>
              </a:rPr>
              <a:t>p</a:t>
            </a:r>
            <a:r>
              <a:rPr sz="2750" spc="-55" dirty="0">
                <a:latin typeface="Times New Roman"/>
                <a:cs typeface="Times New Roman"/>
              </a:rPr>
              <a:t>(</a:t>
            </a:r>
            <a:r>
              <a:rPr sz="2750" i="1" spc="-55" dirty="0">
                <a:latin typeface="Times New Roman"/>
                <a:cs typeface="Times New Roman"/>
              </a:rPr>
              <a:t>t </a:t>
            </a:r>
            <a:r>
              <a:rPr sz="2750" spc="-90" dirty="0">
                <a:latin typeface="Symbol"/>
                <a:cs typeface="Symbol"/>
              </a:rPr>
              <a:t></a:t>
            </a:r>
            <a:r>
              <a:rPr sz="2750" spc="-90" dirty="0">
                <a:latin typeface="Times New Roman"/>
                <a:cs typeface="Times New Roman"/>
              </a:rPr>
              <a:t>1) </a:t>
            </a:r>
            <a:r>
              <a:rPr sz="2750" spc="-110" dirty="0">
                <a:latin typeface="Symbol"/>
                <a:cs typeface="Symbol"/>
              </a:rPr>
              <a:t></a:t>
            </a:r>
            <a:r>
              <a:rPr sz="2750" spc="-110" dirty="0">
                <a:latin typeface="Times New Roman"/>
                <a:cs typeface="Times New Roman"/>
              </a:rPr>
              <a:t> </a:t>
            </a:r>
            <a:r>
              <a:rPr sz="2750" spc="-175" dirty="0">
                <a:latin typeface="Times New Roman"/>
                <a:cs typeface="Times New Roman"/>
              </a:rPr>
              <a:t>M </a:t>
            </a:r>
            <a:r>
              <a:rPr sz="2750" spc="-50" dirty="0">
                <a:latin typeface="Symbol"/>
                <a:cs typeface="Symbol"/>
              </a:rPr>
              <a:t></a:t>
            </a:r>
            <a:r>
              <a:rPr sz="2750" spc="-340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p</a:t>
            </a:r>
            <a:r>
              <a:rPr sz="2750" spc="-20" dirty="0">
                <a:latin typeface="Times New Roman"/>
                <a:cs typeface="Times New Roman"/>
              </a:rPr>
              <a:t>(</a:t>
            </a:r>
            <a:r>
              <a:rPr sz="2750" i="1" spc="-20" dirty="0">
                <a:latin typeface="Times New Roman"/>
                <a:cs typeface="Times New Roman"/>
              </a:rPr>
              <a:t>t</a:t>
            </a:r>
            <a:r>
              <a:rPr sz="2750" spc="-2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72806" y="1375536"/>
            <a:ext cx="379730" cy="859790"/>
          </a:xfrm>
          <a:custGeom>
            <a:avLst/>
            <a:gdLst/>
            <a:ahLst/>
            <a:cxnLst/>
            <a:rect l="l" t="t" r="r" b="b"/>
            <a:pathLst>
              <a:path w="379729" h="859789">
                <a:moveTo>
                  <a:pt x="347549" y="849153"/>
                </a:moveTo>
                <a:lnTo>
                  <a:pt x="361061" y="859536"/>
                </a:lnTo>
                <a:lnTo>
                  <a:pt x="362474" y="849502"/>
                </a:lnTo>
                <a:lnTo>
                  <a:pt x="348361" y="849502"/>
                </a:lnTo>
                <a:lnTo>
                  <a:pt x="347549" y="849153"/>
                </a:lnTo>
                <a:close/>
              </a:path>
              <a:path w="379729" h="859789">
                <a:moveTo>
                  <a:pt x="317022" y="789694"/>
                </a:moveTo>
                <a:lnTo>
                  <a:pt x="337058" y="838708"/>
                </a:lnTo>
                <a:lnTo>
                  <a:pt x="338541" y="842231"/>
                </a:lnTo>
                <a:lnTo>
                  <a:pt x="347549" y="849153"/>
                </a:lnTo>
                <a:lnTo>
                  <a:pt x="348361" y="849502"/>
                </a:lnTo>
                <a:lnTo>
                  <a:pt x="355726" y="846454"/>
                </a:lnTo>
                <a:lnTo>
                  <a:pt x="362966" y="843534"/>
                </a:lnTo>
                <a:lnTo>
                  <a:pt x="363490" y="842297"/>
                </a:lnTo>
                <a:lnTo>
                  <a:pt x="365011" y="831502"/>
                </a:lnTo>
                <a:lnTo>
                  <a:pt x="364892" y="831214"/>
                </a:lnTo>
                <a:lnTo>
                  <a:pt x="336169" y="831214"/>
                </a:lnTo>
                <a:lnTo>
                  <a:pt x="339577" y="807010"/>
                </a:lnTo>
                <a:lnTo>
                  <a:pt x="317022" y="789694"/>
                </a:lnTo>
                <a:close/>
              </a:path>
              <a:path w="379729" h="859789">
                <a:moveTo>
                  <a:pt x="363490" y="842297"/>
                </a:moveTo>
                <a:lnTo>
                  <a:pt x="362966" y="843534"/>
                </a:lnTo>
                <a:lnTo>
                  <a:pt x="355726" y="846454"/>
                </a:lnTo>
                <a:lnTo>
                  <a:pt x="348361" y="849502"/>
                </a:lnTo>
                <a:lnTo>
                  <a:pt x="362474" y="849502"/>
                </a:lnTo>
                <a:lnTo>
                  <a:pt x="363490" y="842297"/>
                </a:lnTo>
                <a:close/>
              </a:path>
              <a:path w="379729" h="859789">
                <a:moveTo>
                  <a:pt x="338541" y="842231"/>
                </a:moveTo>
                <a:lnTo>
                  <a:pt x="340106" y="845947"/>
                </a:lnTo>
                <a:lnTo>
                  <a:pt x="347549" y="849153"/>
                </a:lnTo>
                <a:lnTo>
                  <a:pt x="338541" y="842231"/>
                </a:lnTo>
                <a:close/>
              </a:path>
              <a:path w="379729" h="859789">
                <a:moveTo>
                  <a:pt x="365011" y="831502"/>
                </a:moveTo>
                <a:lnTo>
                  <a:pt x="363490" y="842297"/>
                </a:lnTo>
                <a:lnTo>
                  <a:pt x="366522" y="835151"/>
                </a:lnTo>
                <a:lnTo>
                  <a:pt x="365011" y="831502"/>
                </a:lnTo>
                <a:close/>
              </a:path>
              <a:path w="379729" h="859789">
                <a:moveTo>
                  <a:pt x="274066" y="756665"/>
                </a:moveTo>
                <a:lnTo>
                  <a:pt x="265049" y="757809"/>
                </a:lnTo>
                <a:lnTo>
                  <a:pt x="260223" y="764159"/>
                </a:lnTo>
                <a:lnTo>
                  <a:pt x="255397" y="770382"/>
                </a:lnTo>
                <a:lnTo>
                  <a:pt x="256667" y="779399"/>
                </a:lnTo>
                <a:lnTo>
                  <a:pt x="262890" y="784098"/>
                </a:lnTo>
                <a:lnTo>
                  <a:pt x="338541" y="842231"/>
                </a:lnTo>
                <a:lnTo>
                  <a:pt x="337058" y="838708"/>
                </a:lnTo>
                <a:lnTo>
                  <a:pt x="317022" y="789694"/>
                </a:lnTo>
                <a:lnTo>
                  <a:pt x="274066" y="756665"/>
                </a:lnTo>
                <a:close/>
              </a:path>
              <a:path w="379729" h="859789">
                <a:moveTo>
                  <a:pt x="358267" y="719709"/>
                </a:moveTo>
                <a:lnTo>
                  <a:pt x="351027" y="725170"/>
                </a:lnTo>
                <a:lnTo>
                  <a:pt x="350012" y="732916"/>
                </a:lnTo>
                <a:lnTo>
                  <a:pt x="343523" y="778988"/>
                </a:lnTo>
                <a:lnTo>
                  <a:pt x="363474" y="827786"/>
                </a:lnTo>
                <a:lnTo>
                  <a:pt x="365011" y="831502"/>
                </a:lnTo>
                <a:lnTo>
                  <a:pt x="378333" y="736980"/>
                </a:lnTo>
                <a:lnTo>
                  <a:pt x="379349" y="729107"/>
                </a:lnTo>
                <a:lnTo>
                  <a:pt x="373888" y="721867"/>
                </a:lnTo>
                <a:lnTo>
                  <a:pt x="366141" y="720851"/>
                </a:lnTo>
                <a:lnTo>
                  <a:pt x="358267" y="719709"/>
                </a:lnTo>
                <a:close/>
              </a:path>
              <a:path w="379729" h="859789">
                <a:moveTo>
                  <a:pt x="339577" y="807010"/>
                </a:moveTo>
                <a:lnTo>
                  <a:pt x="336169" y="831214"/>
                </a:lnTo>
                <a:lnTo>
                  <a:pt x="359028" y="821943"/>
                </a:lnTo>
                <a:lnTo>
                  <a:pt x="339577" y="807010"/>
                </a:lnTo>
                <a:close/>
              </a:path>
              <a:path w="379729" h="859789">
                <a:moveTo>
                  <a:pt x="343523" y="778988"/>
                </a:moveTo>
                <a:lnTo>
                  <a:pt x="339577" y="807010"/>
                </a:lnTo>
                <a:lnTo>
                  <a:pt x="359028" y="821943"/>
                </a:lnTo>
                <a:lnTo>
                  <a:pt x="336169" y="831214"/>
                </a:lnTo>
                <a:lnTo>
                  <a:pt x="364892" y="831214"/>
                </a:lnTo>
                <a:lnTo>
                  <a:pt x="363474" y="827786"/>
                </a:lnTo>
                <a:lnTo>
                  <a:pt x="343523" y="778988"/>
                </a:lnTo>
                <a:close/>
              </a:path>
              <a:path w="379729" h="859789">
                <a:moveTo>
                  <a:pt x="18161" y="0"/>
                </a:moveTo>
                <a:lnTo>
                  <a:pt x="10795" y="3048"/>
                </a:lnTo>
                <a:lnTo>
                  <a:pt x="3556" y="5968"/>
                </a:lnTo>
                <a:lnTo>
                  <a:pt x="0" y="14350"/>
                </a:lnTo>
                <a:lnTo>
                  <a:pt x="3048" y="21589"/>
                </a:lnTo>
                <a:lnTo>
                  <a:pt x="317022" y="789694"/>
                </a:lnTo>
                <a:lnTo>
                  <a:pt x="339577" y="807010"/>
                </a:lnTo>
                <a:lnTo>
                  <a:pt x="343523" y="778988"/>
                </a:lnTo>
                <a:lnTo>
                  <a:pt x="29464" y="10795"/>
                </a:lnTo>
                <a:lnTo>
                  <a:pt x="26416" y="3555"/>
                </a:lnTo>
                <a:lnTo>
                  <a:pt x="18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7406" y="1375917"/>
            <a:ext cx="260350" cy="798195"/>
          </a:xfrm>
          <a:custGeom>
            <a:avLst/>
            <a:gdLst/>
            <a:ahLst/>
            <a:cxnLst/>
            <a:rect l="l" t="t" r="r" b="b"/>
            <a:pathLst>
              <a:path w="260350" h="798194">
                <a:moveTo>
                  <a:pt x="30136" y="781418"/>
                </a:moveTo>
                <a:lnTo>
                  <a:pt x="34671" y="798068"/>
                </a:lnTo>
                <a:lnTo>
                  <a:pt x="46329" y="786511"/>
                </a:lnTo>
                <a:lnTo>
                  <a:pt x="45974" y="786511"/>
                </a:lnTo>
                <a:lnTo>
                  <a:pt x="30734" y="782447"/>
                </a:lnTo>
                <a:lnTo>
                  <a:pt x="30136" y="781418"/>
                </a:lnTo>
                <a:close/>
              </a:path>
              <a:path w="260350" h="798194">
                <a:moveTo>
                  <a:pt x="41880" y="715929"/>
                </a:moveTo>
                <a:lnTo>
                  <a:pt x="27208" y="770667"/>
                </a:lnTo>
                <a:lnTo>
                  <a:pt x="30136" y="781418"/>
                </a:lnTo>
                <a:lnTo>
                  <a:pt x="30734" y="782447"/>
                </a:lnTo>
                <a:lnTo>
                  <a:pt x="45974" y="786511"/>
                </a:lnTo>
                <a:lnTo>
                  <a:pt x="46851" y="785993"/>
                </a:lnTo>
                <a:lnTo>
                  <a:pt x="54727" y="778185"/>
                </a:lnTo>
                <a:lnTo>
                  <a:pt x="57740" y="766953"/>
                </a:lnTo>
                <a:lnTo>
                  <a:pt x="55752" y="766953"/>
                </a:lnTo>
                <a:lnTo>
                  <a:pt x="32003" y="760476"/>
                </a:lnTo>
                <a:lnTo>
                  <a:pt x="49325" y="743310"/>
                </a:lnTo>
                <a:lnTo>
                  <a:pt x="41880" y="715929"/>
                </a:lnTo>
                <a:close/>
              </a:path>
              <a:path w="260350" h="798194">
                <a:moveTo>
                  <a:pt x="46851" y="785993"/>
                </a:moveTo>
                <a:lnTo>
                  <a:pt x="45974" y="786511"/>
                </a:lnTo>
                <a:lnTo>
                  <a:pt x="46329" y="786511"/>
                </a:lnTo>
                <a:lnTo>
                  <a:pt x="46851" y="785993"/>
                </a:lnTo>
                <a:close/>
              </a:path>
              <a:path w="260350" h="798194">
                <a:moveTo>
                  <a:pt x="54727" y="778185"/>
                </a:moveTo>
                <a:lnTo>
                  <a:pt x="46851" y="785993"/>
                </a:lnTo>
                <a:lnTo>
                  <a:pt x="53721" y="781939"/>
                </a:lnTo>
                <a:lnTo>
                  <a:pt x="54727" y="778185"/>
                </a:lnTo>
                <a:close/>
              </a:path>
              <a:path w="260350" h="798194">
                <a:moveTo>
                  <a:pt x="27208" y="770667"/>
                </a:moveTo>
                <a:lnTo>
                  <a:pt x="26162" y="774573"/>
                </a:lnTo>
                <a:lnTo>
                  <a:pt x="30136" y="781418"/>
                </a:lnTo>
                <a:lnTo>
                  <a:pt x="27208" y="770667"/>
                </a:lnTo>
                <a:close/>
              </a:path>
              <a:path w="260350" h="798194">
                <a:moveTo>
                  <a:pt x="117094" y="685165"/>
                </a:moveTo>
                <a:lnTo>
                  <a:pt x="108076" y="685165"/>
                </a:lnTo>
                <a:lnTo>
                  <a:pt x="102489" y="690626"/>
                </a:lnTo>
                <a:lnTo>
                  <a:pt x="69421" y="723395"/>
                </a:lnTo>
                <a:lnTo>
                  <a:pt x="54727" y="778185"/>
                </a:lnTo>
                <a:lnTo>
                  <a:pt x="128143" y="705358"/>
                </a:lnTo>
                <a:lnTo>
                  <a:pt x="128143" y="696341"/>
                </a:lnTo>
                <a:lnTo>
                  <a:pt x="122555" y="690626"/>
                </a:lnTo>
                <a:lnTo>
                  <a:pt x="117094" y="685165"/>
                </a:lnTo>
                <a:close/>
              </a:path>
              <a:path w="260350" h="798194">
                <a:moveTo>
                  <a:pt x="19812" y="659003"/>
                </a:moveTo>
                <a:lnTo>
                  <a:pt x="12192" y="661162"/>
                </a:lnTo>
                <a:lnTo>
                  <a:pt x="4572" y="663194"/>
                </a:lnTo>
                <a:lnTo>
                  <a:pt x="0" y="671068"/>
                </a:lnTo>
                <a:lnTo>
                  <a:pt x="2159" y="678688"/>
                </a:lnTo>
                <a:lnTo>
                  <a:pt x="27208" y="770667"/>
                </a:lnTo>
                <a:lnTo>
                  <a:pt x="41880" y="715929"/>
                </a:lnTo>
                <a:lnTo>
                  <a:pt x="29682" y="671068"/>
                </a:lnTo>
                <a:lnTo>
                  <a:pt x="27559" y="663575"/>
                </a:lnTo>
                <a:lnTo>
                  <a:pt x="19812" y="659003"/>
                </a:lnTo>
                <a:close/>
              </a:path>
              <a:path w="260350" h="798194">
                <a:moveTo>
                  <a:pt x="49325" y="743310"/>
                </a:moveTo>
                <a:lnTo>
                  <a:pt x="32003" y="760476"/>
                </a:lnTo>
                <a:lnTo>
                  <a:pt x="55752" y="766953"/>
                </a:lnTo>
                <a:lnTo>
                  <a:pt x="49325" y="743310"/>
                </a:lnTo>
                <a:close/>
              </a:path>
              <a:path w="260350" h="798194">
                <a:moveTo>
                  <a:pt x="69421" y="723395"/>
                </a:moveTo>
                <a:lnTo>
                  <a:pt x="49325" y="743310"/>
                </a:lnTo>
                <a:lnTo>
                  <a:pt x="55752" y="766953"/>
                </a:lnTo>
                <a:lnTo>
                  <a:pt x="57740" y="766953"/>
                </a:lnTo>
                <a:lnTo>
                  <a:pt x="69421" y="723395"/>
                </a:lnTo>
                <a:close/>
              </a:path>
              <a:path w="260350" h="798194">
                <a:moveTo>
                  <a:pt x="240411" y="0"/>
                </a:moveTo>
                <a:lnTo>
                  <a:pt x="232537" y="4572"/>
                </a:lnTo>
                <a:lnTo>
                  <a:pt x="41880" y="715929"/>
                </a:lnTo>
                <a:lnTo>
                  <a:pt x="49325" y="743310"/>
                </a:lnTo>
                <a:lnTo>
                  <a:pt x="69421" y="723395"/>
                </a:lnTo>
                <a:lnTo>
                  <a:pt x="260223" y="11937"/>
                </a:lnTo>
                <a:lnTo>
                  <a:pt x="255650" y="4064"/>
                </a:lnTo>
                <a:lnTo>
                  <a:pt x="240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0285" y="1375791"/>
            <a:ext cx="744220" cy="859790"/>
          </a:xfrm>
          <a:custGeom>
            <a:avLst/>
            <a:gdLst/>
            <a:ahLst/>
            <a:cxnLst/>
            <a:rect l="l" t="t" r="r" b="b"/>
            <a:pathLst>
              <a:path w="744220" h="859789">
                <a:moveTo>
                  <a:pt x="3113" y="842527"/>
                </a:moveTo>
                <a:lnTo>
                  <a:pt x="0" y="859282"/>
                </a:lnTo>
                <a:lnTo>
                  <a:pt x="16249" y="853694"/>
                </a:lnTo>
                <a:lnTo>
                  <a:pt x="15240" y="853694"/>
                </a:lnTo>
                <a:lnTo>
                  <a:pt x="9144" y="848613"/>
                </a:lnTo>
                <a:lnTo>
                  <a:pt x="3175" y="843407"/>
                </a:lnTo>
                <a:lnTo>
                  <a:pt x="3113" y="842527"/>
                </a:lnTo>
                <a:close/>
              </a:path>
              <a:path w="744220" h="859789">
                <a:moveTo>
                  <a:pt x="42320" y="788362"/>
                </a:moveTo>
                <a:lnTo>
                  <a:pt x="7747" y="828421"/>
                </a:lnTo>
                <a:lnTo>
                  <a:pt x="5189" y="831352"/>
                </a:lnTo>
                <a:lnTo>
                  <a:pt x="3113" y="842527"/>
                </a:lnTo>
                <a:lnTo>
                  <a:pt x="3175" y="843407"/>
                </a:lnTo>
                <a:lnTo>
                  <a:pt x="9144" y="848613"/>
                </a:lnTo>
                <a:lnTo>
                  <a:pt x="15240" y="853694"/>
                </a:lnTo>
                <a:lnTo>
                  <a:pt x="16510" y="853604"/>
                </a:lnTo>
                <a:lnTo>
                  <a:pt x="26805" y="850064"/>
                </a:lnTo>
                <a:lnTo>
                  <a:pt x="29337" y="847089"/>
                </a:lnTo>
                <a:lnTo>
                  <a:pt x="35146" y="840359"/>
                </a:lnTo>
                <a:lnTo>
                  <a:pt x="32639" y="840359"/>
                </a:lnTo>
                <a:lnTo>
                  <a:pt x="13843" y="824230"/>
                </a:lnTo>
                <a:lnTo>
                  <a:pt x="37131" y="816233"/>
                </a:lnTo>
                <a:lnTo>
                  <a:pt x="42320" y="788362"/>
                </a:lnTo>
                <a:close/>
              </a:path>
              <a:path w="744220" h="859789">
                <a:moveTo>
                  <a:pt x="16510" y="853604"/>
                </a:moveTo>
                <a:lnTo>
                  <a:pt x="15240" y="853694"/>
                </a:lnTo>
                <a:lnTo>
                  <a:pt x="16249" y="853694"/>
                </a:lnTo>
                <a:lnTo>
                  <a:pt x="16510" y="853604"/>
                </a:lnTo>
                <a:close/>
              </a:path>
              <a:path w="744220" h="859789">
                <a:moveTo>
                  <a:pt x="26805" y="850064"/>
                </a:moveTo>
                <a:lnTo>
                  <a:pt x="16510" y="853604"/>
                </a:lnTo>
                <a:lnTo>
                  <a:pt x="24257" y="853059"/>
                </a:lnTo>
                <a:lnTo>
                  <a:pt x="26805" y="850064"/>
                </a:lnTo>
                <a:close/>
              </a:path>
              <a:path w="744220" h="859789">
                <a:moveTo>
                  <a:pt x="115189" y="789432"/>
                </a:moveTo>
                <a:lnTo>
                  <a:pt x="63901" y="807041"/>
                </a:lnTo>
                <a:lnTo>
                  <a:pt x="29337" y="847089"/>
                </a:lnTo>
                <a:lnTo>
                  <a:pt x="26805" y="850064"/>
                </a:lnTo>
                <a:lnTo>
                  <a:pt x="124460" y="816483"/>
                </a:lnTo>
                <a:lnTo>
                  <a:pt x="128524" y="808355"/>
                </a:lnTo>
                <a:lnTo>
                  <a:pt x="125984" y="800862"/>
                </a:lnTo>
                <a:lnTo>
                  <a:pt x="123317" y="793369"/>
                </a:lnTo>
                <a:lnTo>
                  <a:pt x="115189" y="789432"/>
                </a:lnTo>
                <a:close/>
              </a:path>
              <a:path w="744220" h="859789">
                <a:moveTo>
                  <a:pt x="5189" y="831352"/>
                </a:moveTo>
                <a:lnTo>
                  <a:pt x="2540" y="834389"/>
                </a:lnTo>
                <a:lnTo>
                  <a:pt x="3113" y="842527"/>
                </a:lnTo>
                <a:lnTo>
                  <a:pt x="5189" y="831352"/>
                </a:lnTo>
                <a:close/>
              </a:path>
              <a:path w="744220" h="859789">
                <a:moveTo>
                  <a:pt x="37131" y="816233"/>
                </a:moveTo>
                <a:lnTo>
                  <a:pt x="13843" y="824230"/>
                </a:lnTo>
                <a:lnTo>
                  <a:pt x="32639" y="840359"/>
                </a:lnTo>
                <a:lnTo>
                  <a:pt x="37131" y="816233"/>
                </a:lnTo>
                <a:close/>
              </a:path>
              <a:path w="744220" h="859789">
                <a:moveTo>
                  <a:pt x="63901" y="807041"/>
                </a:moveTo>
                <a:lnTo>
                  <a:pt x="37131" y="816233"/>
                </a:lnTo>
                <a:lnTo>
                  <a:pt x="32639" y="840359"/>
                </a:lnTo>
                <a:lnTo>
                  <a:pt x="35146" y="840359"/>
                </a:lnTo>
                <a:lnTo>
                  <a:pt x="63901" y="807041"/>
                </a:lnTo>
                <a:close/>
              </a:path>
              <a:path w="744220" h="859789">
                <a:moveTo>
                  <a:pt x="31496" y="724662"/>
                </a:moveTo>
                <a:lnTo>
                  <a:pt x="24130" y="729869"/>
                </a:lnTo>
                <a:lnTo>
                  <a:pt x="22606" y="737616"/>
                </a:lnTo>
                <a:lnTo>
                  <a:pt x="5189" y="831352"/>
                </a:lnTo>
                <a:lnTo>
                  <a:pt x="7747" y="828421"/>
                </a:lnTo>
                <a:lnTo>
                  <a:pt x="42320" y="788362"/>
                </a:lnTo>
                <a:lnTo>
                  <a:pt x="50800" y="742823"/>
                </a:lnTo>
                <a:lnTo>
                  <a:pt x="52197" y="735076"/>
                </a:lnTo>
                <a:lnTo>
                  <a:pt x="47117" y="727583"/>
                </a:lnTo>
                <a:lnTo>
                  <a:pt x="39370" y="726186"/>
                </a:lnTo>
                <a:lnTo>
                  <a:pt x="31496" y="724662"/>
                </a:lnTo>
                <a:close/>
              </a:path>
              <a:path w="744220" h="859789">
                <a:moveTo>
                  <a:pt x="731139" y="0"/>
                </a:moveTo>
                <a:lnTo>
                  <a:pt x="722122" y="635"/>
                </a:lnTo>
                <a:lnTo>
                  <a:pt x="717042" y="6604"/>
                </a:lnTo>
                <a:lnTo>
                  <a:pt x="42320" y="788362"/>
                </a:lnTo>
                <a:lnTo>
                  <a:pt x="37131" y="816233"/>
                </a:lnTo>
                <a:lnTo>
                  <a:pt x="63901" y="807041"/>
                </a:lnTo>
                <a:lnTo>
                  <a:pt x="738632" y="25273"/>
                </a:lnTo>
                <a:lnTo>
                  <a:pt x="743839" y="19304"/>
                </a:lnTo>
                <a:lnTo>
                  <a:pt x="743204" y="10287"/>
                </a:lnTo>
                <a:lnTo>
                  <a:pt x="737108" y="5207"/>
                </a:lnTo>
                <a:lnTo>
                  <a:pt x="731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6045" y="12192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89"/>
                </a:lnTo>
                <a:lnTo>
                  <a:pt x="78525" y="45796"/>
                </a:lnTo>
                <a:lnTo>
                  <a:pt x="46056" y="78075"/>
                </a:lnTo>
                <a:lnTo>
                  <a:pt x="21307" y="116771"/>
                </a:lnTo>
                <a:lnTo>
                  <a:pt x="5536" y="160633"/>
                </a:lnTo>
                <a:lnTo>
                  <a:pt x="0" y="208407"/>
                </a:lnTo>
                <a:lnTo>
                  <a:pt x="5536" y="256227"/>
                </a:lnTo>
                <a:lnTo>
                  <a:pt x="21307" y="300123"/>
                </a:lnTo>
                <a:lnTo>
                  <a:pt x="46056" y="338842"/>
                </a:lnTo>
                <a:lnTo>
                  <a:pt x="78525" y="371134"/>
                </a:lnTo>
                <a:lnTo>
                  <a:pt x="117456" y="395748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48"/>
                </a:lnTo>
                <a:lnTo>
                  <a:pt x="340828" y="371134"/>
                </a:lnTo>
                <a:lnTo>
                  <a:pt x="373297" y="338842"/>
                </a:lnTo>
                <a:lnTo>
                  <a:pt x="398046" y="300123"/>
                </a:lnTo>
                <a:lnTo>
                  <a:pt x="413817" y="256227"/>
                </a:lnTo>
                <a:lnTo>
                  <a:pt x="419353" y="208407"/>
                </a:lnTo>
                <a:lnTo>
                  <a:pt x="413817" y="160633"/>
                </a:lnTo>
                <a:lnTo>
                  <a:pt x="398046" y="116771"/>
                </a:lnTo>
                <a:lnTo>
                  <a:pt x="373297" y="78075"/>
                </a:lnTo>
                <a:lnTo>
                  <a:pt x="340828" y="45796"/>
                </a:lnTo>
                <a:lnTo>
                  <a:pt x="301897" y="21189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37245" y="12192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89"/>
                </a:lnTo>
                <a:lnTo>
                  <a:pt x="78525" y="45796"/>
                </a:lnTo>
                <a:lnTo>
                  <a:pt x="46056" y="78075"/>
                </a:lnTo>
                <a:lnTo>
                  <a:pt x="21307" y="116771"/>
                </a:lnTo>
                <a:lnTo>
                  <a:pt x="5536" y="160633"/>
                </a:lnTo>
                <a:lnTo>
                  <a:pt x="0" y="208407"/>
                </a:lnTo>
                <a:lnTo>
                  <a:pt x="5536" y="256227"/>
                </a:lnTo>
                <a:lnTo>
                  <a:pt x="21307" y="300123"/>
                </a:lnTo>
                <a:lnTo>
                  <a:pt x="46056" y="338842"/>
                </a:lnTo>
                <a:lnTo>
                  <a:pt x="78525" y="371134"/>
                </a:lnTo>
                <a:lnTo>
                  <a:pt x="117456" y="395748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48"/>
                </a:lnTo>
                <a:lnTo>
                  <a:pt x="340828" y="371134"/>
                </a:lnTo>
                <a:lnTo>
                  <a:pt x="373297" y="338842"/>
                </a:lnTo>
                <a:lnTo>
                  <a:pt x="398046" y="300123"/>
                </a:lnTo>
                <a:lnTo>
                  <a:pt x="413817" y="256227"/>
                </a:lnTo>
                <a:lnTo>
                  <a:pt x="419353" y="208407"/>
                </a:lnTo>
                <a:lnTo>
                  <a:pt x="413817" y="160633"/>
                </a:lnTo>
                <a:lnTo>
                  <a:pt x="398046" y="116771"/>
                </a:lnTo>
                <a:lnTo>
                  <a:pt x="373297" y="78075"/>
                </a:lnTo>
                <a:lnTo>
                  <a:pt x="340828" y="45796"/>
                </a:lnTo>
                <a:lnTo>
                  <a:pt x="301897" y="21189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48445" y="12192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4">
                <a:moveTo>
                  <a:pt x="209676" y="0"/>
                </a:moveTo>
                <a:lnTo>
                  <a:pt x="161592" y="5506"/>
                </a:lnTo>
                <a:lnTo>
                  <a:pt x="117456" y="21189"/>
                </a:lnTo>
                <a:lnTo>
                  <a:pt x="78525" y="45796"/>
                </a:lnTo>
                <a:lnTo>
                  <a:pt x="46056" y="78075"/>
                </a:lnTo>
                <a:lnTo>
                  <a:pt x="21307" y="116771"/>
                </a:lnTo>
                <a:lnTo>
                  <a:pt x="5536" y="160633"/>
                </a:lnTo>
                <a:lnTo>
                  <a:pt x="0" y="208407"/>
                </a:lnTo>
                <a:lnTo>
                  <a:pt x="5536" y="256227"/>
                </a:lnTo>
                <a:lnTo>
                  <a:pt x="21307" y="300123"/>
                </a:lnTo>
                <a:lnTo>
                  <a:pt x="46056" y="338842"/>
                </a:lnTo>
                <a:lnTo>
                  <a:pt x="78525" y="371134"/>
                </a:lnTo>
                <a:lnTo>
                  <a:pt x="117456" y="395748"/>
                </a:lnTo>
                <a:lnTo>
                  <a:pt x="161592" y="411434"/>
                </a:lnTo>
                <a:lnTo>
                  <a:pt x="209676" y="416940"/>
                </a:lnTo>
                <a:lnTo>
                  <a:pt x="257761" y="411434"/>
                </a:lnTo>
                <a:lnTo>
                  <a:pt x="301897" y="395748"/>
                </a:lnTo>
                <a:lnTo>
                  <a:pt x="340828" y="371134"/>
                </a:lnTo>
                <a:lnTo>
                  <a:pt x="373297" y="338842"/>
                </a:lnTo>
                <a:lnTo>
                  <a:pt x="398046" y="300123"/>
                </a:lnTo>
                <a:lnTo>
                  <a:pt x="413817" y="256227"/>
                </a:lnTo>
                <a:lnTo>
                  <a:pt x="419353" y="208407"/>
                </a:lnTo>
                <a:lnTo>
                  <a:pt x="413817" y="160633"/>
                </a:lnTo>
                <a:lnTo>
                  <a:pt x="398046" y="116771"/>
                </a:lnTo>
                <a:lnTo>
                  <a:pt x="373297" y="78075"/>
                </a:lnTo>
                <a:lnTo>
                  <a:pt x="340828" y="45796"/>
                </a:lnTo>
                <a:lnTo>
                  <a:pt x="301897" y="21189"/>
                </a:lnTo>
                <a:lnTo>
                  <a:pt x="257761" y="5506"/>
                </a:lnTo>
                <a:lnTo>
                  <a:pt x="209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41361" y="1255775"/>
            <a:ext cx="1613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900" algn="l"/>
                <a:tab pos="143510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2" baseline="-21367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2" baseline="-21367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2" baseline="-2136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43000" y="5347467"/>
            <a:ext cx="6400800" cy="492443"/>
          </a:xfrm>
        </p:spPr>
        <p:txBody>
          <a:bodyPr/>
          <a:lstStyle/>
          <a:p>
            <a:r>
              <a:rPr lang="en-US" dirty="0" smtClean="0"/>
              <a:t>Google formulation of 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lang="uk-UA" smtClean="0"/>
              <a:t>28</a:t>
            </a:fld>
            <a:endParaRPr lang="uk-UA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" y="56166"/>
            <a:ext cx="4851798" cy="1940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20974"/>
            <a:ext cx="7541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Image </a:t>
            </a:r>
            <a:r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t>Source: http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kachians.blogspot.com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/2015/11/open-culture-google-founder-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sergey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brin.html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32305"/>
            <a:ext cx="6094413" cy="34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lang="uk-UA" smtClean="0"/>
              <a:t>29</a:t>
            </a:fld>
            <a:endParaRPr lang="uk-UA" dirty="0"/>
          </a:p>
        </p:txBody>
      </p:sp>
      <p:sp>
        <p:nvSpPr>
          <p:cNvPr id="4" name="object 7"/>
          <p:cNvSpPr/>
          <p:nvPr/>
        </p:nvSpPr>
        <p:spPr>
          <a:xfrm>
            <a:off x="381000" y="304800"/>
            <a:ext cx="5871972" cy="56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2202704" y="1524024"/>
            <a:ext cx="1437967" cy="1355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>
              <a:lnSpc>
                <a:spcPts val="7684"/>
              </a:lnSpc>
              <a:spcBef>
                <a:spcPts val="114"/>
              </a:spcBef>
            </a:pPr>
            <a:r>
              <a:rPr sz="6700" spc="60" dirty="0" smtClean="0">
                <a:latin typeface="Symbol"/>
                <a:cs typeface="Symbol"/>
              </a:rPr>
              <a:t></a:t>
            </a:r>
            <a:r>
              <a:rPr lang="en-US" sz="6700" spc="60" dirty="0" smtClean="0">
                <a:latin typeface="Symbol"/>
                <a:cs typeface="Symbol"/>
              </a:rPr>
              <a:t> -</a:t>
            </a:r>
            <a:endParaRPr sz="6700" dirty="0">
              <a:latin typeface="Symbol"/>
              <a:cs typeface="Symbol"/>
            </a:endParaRPr>
          </a:p>
          <a:p>
            <a:pPr>
              <a:lnSpc>
                <a:spcPts val="2765"/>
              </a:lnSpc>
            </a:pPr>
            <a:r>
              <a:rPr sz="2600" i="1" spc="100" dirty="0">
                <a:latin typeface="Times New Roman"/>
                <a:cs typeface="Times New Roman"/>
              </a:rPr>
              <a:t>i</a:t>
            </a:r>
            <a:r>
              <a:rPr sz="2600" spc="100" dirty="0">
                <a:latin typeface="Symbol"/>
                <a:cs typeface="Symbol"/>
              </a:rPr>
              <a:t>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j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2934831" y="1324273"/>
            <a:ext cx="236854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450" i="1" spc="25" dirty="0">
                <a:latin typeface="Times New Roman"/>
                <a:cs typeface="Times New Roman"/>
              </a:rPr>
              <a:t>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533400" y="1676400"/>
            <a:ext cx="156527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236345" algn="l"/>
              </a:tabLst>
            </a:pPr>
            <a:r>
              <a:rPr sz="4450" i="1" spc="80" dirty="0">
                <a:latin typeface="Times New Roman"/>
                <a:cs typeface="Times New Roman"/>
              </a:rPr>
              <a:t>r</a:t>
            </a:r>
            <a:r>
              <a:rPr sz="3900" i="1" spc="15" baseline="-23504" dirty="0">
                <a:latin typeface="Times New Roman"/>
                <a:cs typeface="Times New Roman"/>
              </a:rPr>
              <a:t>j</a:t>
            </a:r>
            <a:r>
              <a:rPr sz="3900" i="1" baseline="-23504" dirty="0">
                <a:latin typeface="Times New Roman"/>
                <a:cs typeface="Times New Roman"/>
              </a:rPr>
              <a:t>	</a:t>
            </a:r>
            <a:r>
              <a:rPr sz="4450" spc="40" dirty="0">
                <a:latin typeface="Symbol"/>
                <a:cs typeface="Symbol"/>
              </a:rPr>
              <a:t></a:t>
            </a:r>
            <a:endParaRPr sz="4450" dirty="0">
              <a:latin typeface="Symbol"/>
              <a:cs typeface="Symbol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3218378" y="1265068"/>
            <a:ext cx="38417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600" spc="70" dirty="0">
                <a:latin typeface="Times New Roman"/>
                <a:cs typeface="Times New Roman"/>
              </a:rPr>
              <a:t>(</a:t>
            </a:r>
            <a:r>
              <a:rPr sz="2600" i="1" spc="70" dirty="0">
                <a:latin typeface="Times New Roman"/>
                <a:cs typeface="Times New Roman"/>
              </a:rPr>
              <a:t>t</a:t>
            </a:r>
            <a:r>
              <a:rPr sz="2600" i="1" spc="-4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95497" y="1617149"/>
            <a:ext cx="70929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600" spc="70" dirty="0">
                <a:latin typeface="Times New Roman"/>
                <a:cs typeface="Times New Roman"/>
              </a:rPr>
              <a:t>(</a:t>
            </a:r>
            <a:r>
              <a:rPr sz="2600" i="1" spc="70" dirty="0">
                <a:latin typeface="Times New Roman"/>
                <a:cs typeface="Times New Roman"/>
              </a:rPr>
              <a:t>t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1)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3054418" y="2113986"/>
            <a:ext cx="30035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450" spc="3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14" name="object 18"/>
          <p:cNvSpPr txBox="1"/>
          <p:nvPr/>
        </p:nvSpPr>
        <p:spPr>
          <a:xfrm>
            <a:off x="5908886" y="1671000"/>
            <a:ext cx="2098675" cy="96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150" i="1" spc="-5" dirty="0">
                <a:latin typeface="Times New Roman"/>
                <a:cs typeface="Times New Roman"/>
              </a:rPr>
              <a:t>r </a:t>
            </a:r>
            <a:r>
              <a:rPr sz="6150" spc="-5" dirty="0">
                <a:latin typeface="Symbol"/>
                <a:cs typeface="Symbol"/>
              </a:rPr>
              <a:t></a:t>
            </a:r>
            <a:r>
              <a:rPr sz="6150" spc="-45" dirty="0">
                <a:latin typeface="Times New Roman"/>
                <a:cs typeface="Times New Roman"/>
              </a:rPr>
              <a:t> </a:t>
            </a:r>
            <a:r>
              <a:rPr sz="6150" i="1" spc="5" dirty="0">
                <a:latin typeface="Times New Roman"/>
                <a:cs typeface="Times New Roman"/>
              </a:rPr>
              <a:t>Mr</a:t>
            </a:r>
            <a:endParaRPr sz="6150">
              <a:latin typeface="Times New Roman"/>
              <a:cs typeface="Times New Roman"/>
            </a:endParaRPr>
          </a:p>
        </p:txBody>
      </p:sp>
      <p:sp>
        <p:nvSpPr>
          <p:cNvPr id="15" name="object 19"/>
          <p:cNvSpPr txBox="1"/>
          <p:nvPr/>
        </p:nvSpPr>
        <p:spPr>
          <a:xfrm>
            <a:off x="4134555" y="1929482"/>
            <a:ext cx="133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5143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or  equivalent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381000" y="3595573"/>
            <a:ext cx="832510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4000" b="1" spc="-5" dirty="0">
                <a:latin typeface="Calibri"/>
                <a:cs typeface="Calibri"/>
              </a:rPr>
              <a:t>Does </a:t>
            </a:r>
            <a:r>
              <a:rPr sz="4000" b="1" dirty="0">
                <a:latin typeface="Calibri"/>
                <a:cs typeface="Calibri"/>
              </a:rPr>
              <a:t>this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converge?</a:t>
            </a:r>
            <a:endParaRPr sz="4000" dirty="0">
              <a:latin typeface="Calibri"/>
              <a:cs typeface="Calibri"/>
            </a:endParaRPr>
          </a:p>
          <a:p>
            <a:pPr marL="755650" marR="5080" indent="-742950">
              <a:lnSpc>
                <a:spcPct val="100000"/>
              </a:lnSpc>
              <a:buFont typeface="+mj-lt"/>
              <a:buAutoNum type="arabicPeriod"/>
            </a:pPr>
            <a:r>
              <a:rPr sz="4000" b="1" spc="-5" dirty="0">
                <a:latin typeface="Calibri"/>
                <a:cs typeface="Calibri"/>
              </a:rPr>
              <a:t>Does </a:t>
            </a:r>
            <a:r>
              <a:rPr sz="4000" b="1" dirty="0">
                <a:latin typeface="Calibri"/>
                <a:cs typeface="Calibri"/>
              </a:rPr>
              <a:t>it </a:t>
            </a:r>
            <a:r>
              <a:rPr sz="4000" b="1" spc="-30" dirty="0">
                <a:latin typeface="Calibri"/>
                <a:cs typeface="Calibri"/>
              </a:rPr>
              <a:t>converge </a:t>
            </a:r>
            <a:r>
              <a:rPr sz="4000" b="1" spc="-25" dirty="0">
                <a:latin typeface="Calibri"/>
                <a:cs typeface="Calibri"/>
              </a:rPr>
              <a:t>to </a:t>
            </a:r>
            <a:r>
              <a:rPr sz="4000" b="1" spc="-15" dirty="0">
                <a:latin typeface="Calibri"/>
                <a:cs typeface="Calibri"/>
              </a:rPr>
              <a:t>what </a:t>
            </a:r>
            <a:r>
              <a:rPr sz="4000" b="1" spc="-15" dirty="0" smtClean="0">
                <a:latin typeface="Calibri"/>
                <a:cs typeface="Calibri"/>
              </a:rPr>
              <a:t>we</a:t>
            </a:r>
            <a:r>
              <a:rPr lang="en-US" sz="4000" b="1" spc="-15" dirty="0" smtClean="0">
                <a:latin typeface="Calibri"/>
                <a:cs typeface="Calibri"/>
              </a:rPr>
              <a:t> </a:t>
            </a:r>
            <a:r>
              <a:rPr sz="4000" b="1" spc="-20" dirty="0" smtClean="0">
                <a:latin typeface="Calibri"/>
                <a:cs typeface="Calibri"/>
              </a:rPr>
              <a:t>want?</a:t>
            </a:r>
            <a:endParaRPr lang="en-US" sz="4000" b="1" spc="-20" dirty="0" smtClean="0">
              <a:latin typeface="Calibri"/>
              <a:cs typeface="Calibri"/>
            </a:endParaRPr>
          </a:p>
          <a:p>
            <a:pPr marL="755650" marR="5080" indent="-742950">
              <a:lnSpc>
                <a:spcPct val="100000"/>
              </a:lnSpc>
              <a:buFont typeface="+mj-lt"/>
              <a:buAutoNum type="arabicPeriod"/>
            </a:pPr>
            <a:r>
              <a:rPr sz="4000" b="1" spc="-20" dirty="0" smtClean="0">
                <a:latin typeface="Calibri"/>
                <a:cs typeface="Calibri"/>
              </a:rPr>
              <a:t>Are </a:t>
            </a:r>
            <a:r>
              <a:rPr sz="4000" b="1" spc="-10" dirty="0">
                <a:latin typeface="Calibri"/>
                <a:cs typeface="Calibri"/>
              </a:rPr>
              <a:t>results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reasonable?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6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355854"/>
            <a:ext cx="7056120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143" y="1572513"/>
            <a:ext cx="8517763" cy="4218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9632" y="6037326"/>
            <a:ext cx="6904990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rbel"/>
                <a:cs typeface="Corbel"/>
              </a:rPr>
              <a:t>Facebook social</a:t>
            </a:r>
            <a:r>
              <a:rPr sz="2000" b="1" spc="2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graph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4-degrees </a:t>
            </a:r>
            <a:r>
              <a:rPr sz="1800" b="1" dirty="0">
                <a:solidFill>
                  <a:srgbClr val="7E7E7E"/>
                </a:solidFill>
                <a:latin typeface="Corbel"/>
                <a:cs typeface="Corbel"/>
              </a:rPr>
              <a:t>of separation </a:t>
            </a: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[Backstrom-Boldi-Rosa-Ugander-Vigna,</a:t>
            </a:r>
            <a:r>
              <a:rPr sz="1800" b="1" spc="1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2011]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4858512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3299205"/>
            <a:ext cx="1889760" cy="100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 indent="-31940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194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E</a:t>
            </a:r>
            <a:r>
              <a:rPr sz="3200" b="1" spc="-55" dirty="0">
                <a:solidFill>
                  <a:srgbClr val="D50092"/>
                </a:solidFill>
                <a:latin typeface="Calibri"/>
                <a:cs typeface="Calibri"/>
              </a:rPr>
              <a:t>x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ampl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R="9525" algn="ctr">
              <a:lnSpc>
                <a:spcPct val="100000"/>
              </a:lnSpc>
              <a:spcBef>
                <a:spcPts val="30"/>
              </a:spcBef>
            </a:pP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150" spc="7" baseline="-21164" dirty="0">
                <a:latin typeface="Times New Roman"/>
                <a:cs typeface="Times New Roman"/>
              </a:rPr>
              <a:t>a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763" y="4277867"/>
            <a:ext cx="295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22" baseline="-21164" dirty="0">
                <a:latin typeface="Times New Roman"/>
                <a:cs typeface="Times New Roman"/>
              </a:rPr>
              <a:t>b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817" y="3789933"/>
            <a:ext cx="29724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  <a:tab pos="2755900" algn="l"/>
              </a:tabLst>
            </a:pPr>
            <a:r>
              <a:rPr sz="3200" dirty="0">
                <a:latin typeface="Times New Roman"/>
                <a:cs typeface="Times New Roman"/>
              </a:rPr>
              <a:t>1	0	1	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</a:tabLst>
            </a:pPr>
            <a:r>
              <a:rPr sz="3200" spc="-5" dirty="0">
                <a:latin typeface="Times New Roman"/>
                <a:cs typeface="Times New Roman"/>
              </a:rPr>
              <a:t>0	1	0	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4061967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8078" y="2383663"/>
            <a:ext cx="1585595" cy="132715"/>
          </a:xfrm>
          <a:custGeom>
            <a:avLst/>
            <a:gdLst/>
            <a:ahLst/>
            <a:cxnLst/>
            <a:rect l="l" t="t" r="r" b="b"/>
            <a:pathLst>
              <a:path w="1585595" h="132714">
                <a:moveTo>
                  <a:pt x="1528567" y="66357"/>
                </a:moveTo>
                <a:lnTo>
                  <a:pt x="1457198" y="108076"/>
                </a:lnTo>
                <a:lnTo>
                  <a:pt x="1454912" y="116712"/>
                </a:lnTo>
                <a:lnTo>
                  <a:pt x="1458849" y="123571"/>
                </a:lnTo>
                <a:lnTo>
                  <a:pt x="1462913" y="130428"/>
                </a:lnTo>
                <a:lnTo>
                  <a:pt x="1471549" y="132714"/>
                </a:lnTo>
                <a:lnTo>
                  <a:pt x="1564215" y="78739"/>
                </a:lnTo>
                <a:lnTo>
                  <a:pt x="1549781" y="78739"/>
                </a:lnTo>
                <a:lnTo>
                  <a:pt x="1528567" y="66357"/>
                </a:lnTo>
                <a:close/>
              </a:path>
              <a:path w="1585595" h="132714">
                <a:moveTo>
                  <a:pt x="1504090" y="52070"/>
                </a:moveTo>
                <a:lnTo>
                  <a:pt x="6476" y="52070"/>
                </a:lnTo>
                <a:lnTo>
                  <a:pt x="0" y="58420"/>
                </a:lnTo>
                <a:lnTo>
                  <a:pt x="0" y="74295"/>
                </a:lnTo>
                <a:lnTo>
                  <a:pt x="6476" y="80645"/>
                </a:lnTo>
                <a:lnTo>
                  <a:pt x="1504090" y="80645"/>
                </a:lnTo>
                <a:lnTo>
                  <a:pt x="1528567" y="66357"/>
                </a:lnTo>
                <a:lnTo>
                  <a:pt x="1504090" y="52070"/>
                </a:lnTo>
                <a:close/>
              </a:path>
              <a:path w="1585595" h="132714">
                <a:moveTo>
                  <a:pt x="1570412" y="75126"/>
                </a:moveTo>
                <a:lnTo>
                  <a:pt x="1560948" y="80645"/>
                </a:lnTo>
                <a:lnTo>
                  <a:pt x="1564894" y="80645"/>
                </a:lnTo>
                <a:lnTo>
                  <a:pt x="1570412" y="75126"/>
                </a:lnTo>
                <a:close/>
              </a:path>
              <a:path w="1585595" h="132714">
                <a:moveTo>
                  <a:pt x="1549781" y="53975"/>
                </a:moveTo>
                <a:lnTo>
                  <a:pt x="1528567" y="66357"/>
                </a:lnTo>
                <a:lnTo>
                  <a:pt x="1549781" y="78739"/>
                </a:lnTo>
                <a:lnTo>
                  <a:pt x="1549781" y="53975"/>
                </a:lnTo>
                <a:close/>
              </a:path>
              <a:path w="1585595" h="132714">
                <a:moveTo>
                  <a:pt x="1563997" y="53975"/>
                </a:moveTo>
                <a:lnTo>
                  <a:pt x="1549781" y="53975"/>
                </a:lnTo>
                <a:lnTo>
                  <a:pt x="1549781" y="78739"/>
                </a:lnTo>
                <a:lnTo>
                  <a:pt x="1564215" y="78739"/>
                </a:lnTo>
                <a:lnTo>
                  <a:pt x="1570412" y="75126"/>
                </a:lnTo>
                <a:lnTo>
                  <a:pt x="1571244" y="74295"/>
                </a:lnTo>
                <a:lnTo>
                  <a:pt x="1571119" y="58420"/>
                </a:lnTo>
                <a:lnTo>
                  <a:pt x="1570450" y="57738"/>
                </a:lnTo>
                <a:lnTo>
                  <a:pt x="1563997" y="53975"/>
                </a:lnTo>
                <a:close/>
              </a:path>
              <a:path w="1585595" h="132714">
                <a:moveTo>
                  <a:pt x="1570450" y="57738"/>
                </a:moveTo>
                <a:lnTo>
                  <a:pt x="1571119" y="58420"/>
                </a:lnTo>
                <a:lnTo>
                  <a:pt x="1571244" y="74295"/>
                </a:lnTo>
                <a:lnTo>
                  <a:pt x="1570412" y="75126"/>
                </a:lnTo>
                <a:lnTo>
                  <a:pt x="1585341" y="66421"/>
                </a:lnTo>
                <a:lnTo>
                  <a:pt x="1570450" y="57738"/>
                </a:lnTo>
                <a:close/>
              </a:path>
              <a:path w="1585595" h="132714">
                <a:moveTo>
                  <a:pt x="1471549" y="0"/>
                </a:moveTo>
                <a:lnTo>
                  <a:pt x="1462913" y="2412"/>
                </a:lnTo>
                <a:lnTo>
                  <a:pt x="1458849" y="9144"/>
                </a:lnTo>
                <a:lnTo>
                  <a:pt x="1454912" y="16001"/>
                </a:lnTo>
                <a:lnTo>
                  <a:pt x="1457198" y="24764"/>
                </a:lnTo>
                <a:lnTo>
                  <a:pt x="1528567" y="66357"/>
                </a:lnTo>
                <a:lnTo>
                  <a:pt x="1549781" y="53975"/>
                </a:lnTo>
                <a:lnTo>
                  <a:pt x="1563997" y="53975"/>
                </a:lnTo>
                <a:lnTo>
                  <a:pt x="1471549" y="0"/>
                </a:lnTo>
                <a:close/>
              </a:path>
              <a:path w="1585595" h="132714">
                <a:moveTo>
                  <a:pt x="1564894" y="52070"/>
                </a:moveTo>
                <a:lnTo>
                  <a:pt x="1560730" y="52070"/>
                </a:lnTo>
                <a:lnTo>
                  <a:pt x="1570450" y="57738"/>
                </a:lnTo>
                <a:lnTo>
                  <a:pt x="1564894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4702" y="2612263"/>
            <a:ext cx="1585595" cy="132715"/>
          </a:xfrm>
          <a:custGeom>
            <a:avLst/>
            <a:gdLst/>
            <a:ahLst/>
            <a:cxnLst/>
            <a:rect l="l" t="t" r="r" b="b"/>
            <a:pathLst>
              <a:path w="1585595" h="132714">
                <a:moveTo>
                  <a:pt x="113664" y="0"/>
                </a:moveTo>
                <a:lnTo>
                  <a:pt x="106934" y="4063"/>
                </a:lnTo>
                <a:lnTo>
                  <a:pt x="14623" y="57893"/>
                </a:lnTo>
                <a:lnTo>
                  <a:pt x="14097" y="58420"/>
                </a:lnTo>
                <a:lnTo>
                  <a:pt x="14097" y="74295"/>
                </a:lnTo>
                <a:lnTo>
                  <a:pt x="14931" y="75129"/>
                </a:lnTo>
                <a:lnTo>
                  <a:pt x="113664" y="132714"/>
                </a:lnTo>
                <a:lnTo>
                  <a:pt x="122427" y="130428"/>
                </a:lnTo>
                <a:lnTo>
                  <a:pt x="126492" y="123571"/>
                </a:lnTo>
                <a:lnTo>
                  <a:pt x="130428" y="116712"/>
                </a:lnTo>
                <a:lnTo>
                  <a:pt x="128143" y="108076"/>
                </a:lnTo>
                <a:lnTo>
                  <a:pt x="77987" y="78739"/>
                </a:lnTo>
                <a:lnTo>
                  <a:pt x="35560" y="78739"/>
                </a:lnTo>
                <a:lnTo>
                  <a:pt x="35560" y="53975"/>
                </a:lnTo>
                <a:lnTo>
                  <a:pt x="77987" y="53975"/>
                </a:lnTo>
                <a:lnTo>
                  <a:pt x="128143" y="24764"/>
                </a:lnTo>
                <a:lnTo>
                  <a:pt x="130428" y="16001"/>
                </a:lnTo>
                <a:lnTo>
                  <a:pt x="126492" y="9144"/>
                </a:lnTo>
                <a:lnTo>
                  <a:pt x="122427" y="2412"/>
                </a:lnTo>
                <a:lnTo>
                  <a:pt x="113664" y="0"/>
                </a:lnTo>
                <a:close/>
              </a:path>
              <a:path w="1585595" h="132714">
                <a:moveTo>
                  <a:pt x="14931" y="75129"/>
                </a:moveTo>
                <a:lnTo>
                  <a:pt x="20447" y="80645"/>
                </a:lnTo>
                <a:lnTo>
                  <a:pt x="24387" y="80645"/>
                </a:lnTo>
                <a:lnTo>
                  <a:pt x="14931" y="75129"/>
                </a:lnTo>
                <a:close/>
              </a:path>
              <a:path w="1585595" h="132714">
                <a:moveTo>
                  <a:pt x="1578864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1578864" y="80645"/>
                </a:lnTo>
                <a:lnTo>
                  <a:pt x="1585340" y="74295"/>
                </a:lnTo>
                <a:lnTo>
                  <a:pt x="1585340" y="58420"/>
                </a:lnTo>
                <a:lnTo>
                  <a:pt x="1578864" y="52070"/>
                </a:lnTo>
                <a:close/>
              </a:path>
              <a:path w="1585595" h="132714">
                <a:moveTo>
                  <a:pt x="35560" y="53975"/>
                </a:moveTo>
                <a:lnTo>
                  <a:pt x="35560" y="78739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1585595" h="132714">
                <a:moveTo>
                  <a:pt x="56773" y="66357"/>
                </a:moveTo>
                <a:lnTo>
                  <a:pt x="35560" y="78739"/>
                </a:lnTo>
                <a:lnTo>
                  <a:pt x="77987" y="78739"/>
                </a:lnTo>
                <a:lnTo>
                  <a:pt x="56773" y="66357"/>
                </a:lnTo>
                <a:close/>
              </a:path>
              <a:path w="1585595" h="132714">
                <a:moveTo>
                  <a:pt x="14623" y="57893"/>
                </a:moveTo>
                <a:lnTo>
                  <a:pt x="0" y="66421"/>
                </a:lnTo>
                <a:lnTo>
                  <a:pt x="14931" y="75129"/>
                </a:lnTo>
                <a:lnTo>
                  <a:pt x="14097" y="74295"/>
                </a:lnTo>
                <a:lnTo>
                  <a:pt x="14097" y="58420"/>
                </a:lnTo>
                <a:lnTo>
                  <a:pt x="14623" y="57893"/>
                </a:lnTo>
                <a:close/>
              </a:path>
              <a:path w="1585595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1585595" h="132714">
                <a:moveTo>
                  <a:pt x="24610" y="52070"/>
                </a:moveTo>
                <a:lnTo>
                  <a:pt x="20447" y="52070"/>
                </a:lnTo>
                <a:lnTo>
                  <a:pt x="14623" y="57893"/>
                </a:lnTo>
                <a:lnTo>
                  <a:pt x="24610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2238" y="2234183"/>
            <a:ext cx="733043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4232" y="2188464"/>
            <a:ext cx="941832" cy="946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8720" y="2255520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3469" y="367340"/>
                </a:lnTo>
                <a:lnTo>
                  <a:pt x="13547" y="412483"/>
                </a:lnTo>
                <a:lnTo>
                  <a:pt x="29740" y="454974"/>
                </a:lnTo>
                <a:lnTo>
                  <a:pt x="51552" y="494318"/>
                </a:lnTo>
                <a:lnTo>
                  <a:pt x="78490" y="530022"/>
                </a:lnTo>
                <a:lnTo>
                  <a:pt x="110057" y="561589"/>
                </a:lnTo>
                <a:lnTo>
                  <a:pt x="145761" y="588527"/>
                </a:lnTo>
                <a:lnTo>
                  <a:pt x="185105" y="610339"/>
                </a:lnTo>
                <a:lnTo>
                  <a:pt x="227596" y="626532"/>
                </a:lnTo>
                <a:lnTo>
                  <a:pt x="272739" y="636610"/>
                </a:lnTo>
                <a:lnTo>
                  <a:pt x="320039" y="640079"/>
                </a:lnTo>
                <a:lnTo>
                  <a:pt x="367340" y="636610"/>
                </a:lnTo>
                <a:lnTo>
                  <a:pt x="412483" y="626532"/>
                </a:lnTo>
                <a:lnTo>
                  <a:pt x="454974" y="610339"/>
                </a:lnTo>
                <a:lnTo>
                  <a:pt x="494318" y="588527"/>
                </a:lnTo>
                <a:lnTo>
                  <a:pt x="530022" y="561589"/>
                </a:lnTo>
                <a:lnTo>
                  <a:pt x="561589" y="530022"/>
                </a:lnTo>
                <a:lnTo>
                  <a:pt x="588527" y="494318"/>
                </a:lnTo>
                <a:lnTo>
                  <a:pt x="610339" y="454974"/>
                </a:lnTo>
                <a:lnTo>
                  <a:pt x="626532" y="412483"/>
                </a:lnTo>
                <a:lnTo>
                  <a:pt x="636610" y="367340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82108" y="2308606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28366" y="2234183"/>
            <a:ext cx="733044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1789" y="2188464"/>
            <a:ext cx="918972" cy="946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5229" y="2255520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40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3469" y="367340"/>
                </a:lnTo>
                <a:lnTo>
                  <a:pt x="13547" y="412483"/>
                </a:lnTo>
                <a:lnTo>
                  <a:pt x="29740" y="454974"/>
                </a:lnTo>
                <a:lnTo>
                  <a:pt x="51552" y="494318"/>
                </a:lnTo>
                <a:lnTo>
                  <a:pt x="78490" y="530022"/>
                </a:lnTo>
                <a:lnTo>
                  <a:pt x="110057" y="561589"/>
                </a:lnTo>
                <a:lnTo>
                  <a:pt x="145761" y="588527"/>
                </a:lnTo>
                <a:lnTo>
                  <a:pt x="185105" y="610339"/>
                </a:lnTo>
                <a:lnTo>
                  <a:pt x="227596" y="626532"/>
                </a:lnTo>
                <a:lnTo>
                  <a:pt x="272739" y="636610"/>
                </a:lnTo>
                <a:lnTo>
                  <a:pt x="320040" y="640079"/>
                </a:lnTo>
                <a:lnTo>
                  <a:pt x="367311" y="636610"/>
                </a:lnTo>
                <a:lnTo>
                  <a:pt x="412436" y="626532"/>
                </a:lnTo>
                <a:lnTo>
                  <a:pt x="454919" y="610339"/>
                </a:lnTo>
                <a:lnTo>
                  <a:pt x="494262" y="588527"/>
                </a:lnTo>
                <a:lnTo>
                  <a:pt x="529970" y="561589"/>
                </a:lnTo>
                <a:lnTo>
                  <a:pt x="561547" y="530022"/>
                </a:lnTo>
                <a:lnTo>
                  <a:pt x="588495" y="494318"/>
                </a:lnTo>
                <a:lnTo>
                  <a:pt x="610319" y="454974"/>
                </a:lnTo>
                <a:lnTo>
                  <a:pt x="626522" y="412483"/>
                </a:lnTo>
                <a:lnTo>
                  <a:pt x="636607" y="367340"/>
                </a:lnTo>
                <a:lnTo>
                  <a:pt x="640080" y="320039"/>
                </a:lnTo>
                <a:lnTo>
                  <a:pt x="636607" y="272739"/>
                </a:lnTo>
                <a:lnTo>
                  <a:pt x="626522" y="227596"/>
                </a:lnTo>
                <a:lnTo>
                  <a:pt x="610319" y="185105"/>
                </a:lnTo>
                <a:lnTo>
                  <a:pt x="588495" y="145761"/>
                </a:lnTo>
                <a:lnTo>
                  <a:pt x="561547" y="110057"/>
                </a:lnTo>
                <a:lnTo>
                  <a:pt x="529970" y="78490"/>
                </a:lnTo>
                <a:lnTo>
                  <a:pt x="494262" y="51552"/>
                </a:lnTo>
                <a:lnTo>
                  <a:pt x="454919" y="29740"/>
                </a:lnTo>
                <a:lnTo>
                  <a:pt x="412436" y="13547"/>
                </a:lnTo>
                <a:lnTo>
                  <a:pt x="367311" y="3469"/>
                </a:lnTo>
                <a:lnTo>
                  <a:pt x="3200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69666" y="2308606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203194" y="4828032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Iteration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0, 1, 2,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7863" y="2860350"/>
            <a:ext cx="508634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90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Symbol"/>
                <a:cs typeface="Symbol"/>
              </a:rPr>
              <a:t>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74674" y="1851272"/>
            <a:ext cx="1532890" cy="836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19555" algn="l"/>
              </a:tabLst>
            </a:pPr>
            <a:r>
              <a:rPr sz="5325" spc="30" baseline="-20344" dirty="0">
                <a:latin typeface="Symbol"/>
                <a:cs typeface="Symbol"/>
              </a:rPr>
              <a:t></a:t>
            </a:r>
            <a:r>
              <a:rPr sz="5325" spc="30" baseline="-20344" dirty="0">
                <a:latin typeface="Times New Roman"/>
                <a:cs typeface="Times New Roman"/>
              </a:rPr>
              <a:t> </a:t>
            </a:r>
            <a:r>
              <a:rPr sz="7950" spc="697" baseline="-22536" dirty="0">
                <a:latin typeface="Symbol"/>
                <a:cs typeface="Symbol"/>
              </a:rPr>
              <a:t></a:t>
            </a:r>
            <a:r>
              <a:rPr sz="53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3931" y="2243070"/>
            <a:ext cx="28321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i="1" spc="60" dirty="0">
                <a:latin typeface="Times New Roman"/>
                <a:cs typeface="Times New Roman"/>
              </a:rPr>
              <a:t>r</a:t>
            </a:r>
            <a:r>
              <a:rPr sz="3075" i="1" spc="15" baseline="-24390" dirty="0">
                <a:latin typeface="Times New Roman"/>
                <a:cs typeface="Times New Roman"/>
              </a:rPr>
              <a:t>j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25" spc="22" baseline="-28951" dirty="0"/>
              <a:t>r</a:t>
            </a:r>
            <a:r>
              <a:rPr sz="5325" spc="-847" baseline="-28951" dirty="0"/>
              <a:t> </a:t>
            </a:r>
            <a:r>
              <a:rPr sz="2050" i="0" spc="60" dirty="0">
                <a:latin typeface="Times New Roman"/>
                <a:cs typeface="Times New Roman"/>
              </a:rPr>
              <a:t>(</a:t>
            </a:r>
            <a:r>
              <a:rPr sz="2050" spc="60" dirty="0"/>
              <a:t>t</a:t>
            </a:r>
            <a:r>
              <a:rPr sz="2050" spc="-305" dirty="0"/>
              <a:t> </a:t>
            </a:r>
            <a:r>
              <a:rPr sz="2050" i="0" spc="1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1111" y="2196109"/>
            <a:ext cx="57785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60" dirty="0">
                <a:latin typeface="Times New Roman"/>
                <a:cs typeface="Times New Roman"/>
              </a:rPr>
              <a:t>(</a:t>
            </a:r>
            <a:r>
              <a:rPr sz="2050" i="1" spc="60" dirty="0">
                <a:latin typeface="Times New Roman"/>
                <a:cs typeface="Times New Roman"/>
              </a:rPr>
              <a:t>t</a:t>
            </a:r>
            <a:r>
              <a:rPr sz="2050" i="1" spc="-3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3359" y="2589883"/>
            <a:ext cx="34353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140" dirty="0">
                <a:latin typeface="Times New Roman"/>
                <a:cs typeface="Times New Roman"/>
              </a:rPr>
              <a:t>d</a:t>
            </a:r>
            <a:r>
              <a:rPr sz="3075" spc="15" baseline="-24390" dirty="0">
                <a:latin typeface="Times New Roman"/>
                <a:cs typeface="Times New Roman"/>
              </a:rPr>
              <a:t>i</a:t>
            </a:r>
            <a:endParaRPr sz="3075" baseline="-2439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511" y="355854"/>
            <a:ext cx="8539734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3299205"/>
            <a:ext cx="1889760" cy="100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 indent="-31940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194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E</a:t>
            </a:r>
            <a:r>
              <a:rPr sz="3200" b="1" spc="-55" dirty="0">
                <a:solidFill>
                  <a:srgbClr val="D50092"/>
                </a:solidFill>
                <a:latin typeface="Calibri"/>
                <a:cs typeface="Calibri"/>
              </a:rPr>
              <a:t>x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ampl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R="9525" algn="ctr">
              <a:lnSpc>
                <a:spcPct val="100000"/>
              </a:lnSpc>
              <a:spcBef>
                <a:spcPts val="30"/>
              </a:spcBef>
            </a:pP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150" spc="7" baseline="-21164" dirty="0">
                <a:latin typeface="Times New Roman"/>
                <a:cs typeface="Times New Roman"/>
              </a:rPr>
              <a:t>a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763" y="4277867"/>
            <a:ext cx="295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22" baseline="-21164" dirty="0">
                <a:latin typeface="Times New Roman"/>
                <a:cs typeface="Times New Roman"/>
              </a:rPr>
              <a:t>b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817" y="3789933"/>
            <a:ext cx="29724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  <a:tab pos="2755900" algn="l"/>
              </a:tabLst>
            </a:pPr>
            <a:r>
              <a:rPr sz="3200" dirty="0">
                <a:latin typeface="Times New Roman"/>
                <a:cs typeface="Times New Roman"/>
              </a:rPr>
              <a:t>1	0	0	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</a:tabLst>
            </a:pPr>
            <a:r>
              <a:rPr sz="3200" spc="-5" dirty="0">
                <a:latin typeface="Times New Roman"/>
                <a:cs typeface="Times New Roman"/>
              </a:rPr>
              <a:t>0	1	0	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4061967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8078" y="2546223"/>
            <a:ext cx="1585595" cy="132715"/>
          </a:xfrm>
          <a:custGeom>
            <a:avLst/>
            <a:gdLst/>
            <a:ahLst/>
            <a:cxnLst/>
            <a:rect l="l" t="t" r="r" b="b"/>
            <a:pathLst>
              <a:path w="1585595" h="132714">
                <a:moveTo>
                  <a:pt x="1528567" y="66357"/>
                </a:moveTo>
                <a:lnTo>
                  <a:pt x="1457198" y="108076"/>
                </a:lnTo>
                <a:lnTo>
                  <a:pt x="1454912" y="116712"/>
                </a:lnTo>
                <a:lnTo>
                  <a:pt x="1458849" y="123571"/>
                </a:lnTo>
                <a:lnTo>
                  <a:pt x="1462913" y="130428"/>
                </a:lnTo>
                <a:lnTo>
                  <a:pt x="1471549" y="132714"/>
                </a:lnTo>
                <a:lnTo>
                  <a:pt x="1564215" y="78739"/>
                </a:lnTo>
                <a:lnTo>
                  <a:pt x="1549781" y="78739"/>
                </a:lnTo>
                <a:lnTo>
                  <a:pt x="1528567" y="66357"/>
                </a:lnTo>
                <a:close/>
              </a:path>
              <a:path w="1585595" h="132714">
                <a:moveTo>
                  <a:pt x="1504090" y="52069"/>
                </a:moveTo>
                <a:lnTo>
                  <a:pt x="6476" y="52069"/>
                </a:lnTo>
                <a:lnTo>
                  <a:pt x="0" y="58419"/>
                </a:lnTo>
                <a:lnTo>
                  <a:pt x="0" y="74294"/>
                </a:lnTo>
                <a:lnTo>
                  <a:pt x="6476" y="80644"/>
                </a:lnTo>
                <a:lnTo>
                  <a:pt x="1504090" y="80644"/>
                </a:lnTo>
                <a:lnTo>
                  <a:pt x="1528567" y="66357"/>
                </a:lnTo>
                <a:lnTo>
                  <a:pt x="1504090" y="52069"/>
                </a:lnTo>
                <a:close/>
              </a:path>
              <a:path w="1585595" h="132714">
                <a:moveTo>
                  <a:pt x="1570412" y="75126"/>
                </a:moveTo>
                <a:lnTo>
                  <a:pt x="1560948" y="80644"/>
                </a:lnTo>
                <a:lnTo>
                  <a:pt x="1564894" y="80644"/>
                </a:lnTo>
                <a:lnTo>
                  <a:pt x="1570412" y="75126"/>
                </a:lnTo>
                <a:close/>
              </a:path>
              <a:path w="1585595" h="132714">
                <a:moveTo>
                  <a:pt x="1549781" y="53975"/>
                </a:moveTo>
                <a:lnTo>
                  <a:pt x="1528567" y="66357"/>
                </a:lnTo>
                <a:lnTo>
                  <a:pt x="1549781" y="78739"/>
                </a:lnTo>
                <a:lnTo>
                  <a:pt x="1549781" y="53975"/>
                </a:lnTo>
                <a:close/>
              </a:path>
              <a:path w="1585595" h="132714">
                <a:moveTo>
                  <a:pt x="1563997" y="53975"/>
                </a:moveTo>
                <a:lnTo>
                  <a:pt x="1549781" y="53975"/>
                </a:lnTo>
                <a:lnTo>
                  <a:pt x="1549781" y="78739"/>
                </a:lnTo>
                <a:lnTo>
                  <a:pt x="1564215" y="78739"/>
                </a:lnTo>
                <a:lnTo>
                  <a:pt x="1570412" y="75126"/>
                </a:lnTo>
                <a:lnTo>
                  <a:pt x="1571244" y="74294"/>
                </a:lnTo>
                <a:lnTo>
                  <a:pt x="1571244" y="58419"/>
                </a:lnTo>
                <a:lnTo>
                  <a:pt x="1570717" y="57893"/>
                </a:lnTo>
                <a:lnTo>
                  <a:pt x="1563997" y="53975"/>
                </a:lnTo>
                <a:close/>
              </a:path>
              <a:path w="1585595" h="132714">
                <a:moveTo>
                  <a:pt x="1570717" y="57893"/>
                </a:moveTo>
                <a:lnTo>
                  <a:pt x="1571244" y="58419"/>
                </a:lnTo>
                <a:lnTo>
                  <a:pt x="1571244" y="74294"/>
                </a:lnTo>
                <a:lnTo>
                  <a:pt x="1570412" y="75126"/>
                </a:lnTo>
                <a:lnTo>
                  <a:pt x="1585341" y="66421"/>
                </a:lnTo>
                <a:lnTo>
                  <a:pt x="1570717" y="57893"/>
                </a:lnTo>
                <a:close/>
              </a:path>
              <a:path w="1585595" h="132714">
                <a:moveTo>
                  <a:pt x="1471549" y="0"/>
                </a:moveTo>
                <a:lnTo>
                  <a:pt x="1462913" y="2412"/>
                </a:lnTo>
                <a:lnTo>
                  <a:pt x="1458849" y="9143"/>
                </a:lnTo>
                <a:lnTo>
                  <a:pt x="1454912" y="16001"/>
                </a:lnTo>
                <a:lnTo>
                  <a:pt x="1457198" y="24764"/>
                </a:lnTo>
                <a:lnTo>
                  <a:pt x="1528567" y="66357"/>
                </a:lnTo>
                <a:lnTo>
                  <a:pt x="1549781" y="53975"/>
                </a:lnTo>
                <a:lnTo>
                  <a:pt x="1563997" y="53975"/>
                </a:lnTo>
                <a:lnTo>
                  <a:pt x="1471549" y="0"/>
                </a:lnTo>
                <a:close/>
              </a:path>
              <a:path w="1585595" h="132714">
                <a:moveTo>
                  <a:pt x="1564894" y="52069"/>
                </a:moveTo>
                <a:lnTo>
                  <a:pt x="1560730" y="52069"/>
                </a:lnTo>
                <a:lnTo>
                  <a:pt x="1570717" y="57893"/>
                </a:lnTo>
                <a:lnTo>
                  <a:pt x="1564894" y="52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2238" y="2234183"/>
            <a:ext cx="733043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4232" y="2188464"/>
            <a:ext cx="941832" cy="946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8720" y="2255520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3469" y="367340"/>
                </a:lnTo>
                <a:lnTo>
                  <a:pt x="13547" y="412483"/>
                </a:lnTo>
                <a:lnTo>
                  <a:pt x="29740" y="454974"/>
                </a:lnTo>
                <a:lnTo>
                  <a:pt x="51552" y="494318"/>
                </a:lnTo>
                <a:lnTo>
                  <a:pt x="78490" y="530022"/>
                </a:lnTo>
                <a:lnTo>
                  <a:pt x="110057" y="561589"/>
                </a:lnTo>
                <a:lnTo>
                  <a:pt x="145761" y="588527"/>
                </a:lnTo>
                <a:lnTo>
                  <a:pt x="185105" y="610339"/>
                </a:lnTo>
                <a:lnTo>
                  <a:pt x="227596" y="626532"/>
                </a:lnTo>
                <a:lnTo>
                  <a:pt x="272739" y="636610"/>
                </a:lnTo>
                <a:lnTo>
                  <a:pt x="320039" y="640079"/>
                </a:lnTo>
                <a:lnTo>
                  <a:pt x="367340" y="636610"/>
                </a:lnTo>
                <a:lnTo>
                  <a:pt x="412483" y="626532"/>
                </a:lnTo>
                <a:lnTo>
                  <a:pt x="454974" y="610339"/>
                </a:lnTo>
                <a:lnTo>
                  <a:pt x="494318" y="588527"/>
                </a:lnTo>
                <a:lnTo>
                  <a:pt x="530022" y="561589"/>
                </a:lnTo>
                <a:lnTo>
                  <a:pt x="561589" y="530022"/>
                </a:lnTo>
                <a:lnTo>
                  <a:pt x="588527" y="494318"/>
                </a:lnTo>
                <a:lnTo>
                  <a:pt x="610339" y="454974"/>
                </a:lnTo>
                <a:lnTo>
                  <a:pt x="626532" y="412483"/>
                </a:lnTo>
                <a:lnTo>
                  <a:pt x="636610" y="367340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82108" y="2308606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28366" y="2234183"/>
            <a:ext cx="733044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1789" y="2188464"/>
            <a:ext cx="918972" cy="946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5229" y="2255520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40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3469" y="367340"/>
                </a:lnTo>
                <a:lnTo>
                  <a:pt x="13547" y="412483"/>
                </a:lnTo>
                <a:lnTo>
                  <a:pt x="29740" y="454974"/>
                </a:lnTo>
                <a:lnTo>
                  <a:pt x="51552" y="494318"/>
                </a:lnTo>
                <a:lnTo>
                  <a:pt x="78490" y="530022"/>
                </a:lnTo>
                <a:lnTo>
                  <a:pt x="110057" y="561589"/>
                </a:lnTo>
                <a:lnTo>
                  <a:pt x="145761" y="588527"/>
                </a:lnTo>
                <a:lnTo>
                  <a:pt x="185105" y="610339"/>
                </a:lnTo>
                <a:lnTo>
                  <a:pt x="227596" y="626532"/>
                </a:lnTo>
                <a:lnTo>
                  <a:pt x="272739" y="636610"/>
                </a:lnTo>
                <a:lnTo>
                  <a:pt x="320040" y="640079"/>
                </a:lnTo>
                <a:lnTo>
                  <a:pt x="367311" y="636610"/>
                </a:lnTo>
                <a:lnTo>
                  <a:pt x="412436" y="626532"/>
                </a:lnTo>
                <a:lnTo>
                  <a:pt x="454919" y="610339"/>
                </a:lnTo>
                <a:lnTo>
                  <a:pt x="494262" y="588527"/>
                </a:lnTo>
                <a:lnTo>
                  <a:pt x="529970" y="561589"/>
                </a:lnTo>
                <a:lnTo>
                  <a:pt x="561547" y="530022"/>
                </a:lnTo>
                <a:lnTo>
                  <a:pt x="588495" y="494318"/>
                </a:lnTo>
                <a:lnTo>
                  <a:pt x="610319" y="454974"/>
                </a:lnTo>
                <a:lnTo>
                  <a:pt x="626522" y="412483"/>
                </a:lnTo>
                <a:lnTo>
                  <a:pt x="636607" y="367340"/>
                </a:lnTo>
                <a:lnTo>
                  <a:pt x="640080" y="320039"/>
                </a:lnTo>
                <a:lnTo>
                  <a:pt x="636607" y="272739"/>
                </a:lnTo>
                <a:lnTo>
                  <a:pt x="626522" y="227596"/>
                </a:lnTo>
                <a:lnTo>
                  <a:pt x="610319" y="185105"/>
                </a:lnTo>
                <a:lnTo>
                  <a:pt x="588495" y="145761"/>
                </a:lnTo>
                <a:lnTo>
                  <a:pt x="561547" y="110057"/>
                </a:lnTo>
                <a:lnTo>
                  <a:pt x="529970" y="78490"/>
                </a:lnTo>
                <a:lnTo>
                  <a:pt x="494262" y="51552"/>
                </a:lnTo>
                <a:lnTo>
                  <a:pt x="454919" y="29740"/>
                </a:lnTo>
                <a:lnTo>
                  <a:pt x="412436" y="13547"/>
                </a:lnTo>
                <a:lnTo>
                  <a:pt x="367311" y="3469"/>
                </a:lnTo>
                <a:lnTo>
                  <a:pt x="3200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69666" y="2308606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279394" y="4839716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Iteration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0, 1, 2,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7863" y="2860350"/>
            <a:ext cx="508634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90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Symbol"/>
                <a:cs typeface="Symbol"/>
              </a:rPr>
              <a:t>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4674" y="1851272"/>
            <a:ext cx="1532890" cy="836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19555" algn="l"/>
              </a:tabLst>
            </a:pPr>
            <a:r>
              <a:rPr sz="5325" spc="30" baseline="-20344" dirty="0">
                <a:latin typeface="Symbol"/>
                <a:cs typeface="Symbol"/>
              </a:rPr>
              <a:t></a:t>
            </a:r>
            <a:r>
              <a:rPr sz="5325" spc="30" baseline="-20344" dirty="0">
                <a:latin typeface="Times New Roman"/>
                <a:cs typeface="Times New Roman"/>
              </a:rPr>
              <a:t> </a:t>
            </a:r>
            <a:r>
              <a:rPr sz="7950" spc="697" baseline="-22536" dirty="0">
                <a:latin typeface="Symbol"/>
                <a:cs typeface="Symbol"/>
              </a:rPr>
              <a:t></a:t>
            </a:r>
            <a:r>
              <a:rPr sz="53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3931" y="2243070"/>
            <a:ext cx="28321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i="1" spc="60" dirty="0">
                <a:latin typeface="Times New Roman"/>
                <a:cs typeface="Times New Roman"/>
              </a:rPr>
              <a:t>r</a:t>
            </a:r>
            <a:r>
              <a:rPr sz="3075" i="1" spc="15" baseline="-24390" dirty="0">
                <a:latin typeface="Times New Roman"/>
                <a:cs typeface="Times New Roman"/>
              </a:rPr>
              <a:t>j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25" spc="22" baseline="-28951" dirty="0"/>
              <a:t>r</a:t>
            </a:r>
            <a:r>
              <a:rPr sz="5325" spc="-847" baseline="-28951" dirty="0"/>
              <a:t> </a:t>
            </a:r>
            <a:r>
              <a:rPr sz="2050" i="0" spc="60" dirty="0">
                <a:latin typeface="Times New Roman"/>
                <a:cs typeface="Times New Roman"/>
              </a:rPr>
              <a:t>(</a:t>
            </a:r>
            <a:r>
              <a:rPr sz="2050" spc="60" dirty="0"/>
              <a:t>t</a:t>
            </a:r>
            <a:r>
              <a:rPr sz="2050" spc="-305" dirty="0"/>
              <a:t> </a:t>
            </a:r>
            <a:r>
              <a:rPr sz="2050" i="0" spc="1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111" y="2196109"/>
            <a:ext cx="57785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60" dirty="0">
                <a:latin typeface="Times New Roman"/>
                <a:cs typeface="Times New Roman"/>
              </a:rPr>
              <a:t>(</a:t>
            </a:r>
            <a:r>
              <a:rPr sz="2050" i="1" spc="60" dirty="0">
                <a:latin typeface="Times New Roman"/>
                <a:cs typeface="Times New Roman"/>
              </a:rPr>
              <a:t>t</a:t>
            </a:r>
            <a:r>
              <a:rPr sz="2050" i="1" spc="-35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3359" y="2589883"/>
            <a:ext cx="34353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140" dirty="0">
                <a:latin typeface="Times New Roman"/>
                <a:cs typeface="Times New Roman"/>
              </a:rPr>
              <a:t>d</a:t>
            </a:r>
            <a:r>
              <a:rPr sz="3075" spc="15" baseline="-24390" dirty="0">
                <a:latin typeface="Times New Roman"/>
                <a:cs typeface="Times New Roman"/>
              </a:rPr>
              <a:t>i</a:t>
            </a:r>
            <a:endParaRPr sz="3075" baseline="-2439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7110" y="32084"/>
            <a:ext cx="2906890" cy="240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312" y="355854"/>
            <a:ext cx="5092446" cy="5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236" y="1348486"/>
            <a:ext cx="202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0" u="heavy" spc="-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2</a:t>
            </a:r>
            <a:r>
              <a:rPr sz="3200" b="1" i="0" u="heavy" spc="-8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0" u="heavy" spc="-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problems: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9944" y="2192246"/>
            <a:ext cx="9094056" cy="3441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tabLst>
                <a:tab pos="332105" algn="l"/>
                <a:tab pos="332740" algn="l"/>
              </a:tabLst>
            </a:pPr>
            <a:r>
              <a:rPr b="1" spc="-5" dirty="0">
                <a:latin typeface="Calibri"/>
                <a:cs typeface="Calibri"/>
              </a:rPr>
              <a:t>(1) </a:t>
            </a:r>
            <a:r>
              <a:rPr spc="-5" dirty="0"/>
              <a:t>Some </a:t>
            </a:r>
            <a:r>
              <a:rPr spc="-10" dirty="0"/>
              <a:t>pages</a:t>
            </a:r>
            <a:r>
              <a:rPr spc="25" dirty="0"/>
              <a:t> </a:t>
            </a:r>
            <a:r>
              <a:rPr spc="-20" dirty="0"/>
              <a:t>are</a:t>
            </a:r>
          </a:p>
          <a:p>
            <a:pPr marL="332105">
              <a:lnSpc>
                <a:spcPct val="100000"/>
              </a:lnSpc>
            </a:pP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dead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ends </a:t>
            </a:r>
            <a:r>
              <a:rPr spc="-20" dirty="0"/>
              <a:t>(have </a:t>
            </a:r>
            <a:r>
              <a:rPr spc="-5" dirty="0"/>
              <a:t>no</a:t>
            </a:r>
            <a:r>
              <a:rPr spc="35" dirty="0"/>
              <a:t> </a:t>
            </a:r>
            <a:r>
              <a:rPr spc="-10" dirty="0"/>
              <a:t>out-links</a:t>
            </a:r>
            <a:r>
              <a:rPr spc="-10" dirty="0" smtClean="0"/>
              <a:t>)</a:t>
            </a:r>
            <a:r>
              <a:rPr lang="en-US" spc="-10" dirty="0" smtClean="0"/>
              <a:t> </a:t>
            </a:r>
            <a:r>
              <a:rPr sz="2800" spc="-5" dirty="0" smtClean="0">
                <a:latin typeface="Calibri"/>
                <a:cs typeface="Calibri"/>
              </a:rPr>
              <a:t>Such </a:t>
            </a:r>
            <a:r>
              <a:rPr sz="2800" spc="-10" dirty="0">
                <a:latin typeface="Calibri"/>
                <a:cs typeface="Calibri"/>
              </a:rPr>
              <a:t>pages cause  </a:t>
            </a:r>
            <a:r>
              <a:rPr sz="2800" spc="-5" dirty="0">
                <a:latin typeface="Calibri"/>
                <a:cs typeface="Calibri"/>
              </a:rPr>
              <a:t>importance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“leak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lang="en-US" sz="2800" spc="-45" dirty="0" smtClean="0">
                <a:latin typeface="Calibri"/>
                <a:cs typeface="Calibri"/>
              </a:rPr>
              <a:t>o</a:t>
            </a:r>
            <a:r>
              <a:rPr sz="2800" spc="15" dirty="0" smtClean="0">
                <a:latin typeface="Calibri"/>
                <a:cs typeface="Calibri"/>
              </a:rPr>
              <a:t>ut</a:t>
            </a:r>
            <a:r>
              <a:rPr sz="2800" spc="15" dirty="0">
                <a:latin typeface="Calibri"/>
                <a:cs typeface="Calibri"/>
              </a:rPr>
              <a:t>”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B5CC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EFAC00"/>
              </a:buClr>
              <a:buSzPct val="79687"/>
              <a:tabLst>
                <a:tab pos="332105" algn="l"/>
                <a:tab pos="332740" algn="l"/>
              </a:tabLst>
            </a:pPr>
            <a:r>
              <a:rPr b="1" spc="-5" dirty="0">
                <a:latin typeface="Calibri"/>
                <a:cs typeface="Calibri"/>
              </a:rPr>
              <a:t>(2)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Spider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FF"/>
                </a:solidFill>
                <a:latin typeface="Calibri"/>
                <a:cs typeface="Calibri"/>
              </a:rPr>
              <a:t>traps</a:t>
            </a:r>
          </a:p>
          <a:p>
            <a:pPr marL="332105">
              <a:lnSpc>
                <a:spcPct val="100000"/>
              </a:lnSpc>
            </a:pPr>
            <a:r>
              <a:rPr spc="-5" dirty="0"/>
              <a:t>(all </a:t>
            </a:r>
            <a:r>
              <a:rPr spc="-10" dirty="0"/>
              <a:t>out-links </a:t>
            </a:r>
            <a:r>
              <a:rPr spc="-20" dirty="0"/>
              <a:t>are </a:t>
            </a:r>
            <a:r>
              <a:rPr spc="-5" dirty="0"/>
              <a:t>within the</a:t>
            </a:r>
            <a:r>
              <a:rPr spc="100" dirty="0"/>
              <a:t> </a:t>
            </a:r>
            <a:r>
              <a:rPr spc="-15" dirty="0"/>
              <a:t>group)</a:t>
            </a:r>
          </a:p>
          <a:p>
            <a:pPr marL="350520" lvl="1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Eventually </a:t>
            </a:r>
            <a:r>
              <a:rPr sz="2800" spc="-5" dirty="0">
                <a:latin typeface="Calibri"/>
                <a:cs typeface="Calibri"/>
              </a:rPr>
              <a:t>spider </a:t>
            </a:r>
            <a:r>
              <a:rPr sz="2800" spc="-20" dirty="0">
                <a:latin typeface="Calibri"/>
                <a:cs typeface="Calibri"/>
              </a:rPr>
              <a:t>traps </a:t>
            </a:r>
            <a:r>
              <a:rPr sz="2800" dirty="0">
                <a:latin typeface="Calibri"/>
                <a:cs typeface="Calibri"/>
              </a:rPr>
              <a:t>absorb 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importance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5328666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232469"/>
            <a:ext cx="3594607" cy="11554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32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  <a:endParaRPr sz="320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80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70" dirty="0">
                <a:latin typeface="Cambria Math"/>
                <a:cs typeface="Cambria Math"/>
              </a:rPr>
              <a:t>𝑟</a:t>
            </a:r>
            <a:r>
              <a:rPr sz="3075" spc="-254" baseline="-14905" dirty="0">
                <a:latin typeface="Cambria Math"/>
                <a:cs typeface="Cambria Math"/>
              </a:rPr>
              <a:t>𝑗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9182" y="2742945"/>
            <a:ext cx="1479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620" dirty="0">
                <a:latin typeface="Cambria Math"/>
                <a:cs typeface="Cambria Math"/>
              </a:rPr>
              <a:t>𝑗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563" y="2574543"/>
            <a:ext cx="1260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  <a:tab pos="630555" algn="l"/>
              </a:tabLst>
            </a:pPr>
            <a:r>
              <a:rPr sz="2800" dirty="0">
                <a:latin typeface="Cambria Math"/>
                <a:cs typeface="Cambria Math"/>
              </a:rPr>
              <a:t>𝑟	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4200" spc="2047" baseline="1984" dirty="0">
                <a:latin typeface="Cambria Math"/>
                <a:cs typeface="Cambria Math"/>
              </a:rPr>
              <a:t> 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0433" y="284149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1257" y="2461767"/>
            <a:ext cx="77851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0" algn="r">
              <a:lnSpc>
                <a:spcPts val="2395"/>
              </a:lnSpc>
              <a:spcBef>
                <a:spcPts val="95"/>
              </a:spcBef>
            </a:pPr>
            <a:r>
              <a:rPr sz="2050" spc="220" dirty="0">
                <a:latin typeface="Cambria Math"/>
                <a:cs typeface="Cambria Math"/>
              </a:rPr>
              <a:t>𝑟</a:t>
            </a:r>
            <a:r>
              <a:rPr sz="2475" spc="509" baseline="-15151" dirty="0">
                <a:latin typeface="Cambria Math"/>
                <a:cs typeface="Cambria Math"/>
              </a:rPr>
              <a:t>𝑖</a:t>
            </a:r>
            <a:endParaRPr sz="2475" baseline="-15151">
              <a:latin typeface="Cambria Math"/>
              <a:cs typeface="Cambria Math"/>
            </a:endParaRPr>
          </a:p>
          <a:p>
            <a:pPr marR="5080" algn="r">
              <a:lnSpc>
                <a:spcPts val="2395"/>
              </a:lnSpc>
            </a:pPr>
            <a:r>
              <a:rPr sz="2050" spc="114" dirty="0">
                <a:latin typeface="Cambria Math"/>
                <a:cs typeface="Cambria Math"/>
              </a:rPr>
              <a:t>𝑖→𝑗</a:t>
            </a:r>
            <a:r>
              <a:rPr sz="2050" spc="-10" dirty="0">
                <a:latin typeface="Cambria Math"/>
                <a:cs typeface="Cambria Math"/>
              </a:rPr>
              <a:t> </a:t>
            </a:r>
            <a:r>
              <a:rPr sz="3075" spc="165" baseline="-20325" dirty="0">
                <a:latin typeface="Cambria Math"/>
                <a:cs typeface="Cambria Math"/>
              </a:rPr>
              <a:t>𝑑</a:t>
            </a:r>
            <a:r>
              <a:rPr sz="2475" spc="165" baseline="-38720" dirty="0">
                <a:latin typeface="Cambria Math"/>
                <a:cs typeface="Cambria Math"/>
              </a:rPr>
              <a:t>𝑖</a:t>
            </a:r>
            <a:endParaRPr sz="2475" baseline="-3872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460" y="3220720"/>
            <a:ext cx="163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66C7C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iterate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236" y="4068064"/>
            <a:ext cx="234937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Example: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9225" y="4703232"/>
          <a:ext cx="6177912" cy="115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/>
                <a:gridCol w="651510"/>
                <a:gridCol w="1023619"/>
                <a:gridCol w="914400"/>
                <a:gridCol w="990600"/>
                <a:gridCol w="990600"/>
                <a:gridCol w="719454"/>
                <a:gridCol w="488314"/>
              </a:tblGrid>
              <a:tr h="396316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3667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8409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16/24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29729" y="471589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76200" y="1143050"/>
                </a:moveTo>
                <a:lnTo>
                  <a:pt x="46543" y="1137061"/>
                </a:lnTo>
                <a:lnTo>
                  <a:pt x="22321" y="1120727"/>
                </a:lnTo>
                <a:lnTo>
                  <a:pt x="5989" y="1096502"/>
                </a:lnTo>
                <a:lnTo>
                  <a:pt x="0" y="1066838"/>
                </a:lnTo>
                <a:lnTo>
                  <a:pt x="0" y="76199"/>
                </a:lnTo>
                <a:lnTo>
                  <a:pt x="5989" y="46559"/>
                </a:lnTo>
                <a:lnTo>
                  <a:pt x="22321" y="22336"/>
                </a:lnTo>
                <a:lnTo>
                  <a:pt x="46543" y="5994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0729" y="471589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0" y="0"/>
                </a:moveTo>
                <a:lnTo>
                  <a:pt x="29656" y="5994"/>
                </a:lnTo>
                <a:lnTo>
                  <a:pt x="53863" y="22336"/>
                </a:lnTo>
                <a:lnTo>
                  <a:pt x="70180" y="46559"/>
                </a:lnTo>
                <a:lnTo>
                  <a:pt x="76161" y="76199"/>
                </a:lnTo>
                <a:lnTo>
                  <a:pt x="76161" y="1066838"/>
                </a:lnTo>
                <a:lnTo>
                  <a:pt x="70180" y="1096502"/>
                </a:lnTo>
                <a:lnTo>
                  <a:pt x="53863" y="1120727"/>
                </a:lnTo>
                <a:lnTo>
                  <a:pt x="29656" y="1137061"/>
                </a:lnTo>
                <a:lnTo>
                  <a:pt x="0" y="11430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4994" y="5894832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Iteration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0, 1, 2,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8079" y="1860550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92324" y="48842"/>
                </a:moveTo>
                <a:lnTo>
                  <a:pt x="267434" y="62689"/>
                </a:lnTo>
                <a:lnTo>
                  <a:pt x="4064" y="507746"/>
                </a:lnTo>
                <a:lnTo>
                  <a:pt x="0" y="514476"/>
                </a:lnTo>
                <a:lnTo>
                  <a:pt x="2286" y="523239"/>
                </a:lnTo>
                <a:lnTo>
                  <a:pt x="9017" y="527303"/>
                </a:lnTo>
                <a:lnTo>
                  <a:pt x="15875" y="531367"/>
                </a:lnTo>
                <a:lnTo>
                  <a:pt x="24637" y="529082"/>
                </a:lnTo>
                <a:lnTo>
                  <a:pt x="28575" y="522224"/>
                </a:lnTo>
                <a:lnTo>
                  <a:pt x="292143" y="77142"/>
                </a:lnTo>
                <a:lnTo>
                  <a:pt x="292324" y="48842"/>
                </a:lnTo>
                <a:close/>
              </a:path>
              <a:path w="323214" h="531494">
                <a:moveTo>
                  <a:pt x="321008" y="28292"/>
                </a:moveTo>
                <a:lnTo>
                  <a:pt x="319024" y="31750"/>
                </a:lnTo>
                <a:lnTo>
                  <a:pt x="292143" y="77142"/>
                </a:lnTo>
                <a:lnTo>
                  <a:pt x="291846" y="123571"/>
                </a:lnTo>
                <a:lnTo>
                  <a:pt x="291719" y="131445"/>
                </a:lnTo>
                <a:lnTo>
                  <a:pt x="298069" y="137922"/>
                </a:lnTo>
                <a:lnTo>
                  <a:pt x="305943" y="137922"/>
                </a:lnTo>
                <a:lnTo>
                  <a:pt x="313817" y="138049"/>
                </a:lnTo>
                <a:lnTo>
                  <a:pt x="320294" y="131699"/>
                </a:lnTo>
                <a:lnTo>
                  <a:pt x="320422" y="123571"/>
                </a:lnTo>
                <a:lnTo>
                  <a:pt x="321008" y="28292"/>
                </a:lnTo>
                <a:close/>
              </a:path>
              <a:path w="323214" h="531494">
                <a:moveTo>
                  <a:pt x="296404" y="13801"/>
                </a:moveTo>
                <a:lnTo>
                  <a:pt x="206121" y="64135"/>
                </a:lnTo>
                <a:lnTo>
                  <a:pt x="203708" y="72771"/>
                </a:lnTo>
                <a:lnTo>
                  <a:pt x="207518" y="79628"/>
                </a:lnTo>
                <a:lnTo>
                  <a:pt x="211328" y="86613"/>
                </a:lnTo>
                <a:lnTo>
                  <a:pt x="220091" y="89026"/>
                </a:lnTo>
                <a:lnTo>
                  <a:pt x="267434" y="62689"/>
                </a:lnTo>
                <a:lnTo>
                  <a:pt x="294386" y="17145"/>
                </a:lnTo>
                <a:lnTo>
                  <a:pt x="296404" y="13801"/>
                </a:lnTo>
                <a:close/>
              </a:path>
              <a:path w="323214" h="531494">
                <a:moveTo>
                  <a:pt x="321032" y="24384"/>
                </a:moveTo>
                <a:lnTo>
                  <a:pt x="292481" y="24384"/>
                </a:lnTo>
                <a:lnTo>
                  <a:pt x="313690" y="36957"/>
                </a:lnTo>
                <a:lnTo>
                  <a:pt x="292324" y="48842"/>
                </a:lnTo>
                <a:lnTo>
                  <a:pt x="292143" y="77142"/>
                </a:lnTo>
                <a:lnTo>
                  <a:pt x="319024" y="31750"/>
                </a:lnTo>
                <a:lnTo>
                  <a:pt x="321008" y="28292"/>
                </a:lnTo>
                <a:lnTo>
                  <a:pt x="321032" y="24384"/>
                </a:lnTo>
                <a:close/>
              </a:path>
              <a:path w="323214" h="531494">
                <a:moveTo>
                  <a:pt x="307213" y="8127"/>
                </a:moveTo>
                <a:lnTo>
                  <a:pt x="306041" y="8433"/>
                </a:lnTo>
                <a:lnTo>
                  <a:pt x="296404" y="13801"/>
                </a:lnTo>
                <a:lnTo>
                  <a:pt x="294327" y="17244"/>
                </a:lnTo>
                <a:lnTo>
                  <a:pt x="267434" y="62689"/>
                </a:lnTo>
                <a:lnTo>
                  <a:pt x="292324" y="48842"/>
                </a:lnTo>
                <a:lnTo>
                  <a:pt x="292481" y="24384"/>
                </a:lnTo>
                <a:lnTo>
                  <a:pt x="321032" y="24384"/>
                </a:lnTo>
                <a:lnTo>
                  <a:pt x="321052" y="17145"/>
                </a:lnTo>
                <a:lnTo>
                  <a:pt x="320802" y="16128"/>
                </a:lnTo>
                <a:lnTo>
                  <a:pt x="313944" y="12191"/>
                </a:lnTo>
                <a:lnTo>
                  <a:pt x="307213" y="8127"/>
                </a:lnTo>
                <a:close/>
              </a:path>
              <a:path w="323214" h="531494">
                <a:moveTo>
                  <a:pt x="292481" y="24384"/>
                </a:moveTo>
                <a:lnTo>
                  <a:pt x="292324" y="48842"/>
                </a:lnTo>
                <a:lnTo>
                  <a:pt x="313690" y="36957"/>
                </a:lnTo>
                <a:lnTo>
                  <a:pt x="292481" y="24384"/>
                </a:lnTo>
                <a:close/>
              </a:path>
              <a:path w="323214" h="531494">
                <a:moveTo>
                  <a:pt x="321076" y="17244"/>
                </a:moveTo>
                <a:lnTo>
                  <a:pt x="321008" y="28292"/>
                </a:lnTo>
                <a:lnTo>
                  <a:pt x="322961" y="24891"/>
                </a:lnTo>
                <a:lnTo>
                  <a:pt x="321076" y="17244"/>
                </a:lnTo>
                <a:close/>
              </a:path>
              <a:path w="323214" h="531494">
                <a:moveTo>
                  <a:pt x="321132" y="8127"/>
                </a:moveTo>
                <a:lnTo>
                  <a:pt x="307213" y="8127"/>
                </a:lnTo>
                <a:lnTo>
                  <a:pt x="313944" y="12191"/>
                </a:lnTo>
                <a:lnTo>
                  <a:pt x="320802" y="16128"/>
                </a:lnTo>
                <a:lnTo>
                  <a:pt x="321076" y="17244"/>
                </a:lnTo>
                <a:lnTo>
                  <a:pt x="321132" y="8127"/>
                </a:lnTo>
                <a:close/>
              </a:path>
              <a:path w="323214" h="531494">
                <a:moveTo>
                  <a:pt x="306041" y="8433"/>
                </a:moveTo>
                <a:lnTo>
                  <a:pt x="298450" y="10413"/>
                </a:lnTo>
                <a:lnTo>
                  <a:pt x="296404" y="13801"/>
                </a:lnTo>
                <a:lnTo>
                  <a:pt x="306041" y="8433"/>
                </a:lnTo>
                <a:close/>
              </a:path>
              <a:path w="323214" h="531494">
                <a:moveTo>
                  <a:pt x="321183" y="0"/>
                </a:moveTo>
                <a:lnTo>
                  <a:pt x="306041" y="8433"/>
                </a:lnTo>
                <a:lnTo>
                  <a:pt x="307213" y="8127"/>
                </a:lnTo>
                <a:lnTo>
                  <a:pt x="321132" y="8127"/>
                </a:lnTo>
                <a:lnTo>
                  <a:pt x="32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5669" y="1784223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010" y="514057"/>
                </a:moveTo>
                <a:lnTo>
                  <a:pt x="1904" y="531240"/>
                </a:lnTo>
                <a:lnTo>
                  <a:pt x="16271" y="523239"/>
                </a:lnTo>
                <a:lnTo>
                  <a:pt x="15875" y="523239"/>
                </a:lnTo>
                <a:lnTo>
                  <a:pt x="9016" y="519175"/>
                </a:lnTo>
                <a:lnTo>
                  <a:pt x="2285" y="515112"/>
                </a:lnTo>
                <a:lnTo>
                  <a:pt x="2010" y="514057"/>
                </a:lnTo>
                <a:close/>
              </a:path>
              <a:path w="323214" h="531494">
                <a:moveTo>
                  <a:pt x="30944" y="454193"/>
                </a:moveTo>
                <a:lnTo>
                  <a:pt x="4063" y="499617"/>
                </a:lnTo>
                <a:lnTo>
                  <a:pt x="2079" y="502904"/>
                </a:lnTo>
                <a:lnTo>
                  <a:pt x="2020" y="514096"/>
                </a:lnTo>
                <a:lnTo>
                  <a:pt x="2285" y="515112"/>
                </a:lnTo>
                <a:lnTo>
                  <a:pt x="9016" y="519175"/>
                </a:lnTo>
                <a:lnTo>
                  <a:pt x="15875" y="523239"/>
                </a:lnTo>
                <a:lnTo>
                  <a:pt x="16621" y="523045"/>
                </a:lnTo>
                <a:lnTo>
                  <a:pt x="26640" y="517465"/>
                </a:lnTo>
                <a:lnTo>
                  <a:pt x="28597" y="514057"/>
                </a:lnTo>
                <a:lnTo>
                  <a:pt x="32786" y="506984"/>
                </a:lnTo>
                <a:lnTo>
                  <a:pt x="30606" y="506984"/>
                </a:lnTo>
                <a:lnTo>
                  <a:pt x="9397" y="494411"/>
                </a:lnTo>
                <a:lnTo>
                  <a:pt x="30763" y="482506"/>
                </a:lnTo>
                <a:lnTo>
                  <a:pt x="30944" y="454193"/>
                </a:lnTo>
                <a:close/>
              </a:path>
              <a:path w="323214" h="531494">
                <a:moveTo>
                  <a:pt x="16621" y="523045"/>
                </a:moveTo>
                <a:lnTo>
                  <a:pt x="15875" y="523239"/>
                </a:lnTo>
                <a:lnTo>
                  <a:pt x="16271" y="523239"/>
                </a:lnTo>
                <a:lnTo>
                  <a:pt x="16621" y="523045"/>
                </a:lnTo>
                <a:close/>
              </a:path>
              <a:path w="323214" h="531494">
                <a:moveTo>
                  <a:pt x="26640" y="517465"/>
                </a:moveTo>
                <a:lnTo>
                  <a:pt x="16621" y="523045"/>
                </a:lnTo>
                <a:lnTo>
                  <a:pt x="24637" y="520953"/>
                </a:lnTo>
                <a:lnTo>
                  <a:pt x="26640" y="517465"/>
                </a:lnTo>
                <a:close/>
              </a:path>
              <a:path w="323214" h="531494">
                <a:moveTo>
                  <a:pt x="102996" y="442213"/>
                </a:moveTo>
                <a:lnTo>
                  <a:pt x="55416" y="468770"/>
                </a:lnTo>
                <a:lnTo>
                  <a:pt x="28575" y="514096"/>
                </a:lnTo>
                <a:lnTo>
                  <a:pt x="26640" y="517465"/>
                </a:lnTo>
                <a:lnTo>
                  <a:pt x="116839" y="467232"/>
                </a:lnTo>
                <a:lnTo>
                  <a:pt x="119379" y="458469"/>
                </a:lnTo>
                <a:lnTo>
                  <a:pt x="115442" y="451612"/>
                </a:lnTo>
                <a:lnTo>
                  <a:pt x="111632" y="444753"/>
                </a:lnTo>
                <a:lnTo>
                  <a:pt x="102996" y="442213"/>
                </a:lnTo>
                <a:close/>
              </a:path>
              <a:path w="323214" h="531494">
                <a:moveTo>
                  <a:pt x="2079" y="502904"/>
                </a:moveTo>
                <a:lnTo>
                  <a:pt x="0" y="506349"/>
                </a:lnTo>
                <a:lnTo>
                  <a:pt x="2010" y="514057"/>
                </a:lnTo>
                <a:lnTo>
                  <a:pt x="2079" y="502904"/>
                </a:lnTo>
                <a:close/>
              </a:path>
              <a:path w="323214" h="531494">
                <a:moveTo>
                  <a:pt x="30763" y="482506"/>
                </a:moveTo>
                <a:lnTo>
                  <a:pt x="9397" y="494411"/>
                </a:lnTo>
                <a:lnTo>
                  <a:pt x="30606" y="506984"/>
                </a:lnTo>
                <a:lnTo>
                  <a:pt x="30763" y="482506"/>
                </a:lnTo>
                <a:close/>
              </a:path>
              <a:path w="323214" h="531494">
                <a:moveTo>
                  <a:pt x="55416" y="468770"/>
                </a:moveTo>
                <a:lnTo>
                  <a:pt x="30763" y="482506"/>
                </a:lnTo>
                <a:lnTo>
                  <a:pt x="30606" y="506984"/>
                </a:lnTo>
                <a:lnTo>
                  <a:pt x="32786" y="506984"/>
                </a:lnTo>
                <a:lnTo>
                  <a:pt x="55416" y="468770"/>
                </a:lnTo>
                <a:close/>
              </a:path>
              <a:path w="323214" h="531494">
                <a:moveTo>
                  <a:pt x="17017" y="393318"/>
                </a:moveTo>
                <a:lnTo>
                  <a:pt x="9143" y="393318"/>
                </a:lnTo>
                <a:lnTo>
                  <a:pt x="2666" y="399668"/>
                </a:lnTo>
                <a:lnTo>
                  <a:pt x="2666" y="407669"/>
                </a:lnTo>
                <a:lnTo>
                  <a:pt x="2079" y="502904"/>
                </a:lnTo>
                <a:lnTo>
                  <a:pt x="4063" y="499617"/>
                </a:lnTo>
                <a:lnTo>
                  <a:pt x="30944" y="454193"/>
                </a:lnTo>
                <a:lnTo>
                  <a:pt x="31241" y="407669"/>
                </a:lnTo>
                <a:lnTo>
                  <a:pt x="31241" y="399796"/>
                </a:lnTo>
                <a:lnTo>
                  <a:pt x="24891" y="393446"/>
                </a:lnTo>
                <a:lnTo>
                  <a:pt x="17017" y="393318"/>
                </a:lnTo>
                <a:close/>
              </a:path>
              <a:path w="323214" h="531494">
                <a:moveTo>
                  <a:pt x="307213" y="0"/>
                </a:moveTo>
                <a:lnTo>
                  <a:pt x="298450" y="2286"/>
                </a:lnTo>
                <a:lnTo>
                  <a:pt x="294385" y="9016"/>
                </a:lnTo>
                <a:lnTo>
                  <a:pt x="30944" y="454193"/>
                </a:lnTo>
                <a:lnTo>
                  <a:pt x="30763" y="482506"/>
                </a:lnTo>
                <a:lnTo>
                  <a:pt x="55416" y="468770"/>
                </a:lnTo>
                <a:lnTo>
                  <a:pt x="323088" y="16763"/>
                </a:lnTo>
                <a:lnTo>
                  <a:pt x="320801" y="8000"/>
                </a:lnTo>
                <a:lnTo>
                  <a:pt x="313943" y="4063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2267" y="2486025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4920" y="98983"/>
                </a:moveTo>
                <a:lnTo>
                  <a:pt x="856107" y="122554"/>
                </a:lnTo>
                <a:lnTo>
                  <a:pt x="853186" y="131063"/>
                </a:lnTo>
                <a:lnTo>
                  <a:pt x="860044" y="145287"/>
                </a:lnTo>
                <a:lnTo>
                  <a:pt x="868553" y="148336"/>
                </a:lnTo>
                <a:lnTo>
                  <a:pt x="961569" y="103373"/>
                </a:lnTo>
                <a:lnTo>
                  <a:pt x="957707" y="103124"/>
                </a:lnTo>
                <a:lnTo>
                  <a:pt x="904920" y="98983"/>
                </a:lnTo>
                <a:close/>
              </a:path>
              <a:path w="987425" h="148589">
                <a:moveTo>
                  <a:pt x="971546" y="98550"/>
                </a:moveTo>
                <a:lnTo>
                  <a:pt x="961569" y="103373"/>
                </a:lnTo>
                <a:lnTo>
                  <a:pt x="965581" y="103632"/>
                </a:lnTo>
                <a:lnTo>
                  <a:pt x="971546" y="98550"/>
                </a:lnTo>
                <a:close/>
              </a:path>
              <a:path w="987425" h="148589">
                <a:moveTo>
                  <a:pt x="930553" y="86605"/>
                </a:moveTo>
                <a:lnTo>
                  <a:pt x="904920" y="98983"/>
                </a:lnTo>
                <a:lnTo>
                  <a:pt x="957707" y="103124"/>
                </a:lnTo>
                <a:lnTo>
                  <a:pt x="961569" y="103373"/>
                </a:lnTo>
                <a:lnTo>
                  <a:pt x="967339" y="100584"/>
                </a:lnTo>
                <a:lnTo>
                  <a:pt x="950722" y="100584"/>
                </a:lnTo>
                <a:lnTo>
                  <a:pt x="930553" y="86605"/>
                </a:lnTo>
                <a:close/>
              </a:path>
              <a:path w="987425" h="148589">
                <a:moveTo>
                  <a:pt x="952627" y="75946"/>
                </a:moveTo>
                <a:lnTo>
                  <a:pt x="930553" y="86605"/>
                </a:lnTo>
                <a:lnTo>
                  <a:pt x="950722" y="100584"/>
                </a:lnTo>
                <a:lnTo>
                  <a:pt x="952627" y="75946"/>
                </a:lnTo>
                <a:close/>
              </a:path>
              <a:path w="987425" h="148589">
                <a:moveTo>
                  <a:pt x="965259" y="75946"/>
                </a:moveTo>
                <a:lnTo>
                  <a:pt x="952627" y="75946"/>
                </a:lnTo>
                <a:lnTo>
                  <a:pt x="950722" y="100584"/>
                </a:lnTo>
                <a:lnTo>
                  <a:pt x="967339" y="100584"/>
                </a:lnTo>
                <a:lnTo>
                  <a:pt x="971546" y="98550"/>
                </a:lnTo>
                <a:lnTo>
                  <a:pt x="972439" y="97789"/>
                </a:lnTo>
                <a:lnTo>
                  <a:pt x="973709" y="82041"/>
                </a:lnTo>
                <a:lnTo>
                  <a:pt x="973221" y="81469"/>
                </a:lnTo>
                <a:lnTo>
                  <a:pt x="965259" y="75946"/>
                </a:lnTo>
                <a:close/>
              </a:path>
              <a:path w="987425" h="148589">
                <a:moveTo>
                  <a:pt x="8128" y="0"/>
                </a:moveTo>
                <a:lnTo>
                  <a:pt x="1270" y="5841"/>
                </a:lnTo>
                <a:lnTo>
                  <a:pt x="0" y="21589"/>
                </a:lnTo>
                <a:lnTo>
                  <a:pt x="5969" y="28448"/>
                </a:lnTo>
                <a:lnTo>
                  <a:pt x="904920" y="98983"/>
                </a:lnTo>
                <a:lnTo>
                  <a:pt x="930553" y="86605"/>
                </a:lnTo>
                <a:lnTo>
                  <a:pt x="907193" y="70414"/>
                </a:lnTo>
                <a:lnTo>
                  <a:pt x="8128" y="0"/>
                </a:lnTo>
                <a:close/>
              </a:path>
              <a:path w="987425" h="148589">
                <a:moveTo>
                  <a:pt x="973221" y="81469"/>
                </a:moveTo>
                <a:lnTo>
                  <a:pt x="973709" y="82041"/>
                </a:lnTo>
                <a:lnTo>
                  <a:pt x="972439" y="97789"/>
                </a:lnTo>
                <a:lnTo>
                  <a:pt x="971546" y="98550"/>
                </a:lnTo>
                <a:lnTo>
                  <a:pt x="987044" y="91059"/>
                </a:lnTo>
                <a:lnTo>
                  <a:pt x="973221" y="81469"/>
                </a:lnTo>
                <a:close/>
              </a:path>
              <a:path w="987425" h="148589">
                <a:moveTo>
                  <a:pt x="907193" y="70414"/>
                </a:moveTo>
                <a:lnTo>
                  <a:pt x="930553" y="86605"/>
                </a:lnTo>
                <a:lnTo>
                  <a:pt x="952627" y="75946"/>
                </a:lnTo>
                <a:lnTo>
                  <a:pt x="965259" y="75946"/>
                </a:lnTo>
                <a:lnTo>
                  <a:pt x="963673" y="74845"/>
                </a:lnTo>
                <a:lnTo>
                  <a:pt x="907193" y="70414"/>
                </a:lnTo>
                <a:close/>
              </a:path>
              <a:path w="987425" h="148589">
                <a:moveTo>
                  <a:pt x="963673" y="74845"/>
                </a:moveTo>
                <a:lnTo>
                  <a:pt x="973221" y="81469"/>
                </a:lnTo>
                <a:lnTo>
                  <a:pt x="967867" y="75184"/>
                </a:lnTo>
                <a:lnTo>
                  <a:pt x="963673" y="74845"/>
                </a:lnTo>
                <a:close/>
              </a:path>
              <a:path w="987425" h="148589">
                <a:moveTo>
                  <a:pt x="878967" y="16001"/>
                </a:moveTo>
                <a:lnTo>
                  <a:pt x="870077" y="17652"/>
                </a:lnTo>
                <a:lnTo>
                  <a:pt x="865505" y="24129"/>
                </a:lnTo>
                <a:lnTo>
                  <a:pt x="861060" y="30607"/>
                </a:lnTo>
                <a:lnTo>
                  <a:pt x="862584" y="39497"/>
                </a:lnTo>
                <a:lnTo>
                  <a:pt x="907193" y="70414"/>
                </a:lnTo>
                <a:lnTo>
                  <a:pt x="963673" y="74845"/>
                </a:lnTo>
                <a:lnTo>
                  <a:pt x="885444" y="20574"/>
                </a:lnTo>
                <a:lnTo>
                  <a:pt x="878967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1432" y="119202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0" y="28448"/>
                </a:lnTo>
                <a:lnTo>
                  <a:pt x="294513" y="28701"/>
                </a:lnTo>
                <a:lnTo>
                  <a:pt x="304545" y="29717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531" y="111125"/>
                </a:lnTo>
                <a:lnTo>
                  <a:pt x="471169" y="145795"/>
                </a:lnTo>
                <a:lnTo>
                  <a:pt x="488950" y="183768"/>
                </a:lnTo>
                <a:lnTo>
                  <a:pt x="498347" y="222757"/>
                </a:lnTo>
                <a:lnTo>
                  <a:pt x="499617" y="242442"/>
                </a:lnTo>
                <a:lnTo>
                  <a:pt x="499363" y="252094"/>
                </a:lnTo>
                <a:lnTo>
                  <a:pt x="492378" y="291464"/>
                </a:lnTo>
                <a:lnTo>
                  <a:pt x="471804" y="338708"/>
                </a:lnTo>
                <a:lnTo>
                  <a:pt x="447293" y="373633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7" y="455929"/>
                </a:lnTo>
                <a:lnTo>
                  <a:pt x="276987" y="457326"/>
                </a:lnTo>
                <a:lnTo>
                  <a:pt x="270763" y="463930"/>
                </a:lnTo>
                <a:lnTo>
                  <a:pt x="271017" y="471804"/>
                </a:lnTo>
                <a:lnTo>
                  <a:pt x="271144" y="479678"/>
                </a:lnTo>
                <a:lnTo>
                  <a:pt x="277748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1"/>
                </a:lnTo>
                <a:lnTo>
                  <a:pt x="506856" y="333375"/>
                </a:lnTo>
                <a:lnTo>
                  <a:pt x="522604" y="289178"/>
                </a:lnTo>
                <a:lnTo>
                  <a:pt x="528192" y="243204"/>
                </a:lnTo>
                <a:lnTo>
                  <a:pt x="527812" y="231775"/>
                </a:lnTo>
                <a:lnTo>
                  <a:pt x="519810" y="186054"/>
                </a:lnTo>
                <a:lnTo>
                  <a:pt x="496569" y="132587"/>
                </a:lnTo>
                <a:lnTo>
                  <a:pt x="469010" y="93599"/>
                </a:lnTo>
                <a:lnTo>
                  <a:pt x="435482" y="59816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38" y="227611"/>
                </a:moveTo>
                <a:lnTo>
                  <a:pt x="56641" y="242950"/>
                </a:lnTo>
                <a:lnTo>
                  <a:pt x="65732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38" y="22761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896" y="212851"/>
                </a:lnTo>
                <a:lnTo>
                  <a:pt x="44242" y="216908"/>
                </a:lnTo>
                <a:lnTo>
                  <a:pt x="49338" y="22761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4" y="228313"/>
                </a:lnTo>
                <a:lnTo>
                  <a:pt x="72659" y="220125"/>
                </a:lnTo>
                <a:lnTo>
                  <a:pt x="73151" y="216788"/>
                </a:lnTo>
                <a:lnTo>
                  <a:pt x="73659" y="213613"/>
                </a:lnTo>
                <a:lnTo>
                  <a:pt x="74715" y="208533"/>
                </a:lnTo>
                <a:lnTo>
                  <a:pt x="71881" y="208533"/>
                </a:lnTo>
                <a:lnTo>
                  <a:pt x="47370" y="206375"/>
                </a:lnTo>
                <a:lnTo>
                  <a:pt x="61359" y="186423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4" y="228313"/>
                </a:moveTo>
                <a:lnTo>
                  <a:pt x="64642" y="229997"/>
                </a:lnTo>
                <a:lnTo>
                  <a:pt x="65732" y="229997"/>
                </a:lnTo>
                <a:lnTo>
                  <a:pt x="66914" y="228313"/>
                </a:lnTo>
                <a:close/>
              </a:path>
              <a:path w="528320" h="486410">
                <a:moveTo>
                  <a:pt x="72659" y="220125"/>
                </a:moveTo>
                <a:lnTo>
                  <a:pt x="66914" y="228313"/>
                </a:lnTo>
                <a:lnTo>
                  <a:pt x="72008" y="224536"/>
                </a:lnTo>
                <a:lnTo>
                  <a:pt x="72659" y="220125"/>
                </a:lnTo>
                <a:close/>
              </a:path>
              <a:path w="528320" h="486410">
                <a:moveTo>
                  <a:pt x="44242" y="216908"/>
                </a:moveTo>
                <a:lnTo>
                  <a:pt x="43687" y="220344"/>
                </a:lnTo>
                <a:lnTo>
                  <a:pt x="49148" y="227583"/>
                </a:lnTo>
                <a:lnTo>
                  <a:pt x="49338" y="227611"/>
                </a:lnTo>
                <a:lnTo>
                  <a:pt x="44242" y="216908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691" y="203835"/>
                </a:lnTo>
                <a:lnTo>
                  <a:pt x="72659" y="220125"/>
                </a:lnTo>
                <a:lnTo>
                  <a:pt x="127762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8"/>
                </a:lnTo>
                <a:lnTo>
                  <a:pt x="3549" y="131444"/>
                </a:lnTo>
                <a:lnTo>
                  <a:pt x="44242" y="216908"/>
                </a:lnTo>
                <a:lnTo>
                  <a:pt x="44957" y="212470"/>
                </a:lnTo>
                <a:lnTo>
                  <a:pt x="45592" y="207772"/>
                </a:lnTo>
                <a:lnTo>
                  <a:pt x="48005" y="196468"/>
                </a:lnTo>
                <a:lnTo>
                  <a:pt x="51053" y="185165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51" y="118744"/>
                </a:lnTo>
                <a:lnTo>
                  <a:pt x="25907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59" y="186423"/>
                </a:moveTo>
                <a:lnTo>
                  <a:pt x="47370" y="206375"/>
                </a:lnTo>
                <a:lnTo>
                  <a:pt x="71881" y="208533"/>
                </a:lnTo>
                <a:lnTo>
                  <a:pt x="61359" y="186423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59" y="186423"/>
                </a:lnTo>
                <a:lnTo>
                  <a:pt x="71881" y="208533"/>
                </a:lnTo>
                <a:lnTo>
                  <a:pt x="74715" y="208533"/>
                </a:lnTo>
                <a:lnTo>
                  <a:pt x="75691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8" y="5333"/>
                </a:lnTo>
                <a:lnTo>
                  <a:pt x="195960" y="20574"/>
                </a:lnTo>
                <a:lnTo>
                  <a:pt x="154939" y="44450"/>
                </a:lnTo>
                <a:lnTo>
                  <a:pt x="118490" y="75183"/>
                </a:lnTo>
                <a:lnTo>
                  <a:pt x="87629" y="111505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59" y="186423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2"/>
                </a:lnTo>
                <a:lnTo>
                  <a:pt x="206755" y="47116"/>
                </a:lnTo>
                <a:lnTo>
                  <a:pt x="245490" y="33400"/>
                </a:lnTo>
                <a:lnTo>
                  <a:pt x="284860" y="28448"/>
                </a:lnTo>
                <a:lnTo>
                  <a:pt x="389438" y="28448"/>
                </a:lnTo>
                <a:lnTo>
                  <a:pt x="375792" y="21208"/>
                </a:lnTo>
                <a:lnTo>
                  <a:pt x="331596" y="5587"/>
                </a:lnTo>
                <a:lnTo>
                  <a:pt x="297306" y="253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2738" y="14135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3876" y="1367789"/>
            <a:ext cx="712470" cy="733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9473" y="1434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20791" y="14597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37938" y="22517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9076" y="2205989"/>
            <a:ext cx="712470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4673" y="22730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15991" y="22979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33338" y="23279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3421" y="2282189"/>
            <a:ext cx="814577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0073" y="2349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60591" y="2374138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845554" y="1367535"/>
          <a:ext cx="2225675" cy="141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/>
                <a:gridCol w="609600"/>
                <a:gridCol w="609600"/>
                <a:gridCol w="609600"/>
              </a:tblGrid>
              <a:tr h="30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089647" y="3015945"/>
            <a:ext cx="1724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-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</a:t>
            </a:r>
            <a:r>
              <a:rPr sz="2000" b="1" spc="2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52032" y="210642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5" y="29717"/>
                </a:lnTo>
                <a:lnTo>
                  <a:pt x="343408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532" y="111125"/>
                </a:lnTo>
                <a:lnTo>
                  <a:pt x="471169" y="145795"/>
                </a:lnTo>
                <a:lnTo>
                  <a:pt x="488949" y="183768"/>
                </a:lnTo>
                <a:lnTo>
                  <a:pt x="498347" y="222757"/>
                </a:lnTo>
                <a:lnTo>
                  <a:pt x="499617" y="242442"/>
                </a:lnTo>
                <a:lnTo>
                  <a:pt x="499363" y="252094"/>
                </a:lnTo>
                <a:lnTo>
                  <a:pt x="492378" y="291464"/>
                </a:lnTo>
                <a:lnTo>
                  <a:pt x="471804" y="338708"/>
                </a:lnTo>
                <a:lnTo>
                  <a:pt x="447293" y="373633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8" y="455929"/>
                </a:lnTo>
                <a:lnTo>
                  <a:pt x="276987" y="457326"/>
                </a:lnTo>
                <a:lnTo>
                  <a:pt x="270763" y="463930"/>
                </a:lnTo>
                <a:lnTo>
                  <a:pt x="271017" y="471804"/>
                </a:lnTo>
                <a:lnTo>
                  <a:pt x="271144" y="479678"/>
                </a:lnTo>
                <a:lnTo>
                  <a:pt x="277748" y="485901"/>
                </a:lnTo>
                <a:lnTo>
                  <a:pt x="319532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1" y="374141"/>
                </a:lnTo>
                <a:lnTo>
                  <a:pt x="506857" y="333375"/>
                </a:lnTo>
                <a:lnTo>
                  <a:pt x="522604" y="289178"/>
                </a:lnTo>
                <a:lnTo>
                  <a:pt x="528192" y="243204"/>
                </a:lnTo>
                <a:lnTo>
                  <a:pt x="527812" y="231775"/>
                </a:lnTo>
                <a:lnTo>
                  <a:pt x="519811" y="186054"/>
                </a:lnTo>
                <a:lnTo>
                  <a:pt x="496569" y="132587"/>
                </a:lnTo>
                <a:lnTo>
                  <a:pt x="469011" y="93599"/>
                </a:lnTo>
                <a:lnTo>
                  <a:pt x="435483" y="59816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38" y="227611"/>
                </a:moveTo>
                <a:lnTo>
                  <a:pt x="56641" y="242950"/>
                </a:lnTo>
                <a:lnTo>
                  <a:pt x="65732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38" y="22761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896" y="212851"/>
                </a:lnTo>
                <a:lnTo>
                  <a:pt x="44242" y="216908"/>
                </a:lnTo>
                <a:lnTo>
                  <a:pt x="49338" y="22761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4" y="228313"/>
                </a:lnTo>
                <a:lnTo>
                  <a:pt x="72659" y="220125"/>
                </a:lnTo>
                <a:lnTo>
                  <a:pt x="73151" y="216788"/>
                </a:lnTo>
                <a:lnTo>
                  <a:pt x="73659" y="213613"/>
                </a:lnTo>
                <a:lnTo>
                  <a:pt x="74715" y="208533"/>
                </a:lnTo>
                <a:lnTo>
                  <a:pt x="71881" y="208533"/>
                </a:lnTo>
                <a:lnTo>
                  <a:pt x="47370" y="206375"/>
                </a:lnTo>
                <a:lnTo>
                  <a:pt x="61359" y="186423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4" y="228313"/>
                </a:moveTo>
                <a:lnTo>
                  <a:pt x="64642" y="229997"/>
                </a:lnTo>
                <a:lnTo>
                  <a:pt x="65732" y="229997"/>
                </a:lnTo>
                <a:lnTo>
                  <a:pt x="66914" y="228313"/>
                </a:lnTo>
                <a:close/>
              </a:path>
              <a:path w="528320" h="486410">
                <a:moveTo>
                  <a:pt x="72659" y="220125"/>
                </a:moveTo>
                <a:lnTo>
                  <a:pt x="66914" y="228313"/>
                </a:lnTo>
                <a:lnTo>
                  <a:pt x="72008" y="224536"/>
                </a:lnTo>
                <a:lnTo>
                  <a:pt x="72659" y="220125"/>
                </a:lnTo>
                <a:close/>
              </a:path>
              <a:path w="528320" h="486410">
                <a:moveTo>
                  <a:pt x="44242" y="216908"/>
                </a:moveTo>
                <a:lnTo>
                  <a:pt x="43687" y="220344"/>
                </a:lnTo>
                <a:lnTo>
                  <a:pt x="49148" y="227583"/>
                </a:lnTo>
                <a:lnTo>
                  <a:pt x="49338" y="227611"/>
                </a:lnTo>
                <a:lnTo>
                  <a:pt x="44242" y="216908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691" y="203835"/>
                </a:lnTo>
                <a:lnTo>
                  <a:pt x="72659" y="220125"/>
                </a:lnTo>
                <a:lnTo>
                  <a:pt x="127762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8"/>
                </a:lnTo>
                <a:lnTo>
                  <a:pt x="3549" y="131444"/>
                </a:lnTo>
                <a:lnTo>
                  <a:pt x="44242" y="216908"/>
                </a:lnTo>
                <a:lnTo>
                  <a:pt x="44957" y="212470"/>
                </a:lnTo>
                <a:lnTo>
                  <a:pt x="45592" y="207772"/>
                </a:lnTo>
                <a:lnTo>
                  <a:pt x="48005" y="196468"/>
                </a:lnTo>
                <a:lnTo>
                  <a:pt x="51053" y="185165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51" y="118744"/>
                </a:lnTo>
                <a:lnTo>
                  <a:pt x="25907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59" y="186423"/>
                </a:moveTo>
                <a:lnTo>
                  <a:pt x="47370" y="206375"/>
                </a:lnTo>
                <a:lnTo>
                  <a:pt x="71881" y="208533"/>
                </a:lnTo>
                <a:lnTo>
                  <a:pt x="61359" y="186423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59" y="186423"/>
                </a:lnTo>
                <a:lnTo>
                  <a:pt x="71881" y="208533"/>
                </a:lnTo>
                <a:lnTo>
                  <a:pt x="74715" y="208533"/>
                </a:lnTo>
                <a:lnTo>
                  <a:pt x="75691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8" y="5333"/>
                </a:lnTo>
                <a:lnTo>
                  <a:pt x="195961" y="20574"/>
                </a:lnTo>
                <a:lnTo>
                  <a:pt x="154939" y="44450"/>
                </a:lnTo>
                <a:lnTo>
                  <a:pt x="118490" y="75183"/>
                </a:lnTo>
                <a:lnTo>
                  <a:pt x="87629" y="111505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59" y="186423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4" y="68452"/>
                </a:lnTo>
                <a:lnTo>
                  <a:pt x="206756" y="47116"/>
                </a:lnTo>
                <a:lnTo>
                  <a:pt x="245490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2" y="21208"/>
                </a:lnTo>
                <a:lnTo>
                  <a:pt x="331596" y="5587"/>
                </a:lnTo>
                <a:lnTo>
                  <a:pt x="297307" y="253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8" name="object 6"/>
          <p:cNvSpPr txBox="1"/>
          <p:nvPr/>
        </p:nvSpPr>
        <p:spPr>
          <a:xfrm>
            <a:off x="2204529" y="2185447"/>
            <a:ext cx="113855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220" algn="l"/>
              </a:tabLst>
            </a:pPr>
            <a:r>
              <a:rPr sz="5400" spc="487" baseline="-22503" smtClean="0">
                <a:latin typeface="Symbol"/>
                <a:cs typeface="Symbol"/>
              </a:rPr>
              <a:t></a:t>
            </a:r>
            <a:r>
              <a:rPr sz="3600" u="heavy" spc="-229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881" y="355854"/>
            <a:ext cx="6808470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2634" y="5607342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5">
                <a:moveTo>
                  <a:pt x="292197" y="48804"/>
                </a:moveTo>
                <a:lnTo>
                  <a:pt x="267473" y="62587"/>
                </a:lnTo>
                <a:lnTo>
                  <a:pt x="3937" y="507695"/>
                </a:lnTo>
                <a:lnTo>
                  <a:pt x="0" y="514489"/>
                </a:lnTo>
                <a:lnTo>
                  <a:pt x="2158" y="523252"/>
                </a:lnTo>
                <a:lnTo>
                  <a:pt x="9016" y="527265"/>
                </a:lnTo>
                <a:lnTo>
                  <a:pt x="15748" y="531291"/>
                </a:lnTo>
                <a:lnTo>
                  <a:pt x="24511" y="529043"/>
                </a:lnTo>
                <a:lnTo>
                  <a:pt x="28575" y="522249"/>
                </a:lnTo>
                <a:lnTo>
                  <a:pt x="292016" y="77107"/>
                </a:lnTo>
                <a:lnTo>
                  <a:pt x="292197" y="48804"/>
                </a:lnTo>
                <a:close/>
              </a:path>
              <a:path w="323214" h="531495">
                <a:moveTo>
                  <a:pt x="320881" y="28369"/>
                </a:moveTo>
                <a:lnTo>
                  <a:pt x="318896" y="31686"/>
                </a:lnTo>
                <a:lnTo>
                  <a:pt x="292016" y="77107"/>
                </a:lnTo>
                <a:lnTo>
                  <a:pt x="291718" y="123558"/>
                </a:lnTo>
                <a:lnTo>
                  <a:pt x="291718" y="131444"/>
                </a:lnTo>
                <a:lnTo>
                  <a:pt x="298068" y="137883"/>
                </a:lnTo>
                <a:lnTo>
                  <a:pt x="313816" y="137985"/>
                </a:lnTo>
                <a:lnTo>
                  <a:pt x="320293" y="131635"/>
                </a:lnTo>
                <a:lnTo>
                  <a:pt x="320295" y="123558"/>
                </a:lnTo>
                <a:lnTo>
                  <a:pt x="320881" y="28369"/>
                </a:lnTo>
                <a:close/>
              </a:path>
              <a:path w="323214" h="531495">
                <a:moveTo>
                  <a:pt x="296326" y="13782"/>
                </a:moveTo>
                <a:lnTo>
                  <a:pt x="206120" y="64058"/>
                </a:lnTo>
                <a:lnTo>
                  <a:pt x="203580" y="72758"/>
                </a:lnTo>
                <a:lnTo>
                  <a:pt x="207517" y="79654"/>
                </a:lnTo>
                <a:lnTo>
                  <a:pt x="211327" y="86550"/>
                </a:lnTo>
                <a:lnTo>
                  <a:pt x="219963" y="89026"/>
                </a:lnTo>
                <a:lnTo>
                  <a:pt x="267473" y="62587"/>
                </a:lnTo>
                <a:lnTo>
                  <a:pt x="294386" y="17132"/>
                </a:lnTo>
                <a:lnTo>
                  <a:pt x="296326" y="13782"/>
                </a:lnTo>
                <a:close/>
              </a:path>
              <a:path w="323214" h="531495">
                <a:moveTo>
                  <a:pt x="320906" y="24320"/>
                </a:moveTo>
                <a:lnTo>
                  <a:pt x="292353" y="24320"/>
                </a:lnTo>
                <a:lnTo>
                  <a:pt x="313563" y="36893"/>
                </a:lnTo>
                <a:lnTo>
                  <a:pt x="292197" y="48804"/>
                </a:lnTo>
                <a:lnTo>
                  <a:pt x="292016" y="77107"/>
                </a:lnTo>
                <a:lnTo>
                  <a:pt x="318896" y="31686"/>
                </a:lnTo>
                <a:lnTo>
                  <a:pt x="320881" y="28369"/>
                </a:lnTo>
                <a:lnTo>
                  <a:pt x="320906" y="24320"/>
                </a:lnTo>
                <a:close/>
              </a:path>
              <a:path w="323214" h="531495">
                <a:moveTo>
                  <a:pt x="307086" y="8089"/>
                </a:moveTo>
                <a:lnTo>
                  <a:pt x="306076" y="8348"/>
                </a:lnTo>
                <a:lnTo>
                  <a:pt x="296326" y="13782"/>
                </a:lnTo>
                <a:lnTo>
                  <a:pt x="294355" y="17183"/>
                </a:lnTo>
                <a:lnTo>
                  <a:pt x="267473" y="62587"/>
                </a:lnTo>
                <a:lnTo>
                  <a:pt x="292197" y="48804"/>
                </a:lnTo>
                <a:lnTo>
                  <a:pt x="292353" y="24320"/>
                </a:lnTo>
                <a:lnTo>
                  <a:pt x="320906" y="24320"/>
                </a:lnTo>
                <a:lnTo>
                  <a:pt x="320936" y="17132"/>
                </a:lnTo>
                <a:lnTo>
                  <a:pt x="320675" y="16128"/>
                </a:lnTo>
                <a:lnTo>
                  <a:pt x="307086" y="8089"/>
                </a:lnTo>
                <a:close/>
              </a:path>
              <a:path w="323214" h="531495">
                <a:moveTo>
                  <a:pt x="292353" y="24320"/>
                </a:moveTo>
                <a:lnTo>
                  <a:pt x="292197" y="48804"/>
                </a:lnTo>
                <a:lnTo>
                  <a:pt x="313563" y="36893"/>
                </a:lnTo>
                <a:lnTo>
                  <a:pt x="292353" y="24320"/>
                </a:lnTo>
                <a:close/>
              </a:path>
              <a:path w="323214" h="531495">
                <a:moveTo>
                  <a:pt x="320950" y="17183"/>
                </a:moveTo>
                <a:lnTo>
                  <a:pt x="320881" y="28369"/>
                </a:lnTo>
                <a:lnTo>
                  <a:pt x="322961" y="24891"/>
                </a:lnTo>
                <a:lnTo>
                  <a:pt x="320950" y="17183"/>
                </a:lnTo>
                <a:close/>
              </a:path>
              <a:path w="323214" h="531495">
                <a:moveTo>
                  <a:pt x="321006" y="8089"/>
                </a:moveTo>
                <a:lnTo>
                  <a:pt x="307086" y="8089"/>
                </a:lnTo>
                <a:lnTo>
                  <a:pt x="320675" y="16128"/>
                </a:lnTo>
                <a:lnTo>
                  <a:pt x="320950" y="17183"/>
                </a:lnTo>
                <a:lnTo>
                  <a:pt x="321006" y="8089"/>
                </a:lnTo>
                <a:close/>
              </a:path>
              <a:path w="323214" h="531495">
                <a:moveTo>
                  <a:pt x="306076" y="8348"/>
                </a:moveTo>
                <a:lnTo>
                  <a:pt x="298323" y="10337"/>
                </a:lnTo>
                <a:lnTo>
                  <a:pt x="296326" y="13782"/>
                </a:lnTo>
                <a:lnTo>
                  <a:pt x="306076" y="8348"/>
                </a:lnTo>
                <a:close/>
              </a:path>
              <a:path w="323214" h="531495">
                <a:moveTo>
                  <a:pt x="321055" y="0"/>
                </a:moveTo>
                <a:lnTo>
                  <a:pt x="306076" y="8348"/>
                </a:lnTo>
                <a:lnTo>
                  <a:pt x="307086" y="8089"/>
                </a:lnTo>
                <a:lnTo>
                  <a:pt x="321006" y="8089"/>
                </a:lnTo>
                <a:lnTo>
                  <a:pt x="321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0222" y="5530977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5">
                <a:moveTo>
                  <a:pt x="1901" y="514104"/>
                </a:moveTo>
                <a:lnTo>
                  <a:pt x="1777" y="531279"/>
                </a:lnTo>
                <a:lnTo>
                  <a:pt x="16316" y="523189"/>
                </a:lnTo>
                <a:lnTo>
                  <a:pt x="15748" y="523189"/>
                </a:lnTo>
                <a:lnTo>
                  <a:pt x="2159" y="515150"/>
                </a:lnTo>
                <a:lnTo>
                  <a:pt x="1901" y="514104"/>
                </a:lnTo>
                <a:close/>
              </a:path>
              <a:path w="323214" h="531495">
                <a:moveTo>
                  <a:pt x="30946" y="453985"/>
                </a:moveTo>
                <a:lnTo>
                  <a:pt x="3937" y="499605"/>
                </a:lnTo>
                <a:lnTo>
                  <a:pt x="1981" y="502974"/>
                </a:lnTo>
                <a:lnTo>
                  <a:pt x="1914" y="514159"/>
                </a:lnTo>
                <a:lnTo>
                  <a:pt x="2159" y="515150"/>
                </a:lnTo>
                <a:lnTo>
                  <a:pt x="15748" y="523189"/>
                </a:lnTo>
                <a:lnTo>
                  <a:pt x="16802" y="522918"/>
                </a:lnTo>
                <a:lnTo>
                  <a:pt x="26589" y="517472"/>
                </a:lnTo>
                <a:lnTo>
                  <a:pt x="28607" y="514104"/>
                </a:lnTo>
                <a:lnTo>
                  <a:pt x="32829" y="506971"/>
                </a:lnTo>
                <a:lnTo>
                  <a:pt x="30606" y="506971"/>
                </a:lnTo>
                <a:lnTo>
                  <a:pt x="9271" y="494398"/>
                </a:lnTo>
                <a:lnTo>
                  <a:pt x="30764" y="482430"/>
                </a:lnTo>
                <a:lnTo>
                  <a:pt x="30946" y="453985"/>
                </a:lnTo>
                <a:close/>
              </a:path>
              <a:path w="323214" h="531495">
                <a:moveTo>
                  <a:pt x="16802" y="522918"/>
                </a:moveTo>
                <a:lnTo>
                  <a:pt x="15748" y="523189"/>
                </a:lnTo>
                <a:lnTo>
                  <a:pt x="16316" y="523189"/>
                </a:lnTo>
                <a:lnTo>
                  <a:pt x="16802" y="522918"/>
                </a:lnTo>
                <a:close/>
              </a:path>
              <a:path w="323214" h="531495">
                <a:moveTo>
                  <a:pt x="26589" y="517472"/>
                </a:moveTo>
                <a:lnTo>
                  <a:pt x="16802" y="522918"/>
                </a:lnTo>
                <a:lnTo>
                  <a:pt x="24511" y="520941"/>
                </a:lnTo>
                <a:lnTo>
                  <a:pt x="26589" y="517472"/>
                </a:lnTo>
                <a:close/>
              </a:path>
              <a:path w="323214" h="531495">
                <a:moveTo>
                  <a:pt x="102869" y="442264"/>
                </a:moveTo>
                <a:lnTo>
                  <a:pt x="55508" y="468653"/>
                </a:lnTo>
                <a:lnTo>
                  <a:pt x="28575" y="514159"/>
                </a:lnTo>
                <a:lnTo>
                  <a:pt x="26589" y="517472"/>
                </a:lnTo>
                <a:lnTo>
                  <a:pt x="116839" y="467220"/>
                </a:lnTo>
                <a:lnTo>
                  <a:pt x="119252" y="458520"/>
                </a:lnTo>
                <a:lnTo>
                  <a:pt x="111632" y="444741"/>
                </a:lnTo>
                <a:lnTo>
                  <a:pt x="102869" y="442264"/>
                </a:lnTo>
                <a:close/>
              </a:path>
              <a:path w="323214" h="531495">
                <a:moveTo>
                  <a:pt x="1981" y="502974"/>
                </a:moveTo>
                <a:lnTo>
                  <a:pt x="0" y="506387"/>
                </a:lnTo>
                <a:lnTo>
                  <a:pt x="1901" y="514104"/>
                </a:lnTo>
                <a:lnTo>
                  <a:pt x="1981" y="502974"/>
                </a:lnTo>
                <a:close/>
              </a:path>
              <a:path w="323214" h="531495">
                <a:moveTo>
                  <a:pt x="30764" y="482430"/>
                </a:moveTo>
                <a:lnTo>
                  <a:pt x="9271" y="494398"/>
                </a:lnTo>
                <a:lnTo>
                  <a:pt x="30606" y="506971"/>
                </a:lnTo>
                <a:lnTo>
                  <a:pt x="30764" y="482430"/>
                </a:lnTo>
                <a:close/>
              </a:path>
              <a:path w="323214" h="531495">
                <a:moveTo>
                  <a:pt x="55508" y="468653"/>
                </a:moveTo>
                <a:lnTo>
                  <a:pt x="30764" y="482430"/>
                </a:lnTo>
                <a:lnTo>
                  <a:pt x="30606" y="506971"/>
                </a:lnTo>
                <a:lnTo>
                  <a:pt x="32829" y="506971"/>
                </a:lnTo>
                <a:lnTo>
                  <a:pt x="55508" y="468653"/>
                </a:lnTo>
                <a:close/>
              </a:path>
              <a:path w="323214" h="531495">
                <a:moveTo>
                  <a:pt x="9143" y="393293"/>
                </a:moveTo>
                <a:lnTo>
                  <a:pt x="2666" y="399656"/>
                </a:lnTo>
                <a:lnTo>
                  <a:pt x="2665" y="407733"/>
                </a:lnTo>
                <a:lnTo>
                  <a:pt x="1981" y="502974"/>
                </a:lnTo>
                <a:lnTo>
                  <a:pt x="3937" y="499605"/>
                </a:lnTo>
                <a:lnTo>
                  <a:pt x="30946" y="453985"/>
                </a:lnTo>
                <a:lnTo>
                  <a:pt x="31241" y="407733"/>
                </a:lnTo>
                <a:lnTo>
                  <a:pt x="31241" y="399834"/>
                </a:lnTo>
                <a:lnTo>
                  <a:pt x="24891" y="393395"/>
                </a:lnTo>
                <a:lnTo>
                  <a:pt x="9143" y="393293"/>
                </a:lnTo>
                <a:close/>
              </a:path>
              <a:path w="323214" h="531495">
                <a:moveTo>
                  <a:pt x="307086" y="0"/>
                </a:moveTo>
                <a:lnTo>
                  <a:pt x="298323" y="2286"/>
                </a:lnTo>
                <a:lnTo>
                  <a:pt x="294386" y="9017"/>
                </a:lnTo>
                <a:lnTo>
                  <a:pt x="30946" y="453985"/>
                </a:lnTo>
                <a:lnTo>
                  <a:pt x="30764" y="482430"/>
                </a:lnTo>
                <a:lnTo>
                  <a:pt x="55508" y="468653"/>
                </a:lnTo>
                <a:lnTo>
                  <a:pt x="322961" y="16764"/>
                </a:lnTo>
                <a:lnTo>
                  <a:pt x="320675" y="8001"/>
                </a:lnTo>
                <a:lnTo>
                  <a:pt x="307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6821" y="6232766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4963" y="98957"/>
                </a:moveTo>
                <a:lnTo>
                  <a:pt x="856106" y="122567"/>
                </a:lnTo>
                <a:lnTo>
                  <a:pt x="853058" y="131114"/>
                </a:lnTo>
                <a:lnTo>
                  <a:pt x="859916" y="145326"/>
                </a:lnTo>
                <a:lnTo>
                  <a:pt x="868552" y="148297"/>
                </a:lnTo>
                <a:lnTo>
                  <a:pt x="961517" y="103389"/>
                </a:lnTo>
                <a:lnTo>
                  <a:pt x="904963" y="98957"/>
                </a:lnTo>
                <a:close/>
              </a:path>
              <a:path w="987425" h="148589">
                <a:moveTo>
                  <a:pt x="971674" y="98483"/>
                </a:moveTo>
                <a:lnTo>
                  <a:pt x="961517" y="103389"/>
                </a:lnTo>
                <a:lnTo>
                  <a:pt x="965580" y="103708"/>
                </a:lnTo>
                <a:lnTo>
                  <a:pt x="971674" y="98483"/>
                </a:lnTo>
                <a:close/>
              </a:path>
              <a:path w="987425" h="148589">
                <a:moveTo>
                  <a:pt x="930471" y="86629"/>
                </a:moveTo>
                <a:lnTo>
                  <a:pt x="904963" y="98957"/>
                </a:lnTo>
                <a:lnTo>
                  <a:pt x="961517" y="103389"/>
                </a:lnTo>
                <a:lnTo>
                  <a:pt x="967326" y="100583"/>
                </a:lnTo>
                <a:lnTo>
                  <a:pt x="950594" y="100583"/>
                </a:lnTo>
                <a:lnTo>
                  <a:pt x="930471" y="86629"/>
                </a:lnTo>
                <a:close/>
              </a:path>
              <a:path w="987425" h="148589">
                <a:moveTo>
                  <a:pt x="952500" y="75984"/>
                </a:moveTo>
                <a:lnTo>
                  <a:pt x="930471" y="86629"/>
                </a:lnTo>
                <a:lnTo>
                  <a:pt x="950594" y="100583"/>
                </a:lnTo>
                <a:lnTo>
                  <a:pt x="952500" y="75984"/>
                </a:lnTo>
                <a:close/>
              </a:path>
              <a:path w="987425" h="148589">
                <a:moveTo>
                  <a:pt x="965291" y="75984"/>
                </a:moveTo>
                <a:lnTo>
                  <a:pt x="952500" y="75984"/>
                </a:lnTo>
                <a:lnTo>
                  <a:pt x="950594" y="100583"/>
                </a:lnTo>
                <a:lnTo>
                  <a:pt x="967326" y="100583"/>
                </a:lnTo>
                <a:lnTo>
                  <a:pt x="971674" y="98483"/>
                </a:lnTo>
                <a:lnTo>
                  <a:pt x="972438" y="97828"/>
                </a:lnTo>
                <a:lnTo>
                  <a:pt x="973074" y="89966"/>
                </a:lnTo>
                <a:lnTo>
                  <a:pt x="973581" y="82092"/>
                </a:lnTo>
                <a:lnTo>
                  <a:pt x="972830" y="81208"/>
                </a:lnTo>
                <a:lnTo>
                  <a:pt x="965291" y="75984"/>
                </a:lnTo>
                <a:close/>
              </a:path>
              <a:path w="987425" h="148589">
                <a:moveTo>
                  <a:pt x="8127" y="0"/>
                </a:moveTo>
                <a:lnTo>
                  <a:pt x="1269" y="5880"/>
                </a:lnTo>
                <a:lnTo>
                  <a:pt x="0" y="21615"/>
                </a:lnTo>
                <a:lnTo>
                  <a:pt x="5841" y="28486"/>
                </a:lnTo>
                <a:lnTo>
                  <a:pt x="904963" y="98957"/>
                </a:lnTo>
                <a:lnTo>
                  <a:pt x="930471" y="86629"/>
                </a:lnTo>
                <a:lnTo>
                  <a:pt x="907176" y="70474"/>
                </a:lnTo>
                <a:lnTo>
                  <a:pt x="8127" y="0"/>
                </a:lnTo>
                <a:close/>
              </a:path>
              <a:path w="987425" h="148589">
                <a:moveTo>
                  <a:pt x="972830" y="81208"/>
                </a:moveTo>
                <a:lnTo>
                  <a:pt x="973581" y="82092"/>
                </a:lnTo>
                <a:lnTo>
                  <a:pt x="973074" y="89966"/>
                </a:lnTo>
                <a:lnTo>
                  <a:pt x="972438" y="97828"/>
                </a:lnTo>
                <a:lnTo>
                  <a:pt x="971674" y="98483"/>
                </a:lnTo>
                <a:lnTo>
                  <a:pt x="987043" y="91058"/>
                </a:lnTo>
                <a:lnTo>
                  <a:pt x="972830" y="81208"/>
                </a:lnTo>
                <a:close/>
              </a:path>
              <a:path w="987425" h="148589">
                <a:moveTo>
                  <a:pt x="907176" y="70474"/>
                </a:moveTo>
                <a:lnTo>
                  <a:pt x="930471" y="86629"/>
                </a:lnTo>
                <a:lnTo>
                  <a:pt x="952500" y="75984"/>
                </a:lnTo>
                <a:lnTo>
                  <a:pt x="965291" y="75984"/>
                </a:lnTo>
                <a:lnTo>
                  <a:pt x="963739" y="74908"/>
                </a:lnTo>
                <a:lnTo>
                  <a:pt x="907176" y="70474"/>
                </a:lnTo>
                <a:close/>
              </a:path>
              <a:path w="987425" h="148589">
                <a:moveTo>
                  <a:pt x="963739" y="74908"/>
                </a:moveTo>
                <a:lnTo>
                  <a:pt x="972830" y="81208"/>
                </a:lnTo>
                <a:lnTo>
                  <a:pt x="967739" y="75222"/>
                </a:lnTo>
                <a:lnTo>
                  <a:pt x="963739" y="74908"/>
                </a:lnTo>
                <a:close/>
              </a:path>
              <a:path w="987425" h="148589">
                <a:moveTo>
                  <a:pt x="878839" y="16065"/>
                </a:moveTo>
                <a:lnTo>
                  <a:pt x="869950" y="17665"/>
                </a:lnTo>
                <a:lnTo>
                  <a:pt x="865504" y="24155"/>
                </a:lnTo>
                <a:lnTo>
                  <a:pt x="860932" y="30645"/>
                </a:lnTo>
                <a:lnTo>
                  <a:pt x="862583" y="39535"/>
                </a:lnTo>
                <a:lnTo>
                  <a:pt x="907176" y="70474"/>
                </a:lnTo>
                <a:lnTo>
                  <a:pt x="963739" y="74908"/>
                </a:lnTo>
                <a:lnTo>
                  <a:pt x="878839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5985" y="4938776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6" y="29718"/>
                </a:lnTo>
                <a:lnTo>
                  <a:pt x="343408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404" y="111125"/>
                </a:lnTo>
                <a:lnTo>
                  <a:pt x="471169" y="145796"/>
                </a:lnTo>
                <a:lnTo>
                  <a:pt x="488950" y="183769"/>
                </a:lnTo>
                <a:lnTo>
                  <a:pt x="498348" y="222757"/>
                </a:lnTo>
                <a:lnTo>
                  <a:pt x="499617" y="242443"/>
                </a:lnTo>
                <a:lnTo>
                  <a:pt x="499363" y="252094"/>
                </a:lnTo>
                <a:lnTo>
                  <a:pt x="492378" y="291465"/>
                </a:lnTo>
                <a:lnTo>
                  <a:pt x="471804" y="338709"/>
                </a:lnTo>
                <a:lnTo>
                  <a:pt x="447166" y="373634"/>
                </a:lnTo>
                <a:lnTo>
                  <a:pt x="416940" y="403987"/>
                </a:lnTo>
                <a:lnTo>
                  <a:pt x="382269" y="428752"/>
                </a:lnTo>
                <a:lnTo>
                  <a:pt x="344297" y="446532"/>
                </a:lnTo>
                <a:lnTo>
                  <a:pt x="305308" y="455930"/>
                </a:lnTo>
                <a:lnTo>
                  <a:pt x="276987" y="457327"/>
                </a:lnTo>
                <a:lnTo>
                  <a:pt x="270763" y="463931"/>
                </a:lnTo>
                <a:lnTo>
                  <a:pt x="271017" y="471805"/>
                </a:lnTo>
                <a:lnTo>
                  <a:pt x="271144" y="479679"/>
                </a:lnTo>
                <a:lnTo>
                  <a:pt x="277749" y="485902"/>
                </a:lnTo>
                <a:lnTo>
                  <a:pt x="319531" y="482600"/>
                </a:lnTo>
                <a:lnTo>
                  <a:pt x="374523" y="465074"/>
                </a:lnTo>
                <a:lnTo>
                  <a:pt x="415543" y="441198"/>
                </a:lnTo>
                <a:lnTo>
                  <a:pt x="452119" y="410464"/>
                </a:lnTo>
                <a:lnTo>
                  <a:pt x="482980" y="374142"/>
                </a:lnTo>
                <a:lnTo>
                  <a:pt x="506856" y="333375"/>
                </a:lnTo>
                <a:lnTo>
                  <a:pt x="522477" y="289179"/>
                </a:lnTo>
                <a:lnTo>
                  <a:pt x="528065" y="243205"/>
                </a:lnTo>
                <a:lnTo>
                  <a:pt x="527812" y="231775"/>
                </a:lnTo>
                <a:lnTo>
                  <a:pt x="519811" y="186055"/>
                </a:lnTo>
                <a:lnTo>
                  <a:pt x="496442" y="132587"/>
                </a:lnTo>
                <a:lnTo>
                  <a:pt x="469011" y="93599"/>
                </a:lnTo>
                <a:lnTo>
                  <a:pt x="435355" y="59817"/>
                </a:lnTo>
                <a:lnTo>
                  <a:pt x="396621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47" y="227631"/>
                </a:moveTo>
                <a:lnTo>
                  <a:pt x="56641" y="242950"/>
                </a:lnTo>
                <a:lnTo>
                  <a:pt x="65716" y="229997"/>
                </a:lnTo>
                <a:lnTo>
                  <a:pt x="64642" y="229997"/>
                </a:lnTo>
                <a:lnTo>
                  <a:pt x="56896" y="228726"/>
                </a:lnTo>
                <a:lnTo>
                  <a:pt x="49347" y="22763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665" y="213613"/>
                </a:lnTo>
                <a:lnTo>
                  <a:pt x="44199" y="216819"/>
                </a:lnTo>
                <a:lnTo>
                  <a:pt x="49347" y="227631"/>
                </a:lnTo>
                <a:lnTo>
                  <a:pt x="56896" y="228726"/>
                </a:lnTo>
                <a:lnTo>
                  <a:pt x="64642" y="229997"/>
                </a:lnTo>
                <a:lnTo>
                  <a:pt x="66919" y="228279"/>
                </a:lnTo>
                <a:lnTo>
                  <a:pt x="72597" y="220174"/>
                </a:lnTo>
                <a:lnTo>
                  <a:pt x="73151" y="216788"/>
                </a:lnTo>
                <a:lnTo>
                  <a:pt x="73533" y="213613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375"/>
                </a:lnTo>
                <a:lnTo>
                  <a:pt x="61320" y="186342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9" y="228279"/>
                </a:moveTo>
                <a:lnTo>
                  <a:pt x="64642" y="229997"/>
                </a:lnTo>
                <a:lnTo>
                  <a:pt x="65716" y="229997"/>
                </a:lnTo>
                <a:lnTo>
                  <a:pt x="66919" y="228279"/>
                </a:lnTo>
                <a:close/>
              </a:path>
              <a:path w="528320" h="486410">
                <a:moveTo>
                  <a:pt x="72597" y="220174"/>
                </a:moveTo>
                <a:lnTo>
                  <a:pt x="66919" y="228279"/>
                </a:lnTo>
                <a:lnTo>
                  <a:pt x="71881" y="224536"/>
                </a:lnTo>
                <a:lnTo>
                  <a:pt x="72597" y="220174"/>
                </a:lnTo>
                <a:close/>
              </a:path>
              <a:path w="528320" h="486410">
                <a:moveTo>
                  <a:pt x="44199" y="216819"/>
                </a:moveTo>
                <a:lnTo>
                  <a:pt x="43687" y="220344"/>
                </a:lnTo>
                <a:lnTo>
                  <a:pt x="49022" y="227584"/>
                </a:lnTo>
                <a:lnTo>
                  <a:pt x="49347" y="227631"/>
                </a:lnTo>
                <a:lnTo>
                  <a:pt x="44199" y="216819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564" y="203835"/>
                </a:lnTo>
                <a:lnTo>
                  <a:pt x="73147" y="216819"/>
                </a:lnTo>
                <a:lnTo>
                  <a:pt x="72597" y="220174"/>
                </a:lnTo>
                <a:lnTo>
                  <a:pt x="127635" y="141605"/>
                </a:lnTo>
                <a:lnTo>
                  <a:pt x="132206" y="135128"/>
                </a:lnTo>
                <a:lnTo>
                  <a:pt x="130683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2" y="108712"/>
                </a:moveTo>
                <a:lnTo>
                  <a:pt x="3048" y="115569"/>
                </a:lnTo>
                <a:lnTo>
                  <a:pt x="0" y="124079"/>
                </a:lnTo>
                <a:lnTo>
                  <a:pt x="3549" y="131444"/>
                </a:lnTo>
                <a:lnTo>
                  <a:pt x="44199" y="216819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48" y="118744"/>
                </a:lnTo>
                <a:lnTo>
                  <a:pt x="25780" y="111760"/>
                </a:lnTo>
                <a:lnTo>
                  <a:pt x="17272" y="108712"/>
                </a:lnTo>
                <a:close/>
              </a:path>
              <a:path w="528320" h="486410">
                <a:moveTo>
                  <a:pt x="61320" y="186342"/>
                </a:moveTo>
                <a:lnTo>
                  <a:pt x="47243" y="206375"/>
                </a:lnTo>
                <a:lnTo>
                  <a:pt x="71881" y="208534"/>
                </a:lnTo>
                <a:lnTo>
                  <a:pt x="61320" y="186342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20" y="186342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4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3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39" y="44450"/>
                </a:lnTo>
                <a:lnTo>
                  <a:pt x="118363" y="75184"/>
                </a:lnTo>
                <a:lnTo>
                  <a:pt x="87502" y="111506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20" y="186342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4" y="68453"/>
                </a:lnTo>
                <a:lnTo>
                  <a:pt x="206755" y="47117"/>
                </a:lnTo>
                <a:lnTo>
                  <a:pt x="245490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2" y="21209"/>
                </a:lnTo>
                <a:lnTo>
                  <a:pt x="331597" y="5587"/>
                </a:lnTo>
                <a:lnTo>
                  <a:pt x="297306" y="254"/>
                </a:lnTo>
                <a:lnTo>
                  <a:pt x="285623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7546" y="5160264"/>
            <a:ext cx="550163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7921" y="5114544"/>
            <a:ext cx="712470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4028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2746" y="5998464"/>
            <a:ext cx="550163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3121" y="5952744"/>
            <a:ext cx="712470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9228" y="601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8146" y="6074664"/>
            <a:ext cx="550163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8229" y="6028942"/>
            <a:ext cx="814577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4628" y="609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6585" y="585311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622" y="28575"/>
                </a:moveTo>
                <a:lnTo>
                  <a:pt x="284861" y="28575"/>
                </a:lnTo>
                <a:lnTo>
                  <a:pt x="294513" y="28790"/>
                </a:lnTo>
                <a:lnTo>
                  <a:pt x="304546" y="29743"/>
                </a:lnTo>
                <a:lnTo>
                  <a:pt x="343408" y="38862"/>
                </a:lnTo>
                <a:lnTo>
                  <a:pt x="381126" y="56311"/>
                </a:lnTo>
                <a:lnTo>
                  <a:pt x="416051" y="80899"/>
                </a:lnTo>
                <a:lnTo>
                  <a:pt x="446404" y="111163"/>
                </a:lnTo>
                <a:lnTo>
                  <a:pt x="471169" y="145910"/>
                </a:lnTo>
                <a:lnTo>
                  <a:pt x="488950" y="183832"/>
                </a:lnTo>
                <a:lnTo>
                  <a:pt x="498348" y="222846"/>
                </a:lnTo>
                <a:lnTo>
                  <a:pt x="499617" y="242506"/>
                </a:lnTo>
                <a:lnTo>
                  <a:pt x="499363" y="252171"/>
                </a:lnTo>
                <a:lnTo>
                  <a:pt x="492378" y="291553"/>
                </a:lnTo>
                <a:lnTo>
                  <a:pt x="471804" y="338785"/>
                </a:lnTo>
                <a:lnTo>
                  <a:pt x="447166" y="373710"/>
                </a:lnTo>
                <a:lnTo>
                  <a:pt x="416940" y="404101"/>
                </a:lnTo>
                <a:lnTo>
                  <a:pt x="382269" y="428840"/>
                </a:lnTo>
                <a:lnTo>
                  <a:pt x="344297" y="446582"/>
                </a:lnTo>
                <a:lnTo>
                  <a:pt x="305308" y="455930"/>
                </a:lnTo>
                <a:lnTo>
                  <a:pt x="276987" y="457415"/>
                </a:lnTo>
                <a:lnTo>
                  <a:pt x="270763" y="463981"/>
                </a:lnTo>
                <a:lnTo>
                  <a:pt x="271017" y="471868"/>
                </a:lnTo>
                <a:lnTo>
                  <a:pt x="271144" y="479755"/>
                </a:lnTo>
                <a:lnTo>
                  <a:pt x="277749" y="485978"/>
                </a:lnTo>
                <a:lnTo>
                  <a:pt x="319531" y="482663"/>
                </a:lnTo>
                <a:lnTo>
                  <a:pt x="374523" y="465099"/>
                </a:lnTo>
                <a:lnTo>
                  <a:pt x="415543" y="441312"/>
                </a:lnTo>
                <a:lnTo>
                  <a:pt x="452119" y="410565"/>
                </a:lnTo>
                <a:lnTo>
                  <a:pt x="482980" y="374243"/>
                </a:lnTo>
                <a:lnTo>
                  <a:pt x="506856" y="333463"/>
                </a:lnTo>
                <a:lnTo>
                  <a:pt x="522477" y="289204"/>
                </a:lnTo>
                <a:lnTo>
                  <a:pt x="528065" y="243268"/>
                </a:lnTo>
                <a:lnTo>
                  <a:pt x="527812" y="231838"/>
                </a:lnTo>
                <a:lnTo>
                  <a:pt x="519811" y="186093"/>
                </a:lnTo>
                <a:lnTo>
                  <a:pt x="496442" y="132600"/>
                </a:lnTo>
                <a:lnTo>
                  <a:pt x="469011" y="93637"/>
                </a:lnTo>
                <a:lnTo>
                  <a:pt x="435355" y="59880"/>
                </a:lnTo>
                <a:lnTo>
                  <a:pt x="396621" y="32270"/>
                </a:lnTo>
                <a:lnTo>
                  <a:pt x="389622" y="28575"/>
                </a:lnTo>
                <a:close/>
              </a:path>
              <a:path w="528320" h="486410">
                <a:moveTo>
                  <a:pt x="49371" y="227687"/>
                </a:moveTo>
                <a:lnTo>
                  <a:pt x="56641" y="242951"/>
                </a:lnTo>
                <a:lnTo>
                  <a:pt x="65710" y="230009"/>
                </a:lnTo>
                <a:lnTo>
                  <a:pt x="64642" y="230009"/>
                </a:lnTo>
                <a:lnTo>
                  <a:pt x="49371" y="227687"/>
                </a:lnTo>
                <a:close/>
              </a:path>
              <a:path w="528320" h="486410">
                <a:moveTo>
                  <a:pt x="55051" y="173211"/>
                </a:moveTo>
                <a:lnTo>
                  <a:pt x="44663" y="213690"/>
                </a:lnTo>
                <a:lnTo>
                  <a:pt x="44203" y="216839"/>
                </a:lnTo>
                <a:lnTo>
                  <a:pt x="49371" y="227687"/>
                </a:lnTo>
                <a:lnTo>
                  <a:pt x="64642" y="230009"/>
                </a:lnTo>
                <a:lnTo>
                  <a:pt x="66867" y="228358"/>
                </a:lnTo>
                <a:lnTo>
                  <a:pt x="72610" y="220163"/>
                </a:lnTo>
                <a:lnTo>
                  <a:pt x="73152" y="216838"/>
                </a:lnTo>
                <a:lnTo>
                  <a:pt x="73533" y="213690"/>
                </a:lnTo>
                <a:lnTo>
                  <a:pt x="74596" y="208546"/>
                </a:lnTo>
                <a:lnTo>
                  <a:pt x="71881" y="208546"/>
                </a:lnTo>
                <a:lnTo>
                  <a:pt x="47243" y="206489"/>
                </a:lnTo>
                <a:lnTo>
                  <a:pt x="61336" y="186407"/>
                </a:lnTo>
                <a:lnTo>
                  <a:pt x="55051" y="173211"/>
                </a:lnTo>
                <a:close/>
              </a:path>
              <a:path w="528320" h="486410">
                <a:moveTo>
                  <a:pt x="66867" y="228358"/>
                </a:moveTo>
                <a:lnTo>
                  <a:pt x="64642" y="230009"/>
                </a:lnTo>
                <a:lnTo>
                  <a:pt x="65710" y="230009"/>
                </a:lnTo>
                <a:lnTo>
                  <a:pt x="66867" y="228358"/>
                </a:lnTo>
                <a:close/>
              </a:path>
              <a:path w="528320" h="486410">
                <a:moveTo>
                  <a:pt x="72610" y="220163"/>
                </a:moveTo>
                <a:lnTo>
                  <a:pt x="66867" y="228358"/>
                </a:lnTo>
                <a:lnTo>
                  <a:pt x="71881" y="224637"/>
                </a:lnTo>
                <a:lnTo>
                  <a:pt x="72610" y="220163"/>
                </a:lnTo>
                <a:close/>
              </a:path>
              <a:path w="528320" h="486410">
                <a:moveTo>
                  <a:pt x="44203" y="216838"/>
                </a:moveTo>
                <a:lnTo>
                  <a:pt x="43687" y="220357"/>
                </a:lnTo>
                <a:lnTo>
                  <a:pt x="49022" y="227634"/>
                </a:lnTo>
                <a:lnTo>
                  <a:pt x="49371" y="227687"/>
                </a:lnTo>
                <a:lnTo>
                  <a:pt x="44203" y="216838"/>
                </a:lnTo>
                <a:close/>
              </a:path>
              <a:path w="528320" h="486410">
                <a:moveTo>
                  <a:pt x="118760" y="117930"/>
                </a:moveTo>
                <a:lnTo>
                  <a:pt x="88900" y="165633"/>
                </a:lnTo>
                <a:lnTo>
                  <a:pt x="75564" y="203860"/>
                </a:lnTo>
                <a:lnTo>
                  <a:pt x="73151" y="216839"/>
                </a:lnTo>
                <a:lnTo>
                  <a:pt x="72610" y="220163"/>
                </a:lnTo>
                <a:lnTo>
                  <a:pt x="127635" y="141643"/>
                </a:lnTo>
                <a:lnTo>
                  <a:pt x="132206" y="135178"/>
                </a:lnTo>
                <a:lnTo>
                  <a:pt x="130683" y="126276"/>
                </a:lnTo>
                <a:lnTo>
                  <a:pt x="118760" y="117930"/>
                </a:lnTo>
                <a:close/>
              </a:path>
              <a:path w="528320" h="486410">
                <a:moveTo>
                  <a:pt x="17272" y="108813"/>
                </a:moveTo>
                <a:lnTo>
                  <a:pt x="3048" y="115595"/>
                </a:lnTo>
                <a:lnTo>
                  <a:pt x="0" y="124117"/>
                </a:lnTo>
                <a:lnTo>
                  <a:pt x="3428" y="131241"/>
                </a:lnTo>
                <a:lnTo>
                  <a:pt x="44203" y="216838"/>
                </a:lnTo>
                <a:lnTo>
                  <a:pt x="54737" y="173977"/>
                </a:lnTo>
                <a:lnTo>
                  <a:pt x="55051" y="173211"/>
                </a:lnTo>
                <a:lnTo>
                  <a:pt x="29124" y="118783"/>
                </a:lnTo>
                <a:lnTo>
                  <a:pt x="25780" y="111836"/>
                </a:lnTo>
                <a:lnTo>
                  <a:pt x="17272" y="108813"/>
                </a:lnTo>
                <a:close/>
              </a:path>
              <a:path w="528320" h="486410">
                <a:moveTo>
                  <a:pt x="61336" y="186407"/>
                </a:moveTo>
                <a:lnTo>
                  <a:pt x="47243" y="206489"/>
                </a:lnTo>
                <a:lnTo>
                  <a:pt x="71881" y="208546"/>
                </a:lnTo>
                <a:lnTo>
                  <a:pt x="61336" y="186407"/>
                </a:lnTo>
                <a:close/>
              </a:path>
              <a:path w="528320" h="486410">
                <a:moveTo>
                  <a:pt x="117728" y="117208"/>
                </a:moveTo>
                <a:lnTo>
                  <a:pt x="108838" y="118783"/>
                </a:lnTo>
                <a:lnTo>
                  <a:pt x="104266" y="125234"/>
                </a:lnTo>
                <a:lnTo>
                  <a:pt x="61336" y="186407"/>
                </a:lnTo>
                <a:lnTo>
                  <a:pt x="71881" y="208546"/>
                </a:lnTo>
                <a:lnTo>
                  <a:pt x="74596" y="208546"/>
                </a:lnTo>
                <a:lnTo>
                  <a:pt x="75564" y="203860"/>
                </a:lnTo>
                <a:lnTo>
                  <a:pt x="78104" y="194221"/>
                </a:lnTo>
                <a:lnTo>
                  <a:pt x="98678" y="146989"/>
                </a:lnTo>
                <a:lnTo>
                  <a:pt x="118760" y="117930"/>
                </a:lnTo>
                <a:lnTo>
                  <a:pt x="117728" y="117208"/>
                </a:lnTo>
                <a:close/>
              </a:path>
              <a:path w="528320" h="486410">
                <a:moveTo>
                  <a:pt x="285623" y="0"/>
                </a:moveTo>
                <a:lnTo>
                  <a:pt x="239649" y="5435"/>
                </a:lnTo>
                <a:lnTo>
                  <a:pt x="195961" y="20675"/>
                </a:lnTo>
                <a:lnTo>
                  <a:pt x="154939" y="44462"/>
                </a:lnTo>
                <a:lnTo>
                  <a:pt x="118363" y="75209"/>
                </a:lnTo>
                <a:lnTo>
                  <a:pt x="87502" y="111544"/>
                </a:lnTo>
                <a:lnTo>
                  <a:pt x="63626" y="152311"/>
                </a:lnTo>
                <a:lnTo>
                  <a:pt x="55051" y="173211"/>
                </a:lnTo>
                <a:lnTo>
                  <a:pt x="61336" y="186407"/>
                </a:lnTo>
                <a:lnTo>
                  <a:pt x="104266" y="125234"/>
                </a:lnTo>
                <a:lnTo>
                  <a:pt x="108838" y="118783"/>
                </a:lnTo>
                <a:lnTo>
                  <a:pt x="117728" y="117208"/>
                </a:lnTo>
                <a:lnTo>
                  <a:pt x="119322" y="117208"/>
                </a:lnTo>
                <a:lnTo>
                  <a:pt x="123316" y="112064"/>
                </a:lnTo>
                <a:lnTo>
                  <a:pt x="153542" y="81673"/>
                </a:lnTo>
                <a:lnTo>
                  <a:pt x="188213" y="56934"/>
                </a:lnTo>
                <a:lnTo>
                  <a:pt x="226187" y="39192"/>
                </a:lnTo>
                <a:lnTo>
                  <a:pt x="265175" y="29844"/>
                </a:lnTo>
                <a:lnTo>
                  <a:pt x="284861" y="28575"/>
                </a:lnTo>
                <a:lnTo>
                  <a:pt x="389622" y="28575"/>
                </a:lnTo>
                <a:lnTo>
                  <a:pt x="375792" y="21272"/>
                </a:lnTo>
                <a:lnTo>
                  <a:pt x="331597" y="5613"/>
                </a:lnTo>
                <a:lnTo>
                  <a:pt x="297306" y="355"/>
                </a:lnTo>
                <a:lnTo>
                  <a:pt x="285623" y="0"/>
                </a:lnTo>
                <a:close/>
              </a:path>
              <a:path w="528320" h="486410">
                <a:moveTo>
                  <a:pt x="119322" y="117208"/>
                </a:moveTo>
                <a:lnTo>
                  <a:pt x="117728" y="117208"/>
                </a:lnTo>
                <a:lnTo>
                  <a:pt x="118760" y="117930"/>
                </a:lnTo>
                <a:lnTo>
                  <a:pt x="119322" y="11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0006" y="5529453"/>
            <a:ext cx="1922018" cy="8516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7673" y="5638800"/>
            <a:ext cx="762000" cy="608965"/>
          </a:xfrm>
          <a:custGeom>
            <a:avLst/>
            <a:gdLst/>
            <a:ahLst/>
            <a:cxnLst/>
            <a:rect l="l" t="t" r="r" b="b"/>
            <a:pathLst>
              <a:path w="762000" h="608964">
                <a:moveTo>
                  <a:pt x="0" y="152209"/>
                </a:moveTo>
                <a:lnTo>
                  <a:pt x="457580" y="152209"/>
                </a:lnTo>
                <a:lnTo>
                  <a:pt x="457580" y="0"/>
                </a:lnTo>
                <a:lnTo>
                  <a:pt x="762000" y="304419"/>
                </a:lnTo>
                <a:lnTo>
                  <a:pt x="457580" y="608825"/>
                </a:lnTo>
                <a:lnTo>
                  <a:pt x="457580" y="456615"/>
                </a:lnTo>
                <a:lnTo>
                  <a:pt x="0" y="456615"/>
                </a:lnTo>
                <a:lnTo>
                  <a:pt x="0" y="152209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3357" y="4938776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6" y="29718"/>
                </a:lnTo>
                <a:lnTo>
                  <a:pt x="343408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405" y="111125"/>
                </a:lnTo>
                <a:lnTo>
                  <a:pt x="471170" y="145796"/>
                </a:lnTo>
                <a:lnTo>
                  <a:pt x="488950" y="183769"/>
                </a:lnTo>
                <a:lnTo>
                  <a:pt x="498348" y="222757"/>
                </a:lnTo>
                <a:lnTo>
                  <a:pt x="499618" y="242443"/>
                </a:lnTo>
                <a:lnTo>
                  <a:pt x="499364" y="252094"/>
                </a:lnTo>
                <a:lnTo>
                  <a:pt x="492378" y="291465"/>
                </a:lnTo>
                <a:lnTo>
                  <a:pt x="471805" y="338709"/>
                </a:lnTo>
                <a:lnTo>
                  <a:pt x="447167" y="373634"/>
                </a:lnTo>
                <a:lnTo>
                  <a:pt x="416941" y="403987"/>
                </a:lnTo>
                <a:lnTo>
                  <a:pt x="382270" y="428752"/>
                </a:lnTo>
                <a:lnTo>
                  <a:pt x="344297" y="446532"/>
                </a:lnTo>
                <a:lnTo>
                  <a:pt x="305308" y="455930"/>
                </a:lnTo>
                <a:lnTo>
                  <a:pt x="276987" y="457327"/>
                </a:lnTo>
                <a:lnTo>
                  <a:pt x="270764" y="463931"/>
                </a:lnTo>
                <a:lnTo>
                  <a:pt x="271018" y="471805"/>
                </a:lnTo>
                <a:lnTo>
                  <a:pt x="271145" y="479679"/>
                </a:lnTo>
                <a:lnTo>
                  <a:pt x="277749" y="485902"/>
                </a:lnTo>
                <a:lnTo>
                  <a:pt x="319532" y="482600"/>
                </a:lnTo>
                <a:lnTo>
                  <a:pt x="374523" y="465074"/>
                </a:lnTo>
                <a:lnTo>
                  <a:pt x="415544" y="441198"/>
                </a:lnTo>
                <a:lnTo>
                  <a:pt x="452120" y="410464"/>
                </a:lnTo>
                <a:lnTo>
                  <a:pt x="482981" y="374142"/>
                </a:lnTo>
                <a:lnTo>
                  <a:pt x="506857" y="333375"/>
                </a:lnTo>
                <a:lnTo>
                  <a:pt x="522477" y="289179"/>
                </a:lnTo>
                <a:lnTo>
                  <a:pt x="528066" y="243205"/>
                </a:lnTo>
                <a:lnTo>
                  <a:pt x="527812" y="231775"/>
                </a:lnTo>
                <a:lnTo>
                  <a:pt x="519811" y="186055"/>
                </a:lnTo>
                <a:lnTo>
                  <a:pt x="496443" y="132587"/>
                </a:lnTo>
                <a:lnTo>
                  <a:pt x="469011" y="93599"/>
                </a:lnTo>
                <a:lnTo>
                  <a:pt x="435356" y="59817"/>
                </a:lnTo>
                <a:lnTo>
                  <a:pt x="396621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47" y="227631"/>
                </a:moveTo>
                <a:lnTo>
                  <a:pt x="56642" y="242950"/>
                </a:lnTo>
                <a:lnTo>
                  <a:pt x="65716" y="229997"/>
                </a:lnTo>
                <a:lnTo>
                  <a:pt x="64643" y="229997"/>
                </a:lnTo>
                <a:lnTo>
                  <a:pt x="56896" y="228726"/>
                </a:lnTo>
                <a:lnTo>
                  <a:pt x="49347" y="22763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665" y="213613"/>
                </a:lnTo>
                <a:lnTo>
                  <a:pt x="44199" y="216819"/>
                </a:lnTo>
                <a:lnTo>
                  <a:pt x="49347" y="227631"/>
                </a:lnTo>
                <a:lnTo>
                  <a:pt x="56896" y="228726"/>
                </a:lnTo>
                <a:lnTo>
                  <a:pt x="64643" y="229997"/>
                </a:lnTo>
                <a:lnTo>
                  <a:pt x="66919" y="228279"/>
                </a:lnTo>
                <a:lnTo>
                  <a:pt x="72597" y="220174"/>
                </a:lnTo>
                <a:lnTo>
                  <a:pt x="73151" y="216788"/>
                </a:lnTo>
                <a:lnTo>
                  <a:pt x="73533" y="213613"/>
                </a:lnTo>
                <a:lnTo>
                  <a:pt x="74588" y="208534"/>
                </a:lnTo>
                <a:lnTo>
                  <a:pt x="71882" y="208534"/>
                </a:lnTo>
                <a:lnTo>
                  <a:pt x="47244" y="206375"/>
                </a:lnTo>
                <a:lnTo>
                  <a:pt x="61320" y="186342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9" y="228279"/>
                </a:moveTo>
                <a:lnTo>
                  <a:pt x="64643" y="229997"/>
                </a:lnTo>
                <a:lnTo>
                  <a:pt x="65716" y="229997"/>
                </a:lnTo>
                <a:lnTo>
                  <a:pt x="66919" y="228279"/>
                </a:lnTo>
                <a:close/>
              </a:path>
              <a:path w="528320" h="486410">
                <a:moveTo>
                  <a:pt x="72597" y="220174"/>
                </a:moveTo>
                <a:lnTo>
                  <a:pt x="66919" y="228279"/>
                </a:lnTo>
                <a:lnTo>
                  <a:pt x="71882" y="224536"/>
                </a:lnTo>
                <a:lnTo>
                  <a:pt x="72597" y="220174"/>
                </a:lnTo>
                <a:close/>
              </a:path>
              <a:path w="528320" h="486410">
                <a:moveTo>
                  <a:pt x="44199" y="216819"/>
                </a:moveTo>
                <a:lnTo>
                  <a:pt x="43688" y="220344"/>
                </a:lnTo>
                <a:lnTo>
                  <a:pt x="49022" y="227584"/>
                </a:lnTo>
                <a:lnTo>
                  <a:pt x="49347" y="227631"/>
                </a:lnTo>
                <a:lnTo>
                  <a:pt x="44199" y="216819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565" y="203835"/>
                </a:lnTo>
                <a:lnTo>
                  <a:pt x="73147" y="216819"/>
                </a:lnTo>
                <a:lnTo>
                  <a:pt x="72597" y="220174"/>
                </a:lnTo>
                <a:lnTo>
                  <a:pt x="127635" y="141605"/>
                </a:lnTo>
                <a:lnTo>
                  <a:pt x="132207" y="135128"/>
                </a:lnTo>
                <a:lnTo>
                  <a:pt x="130683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2" y="108712"/>
                </a:moveTo>
                <a:lnTo>
                  <a:pt x="3048" y="115569"/>
                </a:lnTo>
                <a:lnTo>
                  <a:pt x="0" y="124079"/>
                </a:lnTo>
                <a:lnTo>
                  <a:pt x="3549" y="131444"/>
                </a:lnTo>
                <a:lnTo>
                  <a:pt x="44199" y="216819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48" y="118744"/>
                </a:lnTo>
                <a:lnTo>
                  <a:pt x="25781" y="111760"/>
                </a:lnTo>
                <a:lnTo>
                  <a:pt x="17272" y="108712"/>
                </a:lnTo>
                <a:close/>
              </a:path>
              <a:path w="528320" h="486410">
                <a:moveTo>
                  <a:pt x="61320" y="186342"/>
                </a:moveTo>
                <a:lnTo>
                  <a:pt x="47244" y="206375"/>
                </a:lnTo>
                <a:lnTo>
                  <a:pt x="71882" y="208534"/>
                </a:lnTo>
                <a:lnTo>
                  <a:pt x="61320" y="186342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9" y="118744"/>
                </a:lnTo>
                <a:lnTo>
                  <a:pt x="61320" y="186342"/>
                </a:lnTo>
                <a:lnTo>
                  <a:pt x="71882" y="208534"/>
                </a:lnTo>
                <a:lnTo>
                  <a:pt x="74588" y="208534"/>
                </a:lnTo>
                <a:lnTo>
                  <a:pt x="75565" y="203835"/>
                </a:lnTo>
                <a:lnTo>
                  <a:pt x="78105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3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40" y="44450"/>
                </a:lnTo>
                <a:lnTo>
                  <a:pt x="118364" y="75184"/>
                </a:lnTo>
                <a:lnTo>
                  <a:pt x="87502" y="111506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20" y="186342"/>
                </a:lnTo>
                <a:lnTo>
                  <a:pt x="108839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7" y="112013"/>
                </a:lnTo>
                <a:lnTo>
                  <a:pt x="137795" y="96138"/>
                </a:lnTo>
                <a:lnTo>
                  <a:pt x="170434" y="68453"/>
                </a:lnTo>
                <a:lnTo>
                  <a:pt x="206756" y="47117"/>
                </a:lnTo>
                <a:lnTo>
                  <a:pt x="245491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3" y="21209"/>
                </a:lnTo>
                <a:lnTo>
                  <a:pt x="331597" y="5587"/>
                </a:lnTo>
                <a:lnTo>
                  <a:pt x="297307" y="254"/>
                </a:lnTo>
                <a:lnTo>
                  <a:pt x="285623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4918" y="5160264"/>
            <a:ext cx="550164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6056" y="5114544"/>
            <a:ext cx="712470" cy="733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2400" y="1348486"/>
            <a:ext cx="8929624" cy="424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5720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The Google solution </a:t>
            </a:r>
            <a:r>
              <a:rPr sz="3200" b="1" spc="-20" dirty="0">
                <a:latin typeface="Calibri"/>
                <a:cs typeface="Calibri"/>
              </a:rPr>
              <a:t>for </a:t>
            </a:r>
            <a:r>
              <a:rPr sz="3200" b="1" dirty="0">
                <a:latin typeface="Calibri"/>
                <a:cs typeface="Calibri"/>
              </a:rPr>
              <a:t>spider </a:t>
            </a:r>
            <a:r>
              <a:rPr sz="3200" b="1" spc="-20" dirty="0">
                <a:latin typeface="Calibri"/>
                <a:cs typeface="Calibri"/>
              </a:rPr>
              <a:t>traps: </a:t>
            </a:r>
            <a:r>
              <a:rPr sz="3200" b="1" spc="-55" dirty="0">
                <a:solidFill>
                  <a:srgbClr val="D50092"/>
                </a:solidFill>
                <a:latin typeface="Calibri"/>
                <a:cs typeface="Calibri"/>
              </a:rPr>
              <a:t>At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each 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time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step,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random surfer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has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two</a:t>
            </a:r>
            <a:r>
              <a:rPr sz="3200" b="1" spc="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options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58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prob. </a:t>
            </a:r>
            <a:r>
              <a:rPr sz="2950" b="1" i="1" spc="-45" dirty="0">
                <a:latin typeface="Symbol"/>
                <a:cs typeface="Symbol"/>
              </a:rPr>
              <a:t></a:t>
            </a:r>
            <a:r>
              <a:rPr sz="2800" spc="-45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follow </a:t>
            </a:r>
            <a:r>
              <a:rPr sz="2800" dirty="0">
                <a:latin typeface="Calibri"/>
                <a:cs typeface="Calibri"/>
              </a:rPr>
              <a:t>a link </a:t>
            </a:r>
            <a:r>
              <a:rPr sz="2800" spc="-10" dirty="0">
                <a:latin typeface="Calibri"/>
                <a:cs typeface="Calibri"/>
              </a:rPr>
              <a:t>at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</a:t>
            </a:r>
            <a:endParaRPr sz="28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495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prob. </a:t>
            </a:r>
            <a:r>
              <a:rPr sz="2800" b="1" spc="-25" dirty="0">
                <a:latin typeface="Calibri"/>
                <a:cs typeface="Calibri"/>
              </a:rPr>
              <a:t>1-</a:t>
            </a:r>
            <a:r>
              <a:rPr sz="2950" b="1" i="1" spc="-25" dirty="0">
                <a:latin typeface="Symbol"/>
                <a:cs typeface="Symbol"/>
              </a:rPr>
              <a:t></a:t>
            </a:r>
            <a:r>
              <a:rPr sz="2800" spc="-2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jump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0" dirty="0">
                <a:latin typeface="Calibri"/>
                <a:cs typeface="Calibri"/>
              </a:rPr>
              <a:t>random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endParaRPr sz="2800" dirty="0">
              <a:latin typeface="Calibri"/>
              <a:cs typeface="Calibri"/>
            </a:endParaRPr>
          </a:p>
          <a:p>
            <a:pPr marL="807720" lvl="1" indent="-457200">
              <a:lnSpc>
                <a:spcPts val="3495"/>
              </a:lnSpc>
              <a:spcBef>
                <a:spcPts val="49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  <a:tab pos="3865245" algn="l"/>
              </a:tabLst>
            </a:pP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950" b="1" i="1" spc="-85" dirty="0" smtClean="0">
                <a:latin typeface="Symbol"/>
                <a:cs typeface="Symbol"/>
              </a:rPr>
              <a:t></a:t>
            </a:r>
            <a:r>
              <a:rPr lang="en-US" sz="2950" spc="-85" dirty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range </a:t>
            </a:r>
            <a:r>
              <a:rPr sz="2800" dirty="0">
                <a:latin typeface="Calibri"/>
                <a:cs typeface="Calibri"/>
              </a:rPr>
              <a:t>0.8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0.9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840"/>
              </a:lnSpc>
              <a:spcBef>
                <a:spcPts val="8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Surfer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will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teleport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out of spider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trap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within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a  </a:t>
            </a:r>
            <a:r>
              <a:rPr sz="3200" b="1" spc="-30" dirty="0">
                <a:solidFill>
                  <a:srgbClr val="0000FF"/>
                </a:solidFill>
                <a:latin typeface="Calibri"/>
                <a:cs typeface="Calibri"/>
              </a:rPr>
              <a:t>few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steps</a:t>
            </a:r>
            <a:endParaRPr sz="3200" dirty="0">
              <a:latin typeface="Calibri"/>
              <a:cs typeface="Calibri"/>
            </a:endParaRPr>
          </a:p>
          <a:p>
            <a:pPr marL="3902710" indent="-342900">
              <a:lnSpc>
                <a:spcPct val="100000"/>
              </a:lnSpc>
              <a:spcBef>
                <a:spcPts val="2795"/>
              </a:spcBef>
              <a:buFont typeface="Wingdings" charset="2"/>
              <a:buChar char="§"/>
              <a:tabLst>
                <a:tab pos="691705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	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0118" y="5998464"/>
            <a:ext cx="550164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1256" y="5952744"/>
            <a:ext cx="712470" cy="73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86600" y="601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60546" y="6044946"/>
            <a:ext cx="355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35518" y="6074664"/>
            <a:ext cx="550164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45602" y="6028942"/>
            <a:ext cx="814577" cy="733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0" y="609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05146" y="6121146"/>
            <a:ext cx="365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	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" y="355854"/>
            <a:ext cx="4946142" cy="41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232469"/>
            <a:ext cx="3082925" cy="1157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1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32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80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70" dirty="0">
                <a:latin typeface="Cambria Math"/>
                <a:cs typeface="Cambria Math"/>
              </a:rPr>
              <a:t>𝑟</a:t>
            </a:r>
            <a:r>
              <a:rPr sz="3075" spc="-254" baseline="-14905" dirty="0">
                <a:latin typeface="Cambria Math"/>
                <a:cs typeface="Cambria Math"/>
              </a:rPr>
              <a:t>𝑗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9182" y="2742945"/>
            <a:ext cx="1479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620" dirty="0">
                <a:latin typeface="Cambria Math"/>
                <a:cs typeface="Cambria Math"/>
              </a:rPr>
              <a:t>𝑗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563" y="2574543"/>
            <a:ext cx="1260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Font typeface="Wingdings"/>
              <a:buChar char=""/>
              <a:tabLst>
                <a:tab pos="287020" algn="l"/>
                <a:tab pos="630555" algn="l"/>
              </a:tabLst>
            </a:pPr>
            <a:r>
              <a:rPr sz="2800" dirty="0">
                <a:latin typeface="Cambria Math"/>
                <a:cs typeface="Cambria Math"/>
              </a:rPr>
              <a:t>𝑟	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4200" spc="2047" baseline="1984" dirty="0">
                <a:latin typeface="Cambria Math"/>
                <a:cs typeface="Cambria Math"/>
              </a:rPr>
              <a:t> 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0433" y="284149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1257" y="2461767"/>
            <a:ext cx="77851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0" algn="r">
              <a:lnSpc>
                <a:spcPts val="2395"/>
              </a:lnSpc>
              <a:spcBef>
                <a:spcPts val="95"/>
              </a:spcBef>
            </a:pPr>
            <a:r>
              <a:rPr sz="2050" spc="220" dirty="0">
                <a:latin typeface="Cambria Math"/>
                <a:cs typeface="Cambria Math"/>
              </a:rPr>
              <a:t>𝑟</a:t>
            </a:r>
            <a:r>
              <a:rPr sz="2475" spc="509" baseline="-15151" dirty="0">
                <a:latin typeface="Cambria Math"/>
                <a:cs typeface="Cambria Math"/>
              </a:rPr>
              <a:t>𝑖</a:t>
            </a:r>
            <a:endParaRPr sz="2475" baseline="-15151">
              <a:latin typeface="Cambria Math"/>
              <a:cs typeface="Cambria Math"/>
            </a:endParaRPr>
          </a:p>
          <a:p>
            <a:pPr marR="5080" algn="r">
              <a:lnSpc>
                <a:spcPts val="2395"/>
              </a:lnSpc>
            </a:pPr>
            <a:r>
              <a:rPr sz="2050" spc="114" dirty="0">
                <a:latin typeface="Cambria Math"/>
                <a:cs typeface="Cambria Math"/>
              </a:rPr>
              <a:t>𝑖→𝑗</a:t>
            </a:r>
            <a:r>
              <a:rPr sz="2050" spc="-10" dirty="0">
                <a:latin typeface="Cambria Math"/>
                <a:cs typeface="Cambria Math"/>
              </a:rPr>
              <a:t> </a:t>
            </a:r>
            <a:r>
              <a:rPr sz="3075" spc="165" baseline="-20325" dirty="0">
                <a:latin typeface="Cambria Math"/>
                <a:cs typeface="Cambria Math"/>
              </a:rPr>
              <a:t>𝑑</a:t>
            </a:r>
            <a:r>
              <a:rPr sz="2475" spc="165" baseline="-38720" dirty="0">
                <a:latin typeface="Cambria Math"/>
                <a:cs typeface="Cambria Math"/>
              </a:rPr>
              <a:t>𝑖</a:t>
            </a:r>
            <a:endParaRPr sz="2475" baseline="-3872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460" y="3220720"/>
            <a:ext cx="163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66C7C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iterate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236" y="4068064"/>
            <a:ext cx="18916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9225" y="4703232"/>
          <a:ext cx="6177912" cy="115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/>
                <a:gridCol w="651510"/>
                <a:gridCol w="1023619"/>
                <a:gridCol w="914400"/>
                <a:gridCol w="990600"/>
                <a:gridCol w="914400"/>
                <a:gridCol w="795654"/>
                <a:gridCol w="488314"/>
              </a:tblGrid>
              <a:tr h="396316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3667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8409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29729" y="471589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76200" y="1143050"/>
                </a:moveTo>
                <a:lnTo>
                  <a:pt x="46543" y="1137061"/>
                </a:lnTo>
                <a:lnTo>
                  <a:pt x="22321" y="1120727"/>
                </a:lnTo>
                <a:lnTo>
                  <a:pt x="5989" y="1096502"/>
                </a:lnTo>
                <a:lnTo>
                  <a:pt x="0" y="1066838"/>
                </a:lnTo>
                <a:lnTo>
                  <a:pt x="0" y="76199"/>
                </a:lnTo>
                <a:lnTo>
                  <a:pt x="5989" y="46559"/>
                </a:lnTo>
                <a:lnTo>
                  <a:pt x="22321" y="22336"/>
                </a:lnTo>
                <a:lnTo>
                  <a:pt x="46543" y="5994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0729" y="4715890"/>
            <a:ext cx="76200" cy="1143635"/>
          </a:xfrm>
          <a:custGeom>
            <a:avLst/>
            <a:gdLst/>
            <a:ahLst/>
            <a:cxnLst/>
            <a:rect l="l" t="t" r="r" b="b"/>
            <a:pathLst>
              <a:path w="76200" h="1143635">
                <a:moveTo>
                  <a:pt x="0" y="0"/>
                </a:moveTo>
                <a:lnTo>
                  <a:pt x="29656" y="5994"/>
                </a:lnTo>
                <a:lnTo>
                  <a:pt x="53863" y="22336"/>
                </a:lnTo>
                <a:lnTo>
                  <a:pt x="70180" y="46559"/>
                </a:lnTo>
                <a:lnTo>
                  <a:pt x="76161" y="76199"/>
                </a:lnTo>
                <a:lnTo>
                  <a:pt x="76161" y="1066838"/>
                </a:lnTo>
                <a:lnTo>
                  <a:pt x="70180" y="1096502"/>
                </a:lnTo>
                <a:lnTo>
                  <a:pt x="53863" y="1120727"/>
                </a:lnTo>
                <a:lnTo>
                  <a:pt x="29656" y="1137061"/>
                </a:lnTo>
                <a:lnTo>
                  <a:pt x="0" y="11430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4994" y="5894832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Iteration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0, 1, 2,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8079" y="1860550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92324" y="48842"/>
                </a:moveTo>
                <a:lnTo>
                  <a:pt x="267434" y="62689"/>
                </a:lnTo>
                <a:lnTo>
                  <a:pt x="4064" y="507746"/>
                </a:lnTo>
                <a:lnTo>
                  <a:pt x="0" y="514476"/>
                </a:lnTo>
                <a:lnTo>
                  <a:pt x="2286" y="523239"/>
                </a:lnTo>
                <a:lnTo>
                  <a:pt x="9017" y="527303"/>
                </a:lnTo>
                <a:lnTo>
                  <a:pt x="15875" y="531367"/>
                </a:lnTo>
                <a:lnTo>
                  <a:pt x="24637" y="529082"/>
                </a:lnTo>
                <a:lnTo>
                  <a:pt x="28575" y="522224"/>
                </a:lnTo>
                <a:lnTo>
                  <a:pt x="292143" y="77142"/>
                </a:lnTo>
                <a:lnTo>
                  <a:pt x="292324" y="48842"/>
                </a:lnTo>
                <a:close/>
              </a:path>
              <a:path w="323214" h="531494">
                <a:moveTo>
                  <a:pt x="321008" y="28292"/>
                </a:moveTo>
                <a:lnTo>
                  <a:pt x="319024" y="31750"/>
                </a:lnTo>
                <a:lnTo>
                  <a:pt x="292143" y="77142"/>
                </a:lnTo>
                <a:lnTo>
                  <a:pt x="291846" y="123571"/>
                </a:lnTo>
                <a:lnTo>
                  <a:pt x="291719" y="131445"/>
                </a:lnTo>
                <a:lnTo>
                  <a:pt x="298069" y="137922"/>
                </a:lnTo>
                <a:lnTo>
                  <a:pt x="305943" y="137922"/>
                </a:lnTo>
                <a:lnTo>
                  <a:pt x="313817" y="138049"/>
                </a:lnTo>
                <a:lnTo>
                  <a:pt x="320294" y="131699"/>
                </a:lnTo>
                <a:lnTo>
                  <a:pt x="320422" y="123571"/>
                </a:lnTo>
                <a:lnTo>
                  <a:pt x="321008" y="28292"/>
                </a:lnTo>
                <a:close/>
              </a:path>
              <a:path w="323214" h="531494">
                <a:moveTo>
                  <a:pt x="296404" y="13801"/>
                </a:moveTo>
                <a:lnTo>
                  <a:pt x="206121" y="64135"/>
                </a:lnTo>
                <a:lnTo>
                  <a:pt x="203708" y="72771"/>
                </a:lnTo>
                <a:lnTo>
                  <a:pt x="207518" y="79628"/>
                </a:lnTo>
                <a:lnTo>
                  <a:pt x="211328" y="86613"/>
                </a:lnTo>
                <a:lnTo>
                  <a:pt x="220091" y="89026"/>
                </a:lnTo>
                <a:lnTo>
                  <a:pt x="267434" y="62689"/>
                </a:lnTo>
                <a:lnTo>
                  <a:pt x="294386" y="17145"/>
                </a:lnTo>
                <a:lnTo>
                  <a:pt x="296404" y="13801"/>
                </a:lnTo>
                <a:close/>
              </a:path>
              <a:path w="323214" h="531494">
                <a:moveTo>
                  <a:pt x="321032" y="24384"/>
                </a:moveTo>
                <a:lnTo>
                  <a:pt x="292481" y="24384"/>
                </a:lnTo>
                <a:lnTo>
                  <a:pt x="313690" y="36957"/>
                </a:lnTo>
                <a:lnTo>
                  <a:pt x="292324" y="48842"/>
                </a:lnTo>
                <a:lnTo>
                  <a:pt x="292143" y="77142"/>
                </a:lnTo>
                <a:lnTo>
                  <a:pt x="319024" y="31750"/>
                </a:lnTo>
                <a:lnTo>
                  <a:pt x="321008" y="28292"/>
                </a:lnTo>
                <a:lnTo>
                  <a:pt x="321032" y="24384"/>
                </a:lnTo>
                <a:close/>
              </a:path>
              <a:path w="323214" h="531494">
                <a:moveTo>
                  <a:pt x="307213" y="8127"/>
                </a:moveTo>
                <a:lnTo>
                  <a:pt x="306041" y="8433"/>
                </a:lnTo>
                <a:lnTo>
                  <a:pt x="296404" y="13801"/>
                </a:lnTo>
                <a:lnTo>
                  <a:pt x="294327" y="17244"/>
                </a:lnTo>
                <a:lnTo>
                  <a:pt x="267434" y="62689"/>
                </a:lnTo>
                <a:lnTo>
                  <a:pt x="292324" y="48842"/>
                </a:lnTo>
                <a:lnTo>
                  <a:pt x="292481" y="24384"/>
                </a:lnTo>
                <a:lnTo>
                  <a:pt x="321032" y="24384"/>
                </a:lnTo>
                <a:lnTo>
                  <a:pt x="321052" y="17145"/>
                </a:lnTo>
                <a:lnTo>
                  <a:pt x="320802" y="16128"/>
                </a:lnTo>
                <a:lnTo>
                  <a:pt x="313944" y="12191"/>
                </a:lnTo>
                <a:lnTo>
                  <a:pt x="307213" y="8127"/>
                </a:lnTo>
                <a:close/>
              </a:path>
              <a:path w="323214" h="531494">
                <a:moveTo>
                  <a:pt x="292481" y="24384"/>
                </a:moveTo>
                <a:lnTo>
                  <a:pt x="292324" y="48842"/>
                </a:lnTo>
                <a:lnTo>
                  <a:pt x="313690" y="36957"/>
                </a:lnTo>
                <a:lnTo>
                  <a:pt x="292481" y="24384"/>
                </a:lnTo>
                <a:close/>
              </a:path>
              <a:path w="323214" h="531494">
                <a:moveTo>
                  <a:pt x="321076" y="17244"/>
                </a:moveTo>
                <a:lnTo>
                  <a:pt x="321008" y="28292"/>
                </a:lnTo>
                <a:lnTo>
                  <a:pt x="322961" y="24891"/>
                </a:lnTo>
                <a:lnTo>
                  <a:pt x="321076" y="17244"/>
                </a:lnTo>
                <a:close/>
              </a:path>
              <a:path w="323214" h="531494">
                <a:moveTo>
                  <a:pt x="321132" y="8127"/>
                </a:moveTo>
                <a:lnTo>
                  <a:pt x="307213" y="8127"/>
                </a:lnTo>
                <a:lnTo>
                  <a:pt x="313944" y="12191"/>
                </a:lnTo>
                <a:lnTo>
                  <a:pt x="320802" y="16128"/>
                </a:lnTo>
                <a:lnTo>
                  <a:pt x="321076" y="17244"/>
                </a:lnTo>
                <a:lnTo>
                  <a:pt x="321132" y="8127"/>
                </a:lnTo>
                <a:close/>
              </a:path>
              <a:path w="323214" h="531494">
                <a:moveTo>
                  <a:pt x="306041" y="8433"/>
                </a:moveTo>
                <a:lnTo>
                  <a:pt x="298450" y="10413"/>
                </a:lnTo>
                <a:lnTo>
                  <a:pt x="296404" y="13801"/>
                </a:lnTo>
                <a:lnTo>
                  <a:pt x="306041" y="8433"/>
                </a:lnTo>
                <a:close/>
              </a:path>
              <a:path w="323214" h="531494">
                <a:moveTo>
                  <a:pt x="321183" y="0"/>
                </a:moveTo>
                <a:lnTo>
                  <a:pt x="306041" y="8433"/>
                </a:lnTo>
                <a:lnTo>
                  <a:pt x="307213" y="8127"/>
                </a:lnTo>
                <a:lnTo>
                  <a:pt x="321132" y="8127"/>
                </a:lnTo>
                <a:lnTo>
                  <a:pt x="32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5669" y="1784223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4">
                <a:moveTo>
                  <a:pt x="2010" y="514057"/>
                </a:moveTo>
                <a:lnTo>
                  <a:pt x="1904" y="531240"/>
                </a:lnTo>
                <a:lnTo>
                  <a:pt x="16271" y="523239"/>
                </a:lnTo>
                <a:lnTo>
                  <a:pt x="15875" y="523239"/>
                </a:lnTo>
                <a:lnTo>
                  <a:pt x="9016" y="519175"/>
                </a:lnTo>
                <a:lnTo>
                  <a:pt x="2285" y="515112"/>
                </a:lnTo>
                <a:lnTo>
                  <a:pt x="2010" y="514057"/>
                </a:lnTo>
                <a:close/>
              </a:path>
              <a:path w="323214" h="531494">
                <a:moveTo>
                  <a:pt x="30944" y="454193"/>
                </a:moveTo>
                <a:lnTo>
                  <a:pt x="4063" y="499617"/>
                </a:lnTo>
                <a:lnTo>
                  <a:pt x="2079" y="502904"/>
                </a:lnTo>
                <a:lnTo>
                  <a:pt x="2020" y="514096"/>
                </a:lnTo>
                <a:lnTo>
                  <a:pt x="2285" y="515112"/>
                </a:lnTo>
                <a:lnTo>
                  <a:pt x="9016" y="519175"/>
                </a:lnTo>
                <a:lnTo>
                  <a:pt x="15875" y="523239"/>
                </a:lnTo>
                <a:lnTo>
                  <a:pt x="16621" y="523045"/>
                </a:lnTo>
                <a:lnTo>
                  <a:pt x="26640" y="517465"/>
                </a:lnTo>
                <a:lnTo>
                  <a:pt x="28597" y="514057"/>
                </a:lnTo>
                <a:lnTo>
                  <a:pt x="32786" y="506984"/>
                </a:lnTo>
                <a:lnTo>
                  <a:pt x="30606" y="506984"/>
                </a:lnTo>
                <a:lnTo>
                  <a:pt x="9397" y="494411"/>
                </a:lnTo>
                <a:lnTo>
                  <a:pt x="30763" y="482506"/>
                </a:lnTo>
                <a:lnTo>
                  <a:pt x="30944" y="454193"/>
                </a:lnTo>
                <a:close/>
              </a:path>
              <a:path w="323214" h="531494">
                <a:moveTo>
                  <a:pt x="16621" y="523045"/>
                </a:moveTo>
                <a:lnTo>
                  <a:pt x="15875" y="523239"/>
                </a:lnTo>
                <a:lnTo>
                  <a:pt x="16271" y="523239"/>
                </a:lnTo>
                <a:lnTo>
                  <a:pt x="16621" y="523045"/>
                </a:lnTo>
                <a:close/>
              </a:path>
              <a:path w="323214" h="531494">
                <a:moveTo>
                  <a:pt x="26640" y="517465"/>
                </a:moveTo>
                <a:lnTo>
                  <a:pt x="16621" y="523045"/>
                </a:lnTo>
                <a:lnTo>
                  <a:pt x="24637" y="520953"/>
                </a:lnTo>
                <a:lnTo>
                  <a:pt x="26640" y="517465"/>
                </a:lnTo>
                <a:close/>
              </a:path>
              <a:path w="323214" h="531494">
                <a:moveTo>
                  <a:pt x="102996" y="442213"/>
                </a:moveTo>
                <a:lnTo>
                  <a:pt x="55416" y="468770"/>
                </a:lnTo>
                <a:lnTo>
                  <a:pt x="28575" y="514096"/>
                </a:lnTo>
                <a:lnTo>
                  <a:pt x="26640" y="517465"/>
                </a:lnTo>
                <a:lnTo>
                  <a:pt x="116839" y="467232"/>
                </a:lnTo>
                <a:lnTo>
                  <a:pt x="119379" y="458469"/>
                </a:lnTo>
                <a:lnTo>
                  <a:pt x="115442" y="451612"/>
                </a:lnTo>
                <a:lnTo>
                  <a:pt x="111632" y="444753"/>
                </a:lnTo>
                <a:lnTo>
                  <a:pt x="102996" y="442213"/>
                </a:lnTo>
                <a:close/>
              </a:path>
              <a:path w="323214" h="531494">
                <a:moveTo>
                  <a:pt x="2079" y="502904"/>
                </a:moveTo>
                <a:lnTo>
                  <a:pt x="0" y="506349"/>
                </a:lnTo>
                <a:lnTo>
                  <a:pt x="2010" y="514057"/>
                </a:lnTo>
                <a:lnTo>
                  <a:pt x="2079" y="502904"/>
                </a:lnTo>
                <a:close/>
              </a:path>
              <a:path w="323214" h="531494">
                <a:moveTo>
                  <a:pt x="30763" y="482506"/>
                </a:moveTo>
                <a:lnTo>
                  <a:pt x="9397" y="494411"/>
                </a:lnTo>
                <a:lnTo>
                  <a:pt x="30606" y="506984"/>
                </a:lnTo>
                <a:lnTo>
                  <a:pt x="30763" y="482506"/>
                </a:lnTo>
                <a:close/>
              </a:path>
              <a:path w="323214" h="531494">
                <a:moveTo>
                  <a:pt x="55416" y="468770"/>
                </a:moveTo>
                <a:lnTo>
                  <a:pt x="30763" y="482506"/>
                </a:lnTo>
                <a:lnTo>
                  <a:pt x="30606" y="506984"/>
                </a:lnTo>
                <a:lnTo>
                  <a:pt x="32786" y="506984"/>
                </a:lnTo>
                <a:lnTo>
                  <a:pt x="55416" y="468770"/>
                </a:lnTo>
                <a:close/>
              </a:path>
              <a:path w="323214" h="531494">
                <a:moveTo>
                  <a:pt x="17017" y="393318"/>
                </a:moveTo>
                <a:lnTo>
                  <a:pt x="9143" y="393318"/>
                </a:lnTo>
                <a:lnTo>
                  <a:pt x="2666" y="399668"/>
                </a:lnTo>
                <a:lnTo>
                  <a:pt x="2666" y="407669"/>
                </a:lnTo>
                <a:lnTo>
                  <a:pt x="2079" y="502904"/>
                </a:lnTo>
                <a:lnTo>
                  <a:pt x="4063" y="499617"/>
                </a:lnTo>
                <a:lnTo>
                  <a:pt x="30944" y="454193"/>
                </a:lnTo>
                <a:lnTo>
                  <a:pt x="31241" y="407669"/>
                </a:lnTo>
                <a:lnTo>
                  <a:pt x="31241" y="399796"/>
                </a:lnTo>
                <a:lnTo>
                  <a:pt x="24891" y="393446"/>
                </a:lnTo>
                <a:lnTo>
                  <a:pt x="17017" y="393318"/>
                </a:lnTo>
                <a:close/>
              </a:path>
              <a:path w="323214" h="531494">
                <a:moveTo>
                  <a:pt x="307213" y="0"/>
                </a:moveTo>
                <a:lnTo>
                  <a:pt x="298450" y="2286"/>
                </a:lnTo>
                <a:lnTo>
                  <a:pt x="294385" y="9016"/>
                </a:lnTo>
                <a:lnTo>
                  <a:pt x="30944" y="454193"/>
                </a:lnTo>
                <a:lnTo>
                  <a:pt x="30763" y="482506"/>
                </a:lnTo>
                <a:lnTo>
                  <a:pt x="55416" y="468770"/>
                </a:lnTo>
                <a:lnTo>
                  <a:pt x="323088" y="16763"/>
                </a:lnTo>
                <a:lnTo>
                  <a:pt x="320801" y="8000"/>
                </a:lnTo>
                <a:lnTo>
                  <a:pt x="313943" y="4063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2267" y="2486025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4920" y="98983"/>
                </a:moveTo>
                <a:lnTo>
                  <a:pt x="856107" y="122554"/>
                </a:lnTo>
                <a:lnTo>
                  <a:pt x="853186" y="131063"/>
                </a:lnTo>
                <a:lnTo>
                  <a:pt x="860044" y="145287"/>
                </a:lnTo>
                <a:lnTo>
                  <a:pt x="868553" y="148336"/>
                </a:lnTo>
                <a:lnTo>
                  <a:pt x="961569" y="103373"/>
                </a:lnTo>
                <a:lnTo>
                  <a:pt x="957707" y="103124"/>
                </a:lnTo>
                <a:lnTo>
                  <a:pt x="904920" y="98983"/>
                </a:lnTo>
                <a:close/>
              </a:path>
              <a:path w="987425" h="148589">
                <a:moveTo>
                  <a:pt x="971546" y="98550"/>
                </a:moveTo>
                <a:lnTo>
                  <a:pt x="961569" y="103373"/>
                </a:lnTo>
                <a:lnTo>
                  <a:pt x="965581" y="103632"/>
                </a:lnTo>
                <a:lnTo>
                  <a:pt x="971546" y="98550"/>
                </a:lnTo>
                <a:close/>
              </a:path>
              <a:path w="987425" h="148589">
                <a:moveTo>
                  <a:pt x="930553" y="86605"/>
                </a:moveTo>
                <a:lnTo>
                  <a:pt x="904920" y="98983"/>
                </a:lnTo>
                <a:lnTo>
                  <a:pt x="957707" y="103124"/>
                </a:lnTo>
                <a:lnTo>
                  <a:pt x="961569" y="103373"/>
                </a:lnTo>
                <a:lnTo>
                  <a:pt x="967339" y="100584"/>
                </a:lnTo>
                <a:lnTo>
                  <a:pt x="950722" y="100584"/>
                </a:lnTo>
                <a:lnTo>
                  <a:pt x="930553" y="86605"/>
                </a:lnTo>
                <a:close/>
              </a:path>
              <a:path w="987425" h="148589">
                <a:moveTo>
                  <a:pt x="952627" y="75946"/>
                </a:moveTo>
                <a:lnTo>
                  <a:pt x="930553" y="86605"/>
                </a:lnTo>
                <a:lnTo>
                  <a:pt x="950722" y="100584"/>
                </a:lnTo>
                <a:lnTo>
                  <a:pt x="952627" y="75946"/>
                </a:lnTo>
                <a:close/>
              </a:path>
              <a:path w="987425" h="148589">
                <a:moveTo>
                  <a:pt x="965259" y="75946"/>
                </a:moveTo>
                <a:lnTo>
                  <a:pt x="952627" y="75946"/>
                </a:lnTo>
                <a:lnTo>
                  <a:pt x="950722" y="100584"/>
                </a:lnTo>
                <a:lnTo>
                  <a:pt x="967339" y="100584"/>
                </a:lnTo>
                <a:lnTo>
                  <a:pt x="971546" y="98550"/>
                </a:lnTo>
                <a:lnTo>
                  <a:pt x="972439" y="97789"/>
                </a:lnTo>
                <a:lnTo>
                  <a:pt x="973709" y="82041"/>
                </a:lnTo>
                <a:lnTo>
                  <a:pt x="973221" y="81469"/>
                </a:lnTo>
                <a:lnTo>
                  <a:pt x="965259" y="75946"/>
                </a:lnTo>
                <a:close/>
              </a:path>
              <a:path w="987425" h="148589">
                <a:moveTo>
                  <a:pt x="8128" y="0"/>
                </a:moveTo>
                <a:lnTo>
                  <a:pt x="1270" y="5841"/>
                </a:lnTo>
                <a:lnTo>
                  <a:pt x="0" y="21589"/>
                </a:lnTo>
                <a:lnTo>
                  <a:pt x="5969" y="28448"/>
                </a:lnTo>
                <a:lnTo>
                  <a:pt x="904920" y="98983"/>
                </a:lnTo>
                <a:lnTo>
                  <a:pt x="930553" y="86605"/>
                </a:lnTo>
                <a:lnTo>
                  <a:pt x="907193" y="70414"/>
                </a:lnTo>
                <a:lnTo>
                  <a:pt x="8128" y="0"/>
                </a:lnTo>
                <a:close/>
              </a:path>
              <a:path w="987425" h="148589">
                <a:moveTo>
                  <a:pt x="973221" y="81469"/>
                </a:moveTo>
                <a:lnTo>
                  <a:pt x="973709" y="82041"/>
                </a:lnTo>
                <a:lnTo>
                  <a:pt x="972439" y="97789"/>
                </a:lnTo>
                <a:lnTo>
                  <a:pt x="971546" y="98550"/>
                </a:lnTo>
                <a:lnTo>
                  <a:pt x="987044" y="91059"/>
                </a:lnTo>
                <a:lnTo>
                  <a:pt x="973221" y="81469"/>
                </a:lnTo>
                <a:close/>
              </a:path>
              <a:path w="987425" h="148589">
                <a:moveTo>
                  <a:pt x="907193" y="70414"/>
                </a:moveTo>
                <a:lnTo>
                  <a:pt x="930553" y="86605"/>
                </a:lnTo>
                <a:lnTo>
                  <a:pt x="952627" y="75946"/>
                </a:lnTo>
                <a:lnTo>
                  <a:pt x="965259" y="75946"/>
                </a:lnTo>
                <a:lnTo>
                  <a:pt x="963673" y="74845"/>
                </a:lnTo>
                <a:lnTo>
                  <a:pt x="907193" y="70414"/>
                </a:lnTo>
                <a:close/>
              </a:path>
              <a:path w="987425" h="148589">
                <a:moveTo>
                  <a:pt x="963673" y="74845"/>
                </a:moveTo>
                <a:lnTo>
                  <a:pt x="973221" y="81469"/>
                </a:lnTo>
                <a:lnTo>
                  <a:pt x="967867" y="75184"/>
                </a:lnTo>
                <a:lnTo>
                  <a:pt x="963673" y="74845"/>
                </a:lnTo>
                <a:close/>
              </a:path>
              <a:path w="987425" h="148589">
                <a:moveTo>
                  <a:pt x="878967" y="16001"/>
                </a:moveTo>
                <a:lnTo>
                  <a:pt x="870077" y="17652"/>
                </a:lnTo>
                <a:lnTo>
                  <a:pt x="865505" y="24129"/>
                </a:lnTo>
                <a:lnTo>
                  <a:pt x="861060" y="30607"/>
                </a:lnTo>
                <a:lnTo>
                  <a:pt x="862584" y="39497"/>
                </a:lnTo>
                <a:lnTo>
                  <a:pt x="907193" y="70414"/>
                </a:lnTo>
                <a:lnTo>
                  <a:pt x="963673" y="74845"/>
                </a:lnTo>
                <a:lnTo>
                  <a:pt x="885444" y="20574"/>
                </a:lnTo>
                <a:lnTo>
                  <a:pt x="878967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1432" y="119202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0" y="28448"/>
                </a:lnTo>
                <a:lnTo>
                  <a:pt x="294513" y="28701"/>
                </a:lnTo>
                <a:lnTo>
                  <a:pt x="304545" y="29717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531" y="111125"/>
                </a:lnTo>
                <a:lnTo>
                  <a:pt x="471169" y="145795"/>
                </a:lnTo>
                <a:lnTo>
                  <a:pt x="488950" y="183768"/>
                </a:lnTo>
                <a:lnTo>
                  <a:pt x="498347" y="222757"/>
                </a:lnTo>
                <a:lnTo>
                  <a:pt x="499617" y="242442"/>
                </a:lnTo>
                <a:lnTo>
                  <a:pt x="499363" y="252094"/>
                </a:lnTo>
                <a:lnTo>
                  <a:pt x="492378" y="291464"/>
                </a:lnTo>
                <a:lnTo>
                  <a:pt x="471804" y="338708"/>
                </a:lnTo>
                <a:lnTo>
                  <a:pt x="447293" y="373633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7" y="455929"/>
                </a:lnTo>
                <a:lnTo>
                  <a:pt x="276987" y="457326"/>
                </a:lnTo>
                <a:lnTo>
                  <a:pt x="270763" y="463930"/>
                </a:lnTo>
                <a:lnTo>
                  <a:pt x="271017" y="471804"/>
                </a:lnTo>
                <a:lnTo>
                  <a:pt x="271144" y="479678"/>
                </a:lnTo>
                <a:lnTo>
                  <a:pt x="277748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1"/>
                </a:lnTo>
                <a:lnTo>
                  <a:pt x="506856" y="333375"/>
                </a:lnTo>
                <a:lnTo>
                  <a:pt x="522604" y="289178"/>
                </a:lnTo>
                <a:lnTo>
                  <a:pt x="528192" y="243204"/>
                </a:lnTo>
                <a:lnTo>
                  <a:pt x="527812" y="231775"/>
                </a:lnTo>
                <a:lnTo>
                  <a:pt x="519810" y="186054"/>
                </a:lnTo>
                <a:lnTo>
                  <a:pt x="496569" y="132587"/>
                </a:lnTo>
                <a:lnTo>
                  <a:pt x="469010" y="93599"/>
                </a:lnTo>
                <a:lnTo>
                  <a:pt x="435482" y="59816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38" y="227611"/>
                </a:moveTo>
                <a:lnTo>
                  <a:pt x="56641" y="242950"/>
                </a:lnTo>
                <a:lnTo>
                  <a:pt x="65732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38" y="22761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896" y="212851"/>
                </a:lnTo>
                <a:lnTo>
                  <a:pt x="44242" y="216908"/>
                </a:lnTo>
                <a:lnTo>
                  <a:pt x="49338" y="22761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4" y="228313"/>
                </a:lnTo>
                <a:lnTo>
                  <a:pt x="72659" y="220125"/>
                </a:lnTo>
                <a:lnTo>
                  <a:pt x="73151" y="216788"/>
                </a:lnTo>
                <a:lnTo>
                  <a:pt x="73659" y="213613"/>
                </a:lnTo>
                <a:lnTo>
                  <a:pt x="74715" y="208533"/>
                </a:lnTo>
                <a:lnTo>
                  <a:pt x="71881" y="208533"/>
                </a:lnTo>
                <a:lnTo>
                  <a:pt x="47370" y="206375"/>
                </a:lnTo>
                <a:lnTo>
                  <a:pt x="61359" y="186423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4" y="228313"/>
                </a:moveTo>
                <a:lnTo>
                  <a:pt x="64642" y="229997"/>
                </a:lnTo>
                <a:lnTo>
                  <a:pt x="65732" y="229997"/>
                </a:lnTo>
                <a:lnTo>
                  <a:pt x="66914" y="228313"/>
                </a:lnTo>
                <a:close/>
              </a:path>
              <a:path w="528320" h="486410">
                <a:moveTo>
                  <a:pt x="72659" y="220125"/>
                </a:moveTo>
                <a:lnTo>
                  <a:pt x="66914" y="228313"/>
                </a:lnTo>
                <a:lnTo>
                  <a:pt x="72008" y="224536"/>
                </a:lnTo>
                <a:lnTo>
                  <a:pt x="72659" y="220125"/>
                </a:lnTo>
                <a:close/>
              </a:path>
              <a:path w="528320" h="486410">
                <a:moveTo>
                  <a:pt x="44242" y="216908"/>
                </a:moveTo>
                <a:lnTo>
                  <a:pt x="43687" y="220344"/>
                </a:lnTo>
                <a:lnTo>
                  <a:pt x="49148" y="227583"/>
                </a:lnTo>
                <a:lnTo>
                  <a:pt x="49338" y="227611"/>
                </a:lnTo>
                <a:lnTo>
                  <a:pt x="44242" y="216908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691" y="203835"/>
                </a:lnTo>
                <a:lnTo>
                  <a:pt x="72659" y="220125"/>
                </a:lnTo>
                <a:lnTo>
                  <a:pt x="127762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8"/>
                </a:lnTo>
                <a:lnTo>
                  <a:pt x="3549" y="131444"/>
                </a:lnTo>
                <a:lnTo>
                  <a:pt x="44242" y="216908"/>
                </a:lnTo>
                <a:lnTo>
                  <a:pt x="44957" y="212470"/>
                </a:lnTo>
                <a:lnTo>
                  <a:pt x="45592" y="207772"/>
                </a:lnTo>
                <a:lnTo>
                  <a:pt x="48005" y="196468"/>
                </a:lnTo>
                <a:lnTo>
                  <a:pt x="51053" y="185165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51" y="118744"/>
                </a:lnTo>
                <a:lnTo>
                  <a:pt x="25907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59" y="186423"/>
                </a:moveTo>
                <a:lnTo>
                  <a:pt x="47370" y="206375"/>
                </a:lnTo>
                <a:lnTo>
                  <a:pt x="71881" y="208533"/>
                </a:lnTo>
                <a:lnTo>
                  <a:pt x="61359" y="186423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59" y="186423"/>
                </a:lnTo>
                <a:lnTo>
                  <a:pt x="71881" y="208533"/>
                </a:lnTo>
                <a:lnTo>
                  <a:pt x="74715" y="208533"/>
                </a:lnTo>
                <a:lnTo>
                  <a:pt x="75691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8" y="5333"/>
                </a:lnTo>
                <a:lnTo>
                  <a:pt x="195960" y="20574"/>
                </a:lnTo>
                <a:lnTo>
                  <a:pt x="154939" y="44450"/>
                </a:lnTo>
                <a:lnTo>
                  <a:pt x="118490" y="75183"/>
                </a:lnTo>
                <a:lnTo>
                  <a:pt x="87629" y="111505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59" y="186423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2"/>
                </a:lnTo>
                <a:lnTo>
                  <a:pt x="206755" y="47116"/>
                </a:lnTo>
                <a:lnTo>
                  <a:pt x="245490" y="33400"/>
                </a:lnTo>
                <a:lnTo>
                  <a:pt x="284860" y="28448"/>
                </a:lnTo>
                <a:lnTo>
                  <a:pt x="389438" y="28448"/>
                </a:lnTo>
                <a:lnTo>
                  <a:pt x="375792" y="21208"/>
                </a:lnTo>
                <a:lnTo>
                  <a:pt x="331596" y="5587"/>
                </a:lnTo>
                <a:lnTo>
                  <a:pt x="297306" y="253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2738" y="14135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3876" y="1367789"/>
            <a:ext cx="712470" cy="733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9473" y="1434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20791" y="14597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37938" y="22517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9076" y="2205989"/>
            <a:ext cx="712470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4673" y="22730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15991" y="22979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33338" y="2327910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3421" y="2282189"/>
            <a:ext cx="814577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0073" y="2349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60591" y="2374138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845554" y="1367535"/>
          <a:ext cx="2225675" cy="141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/>
                <a:gridCol w="609600"/>
                <a:gridCol w="609600"/>
                <a:gridCol w="609600"/>
              </a:tblGrid>
              <a:tr h="30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089647" y="3015945"/>
            <a:ext cx="1724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1950" b="1" spc="-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-12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6"/>
          <p:cNvSpPr txBox="1"/>
          <p:nvPr/>
        </p:nvSpPr>
        <p:spPr>
          <a:xfrm>
            <a:off x="2240026" y="2210748"/>
            <a:ext cx="113855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220" algn="l"/>
              </a:tabLst>
            </a:pPr>
            <a:r>
              <a:rPr sz="5400" spc="487" baseline="-22503" smtClean="0">
                <a:latin typeface="Symbol"/>
                <a:cs typeface="Symbol"/>
              </a:rPr>
              <a:t></a:t>
            </a:r>
            <a:r>
              <a:rPr sz="3600" u="heavy" spc="-229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881" y="355854"/>
            <a:ext cx="6233160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261365"/>
            <a:ext cx="8763000" cy="1516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35" dirty="0">
                <a:solidFill>
                  <a:srgbClr val="D50092"/>
                </a:solidFill>
                <a:latin typeface="Calibri"/>
                <a:cs typeface="Calibri"/>
              </a:rPr>
              <a:t>Teleports: </a:t>
            </a:r>
            <a:r>
              <a:rPr sz="3200" spc="-15" dirty="0">
                <a:latin typeface="Calibri"/>
                <a:cs typeface="Calibri"/>
              </a:rPr>
              <a:t>Follow random </a:t>
            </a:r>
            <a:r>
              <a:rPr sz="3200" spc="-10" dirty="0">
                <a:latin typeface="Calibri"/>
                <a:cs typeface="Calibri"/>
              </a:rPr>
              <a:t>teleport links </a:t>
            </a:r>
            <a:r>
              <a:rPr sz="3200" spc="-5" dirty="0">
                <a:latin typeface="Calibri"/>
                <a:cs typeface="Calibri"/>
              </a:rPr>
              <a:t>with  </a:t>
            </a:r>
            <a:r>
              <a:rPr sz="3200" spc="-10" dirty="0">
                <a:latin typeface="Calibri"/>
                <a:cs typeface="Calibri"/>
              </a:rPr>
              <a:t>probability </a:t>
            </a:r>
            <a:r>
              <a:rPr sz="3200" spc="-5" dirty="0">
                <a:latin typeface="Calibri"/>
                <a:cs typeface="Calibri"/>
              </a:rPr>
              <a:t>1.0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dead-ends</a:t>
            </a:r>
            <a:endParaRPr sz="320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Adjust matrix </a:t>
            </a:r>
            <a:r>
              <a:rPr sz="2800" spc="-10" dirty="0">
                <a:latin typeface="Calibri"/>
                <a:cs typeface="Calibri"/>
              </a:rPr>
              <a:t>accordingly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805" y="3746880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5">
                <a:moveTo>
                  <a:pt x="292196" y="48788"/>
                </a:moveTo>
                <a:lnTo>
                  <a:pt x="267430" y="62567"/>
                </a:lnTo>
                <a:lnTo>
                  <a:pt x="0" y="514477"/>
                </a:lnTo>
                <a:lnTo>
                  <a:pt x="2286" y="523240"/>
                </a:lnTo>
                <a:lnTo>
                  <a:pt x="15875" y="531241"/>
                </a:lnTo>
                <a:lnTo>
                  <a:pt x="24637" y="528955"/>
                </a:lnTo>
                <a:lnTo>
                  <a:pt x="28575" y="522224"/>
                </a:lnTo>
                <a:lnTo>
                  <a:pt x="292014" y="77244"/>
                </a:lnTo>
                <a:lnTo>
                  <a:pt x="292196" y="48788"/>
                </a:lnTo>
                <a:close/>
              </a:path>
              <a:path w="323214" h="531495">
                <a:moveTo>
                  <a:pt x="320979" y="28279"/>
                </a:moveTo>
                <a:lnTo>
                  <a:pt x="319024" y="31623"/>
                </a:lnTo>
                <a:lnTo>
                  <a:pt x="292014" y="77244"/>
                </a:lnTo>
                <a:lnTo>
                  <a:pt x="291964" y="85090"/>
                </a:lnTo>
                <a:lnTo>
                  <a:pt x="291845" y="131572"/>
                </a:lnTo>
                <a:lnTo>
                  <a:pt x="298069" y="137795"/>
                </a:lnTo>
                <a:lnTo>
                  <a:pt x="305943" y="137922"/>
                </a:lnTo>
                <a:lnTo>
                  <a:pt x="313817" y="137922"/>
                </a:lnTo>
                <a:lnTo>
                  <a:pt x="320294" y="131572"/>
                </a:lnTo>
                <a:lnTo>
                  <a:pt x="320295" y="123444"/>
                </a:lnTo>
                <a:lnTo>
                  <a:pt x="320979" y="28279"/>
                </a:lnTo>
                <a:close/>
              </a:path>
              <a:path w="323214" h="531495">
                <a:moveTo>
                  <a:pt x="296289" y="13865"/>
                </a:moveTo>
                <a:lnTo>
                  <a:pt x="213106" y="60198"/>
                </a:lnTo>
                <a:lnTo>
                  <a:pt x="206120" y="64008"/>
                </a:lnTo>
                <a:lnTo>
                  <a:pt x="203707" y="72771"/>
                </a:lnTo>
                <a:lnTo>
                  <a:pt x="211327" y="86487"/>
                </a:lnTo>
                <a:lnTo>
                  <a:pt x="220091" y="89027"/>
                </a:lnTo>
                <a:lnTo>
                  <a:pt x="226949" y="85090"/>
                </a:lnTo>
                <a:lnTo>
                  <a:pt x="267430" y="62567"/>
                </a:lnTo>
                <a:lnTo>
                  <a:pt x="294386" y="17018"/>
                </a:lnTo>
                <a:lnTo>
                  <a:pt x="296289" y="13865"/>
                </a:lnTo>
                <a:close/>
              </a:path>
              <a:path w="323214" h="531495">
                <a:moveTo>
                  <a:pt x="321008" y="24257"/>
                </a:moveTo>
                <a:lnTo>
                  <a:pt x="292354" y="24257"/>
                </a:lnTo>
                <a:lnTo>
                  <a:pt x="313689" y="36830"/>
                </a:lnTo>
                <a:lnTo>
                  <a:pt x="292196" y="48788"/>
                </a:lnTo>
                <a:lnTo>
                  <a:pt x="292014" y="77244"/>
                </a:lnTo>
                <a:lnTo>
                  <a:pt x="319024" y="31623"/>
                </a:lnTo>
                <a:lnTo>
                  <a:pt x="320979" y="28279"/>
                </a:lnTo>
                <a:lnTo>
                  <a:pt x="321008" y="24257"/>
                </a:lnTo>
                <a:close/>
              </a:path>
              <a:path w="323214" h="531495">
                <a:moveTo>
                  <a:pt x="307213" y="8001"/>
                </a:moveTo>
                <a:lnTo>
                  <a:pt x="306470" y="8194"/>
                </a:lnTo>
                <a:lnTo>
                  <a:pt x="296289" y="13865"/>
                </a:lnTo>
                <a:lnTo>
                  <a:pt x="294293" y="17174"/>
                </a:lnTo>
                <a:lnTo>
                  <a:pt x="267430" y="62567"/>
                </a:lnTo>
                <a:lnTo>
                  <a:pt x="292196" y="48788"/>
                </a:lnTo>
                <a:lnTo>
                  <a:pt x="292354" y="24257"/>
                </a:lnTo>
                <a:lnTo>
                  <a:pt x="321008" y="24257"/>
                </a:lnTo>
                <a:lnTo>
                  <a:pt x="321021" y="17018"/>
                </a:lnTo>
                <a:lnTo>
                  <a:pt x="320801" y="16129"/>
                </a:lnTo>
                <a:lnTo>
                  <a:pt x="313944" y="12065"/>
                </a:lnTo>
                <a:lnTo>
                  <a:pt x="307213" y="8001"/>
                </a:lnTo>
                <a:close/>
              </a:path>
              <a:path w="323214" h="531495">
                <a:moveTo>
                  <a:pt x="292354" y="24257"/>
                </a:moveTo>
                <a:lnTo>
                  <a:pt x="292196" y="48788"/>
                </a:lnTo>
                <a:lnTo>
                  <a:pt x="313689" y="36830"/>
                </a:lnTo>
                <a:lnTo>
                  <a:pt x="292354" y="24257"/>
                </a:lnTo>
                <a:close/>
              </a:path>
              <a:path w="323214" h="531495">
                <a:moveTo>
                  <a:pt x="321059" y="17174"/>
                </a:moveTo>
                <a:lnTo>
                  <a:pt x="320979" y="28279"/>
                </a:lnTo>
                <a:lnTo>
                  <a:pt x="322961" y="24892"/>
                </a:lnTo>
                <a:lnTo>
                  <a:pt x="321059" y="17174"/>
                </a:lnTo>
                <a:close/>
              </a:path>
              <a:path w="323214" h="531495">
                <a:moveTo>
                  <a:pt x="321125" y="8001"/>
                </a:moveTo>
                <a:lnTo>
                  <a:pt x="307213" y="8001"/>
                </a:lnTo>
                <a:lnTo>
                  <a:pt x="313944" y="12065"/>
                </a:lnTo>
                <a:lnTo>
                  <a:pt x="320801" y="16129"/>
                </a:lnTo>
                <a:lnTo>
                  <a:pt x="321059" y="17174"/>
                </a:lnTo>
                <a:lnTo>
                  <a:pt x="321125" y="8001"/>
                </a:lnTo>
                <a:close/>
              </a:path>
              <a:path w="323214" h="531495">
                <a:moveTo>
                  <a:pt x="306470" y="8194"/>
                </a:moveTo>
                <a:lnTo>
                  <a:pt x="298450" y="10287"/>
                </a:lnTo>
                <a:lnTo>
                  <a:pt x="296289" y="13865"/>
                </a:lnTo>
                <a:lnTo>
                  <a:pt x="306470" y="8194"/>
                </a:lnTo>
                <a:close/>
              </a:path>
              <a:path w="323214" h="531495">
                <a:moveTo>
                  <a:pt x="321182" y="0"/>
                </a:moveTo>
                <a:lnTo>
                  <a:pt x="306470" y="8194"/>
                </a:lnTo>
                <a:lnTo>
                  <a:pt x="307213" y="8001"/>
                </a:lnTo>
                <a:lnTo>
                  <a:pt x="321125" y="8001"/>
                </a:lnTo>
                <a:lnTo>
                  <a:pt x="321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7395" y="3670427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5">
                <a:moveTo>
                  <a:pt x="2010" y="514183"/>
                </a:moveTo>
                <a:lnTo>
                  <a:pt x="1905" y="531368"/>
                </a:lnTo>
                <a:lnTo>
                  <a:pt x="16466" y="523240"/>
                </a:lnTo>
                <a:lnTo>
                  <a:pt x="15875" y="523240"/>
                </a:lnTo>
                <a:lnTo>
                  <a:pt x="2286" y="515239"/>
                </a:lnTo>
                <a:lnTo>
                  <a:pt x="2010" y="514183"/>
                </a:lnTo>
                <a:close/>
              </a:path>
              <a:path w="323214" h="531495">
                <a:moveTo>
                  <a:pt x="30945" y="454184"/>
                </a:moveTo>
                <a:lnTo>
                  <a:pt x="2079" y="502961"/>
                </a:lnTo>
                <a:lnTo>
                  <a:pt x="2020" y="514223"/>
                </a:lnTo>
                <a:lnTo>
                  <a:pt x="2286" y="515239"/>
                </a:lnTo>
                <a:lnTo>
                  <a:pt x="15875" y="523240"/>
                </a:lnTo>
                <a:lnTo>
                  <a:pt x="16986" y="522950"/>
                </a:lnTo>
                <a:lnTo>
                  <a:pt x="26613" y="517576"/>
                </a:lnTo>
                <a:lnTo>
                  <a:pt x="28598" y="514183"/>
                </a:lnTo>
                <a:lnTo>
                  <a:pt x="32860" y="506984"/>
                </a:lnTo>
                <a:lnTo>
                  <a:pt x="30606" y="506984"/>
                </a:lnTo>
                <a:lnTo>
                  <a:pt x="9398" y="494411"/>
                </a:lnTo>
                <a:lnTo>
                  <a:pt x="30763" y="482506"/>
                </a:lnTo>
                <a:lnTo>
                  <a:pt x="30945" y="454184"/>
                </a:lnTo>
                <a:close/>
              </a:path>
              <a:path w="323214" h="531495">
                <a:moveTo>
                  <a:pt x="16986" y="522950"/>
                </a:moveTo>
                <a:lnTo>
                  <a:pt x="15875" y="523240"/>
                </a:lnTo>
                <a:lnTo>
                  <a:pt x="16466" y="523240"/>
                </a:lnTo>
                <a:lnTo>
                  <a:pt x="16986" y="522950"/>
                </a:lnTo>
                <a:close/>
              </a:path>
              <a:path w="323214" h="531495">
                <a:moveTo>
                  <a:pt x="26613" y="517576"/>
                </a:moveTo>
                <a:lnTo>
                  <a:pt x="16986" y="522950"/>
                </a:lnTo>
                <a:lnTo>
                  <a:pt x="24637" y="520954"/>
                </a:lnTo>
                <a:lnTo>
                  <a:pt x="26613" y="517576"/>
                </a:lnTo>
                <a:close/>
              </a:path>
              <a:path w="323214" h="531495">
                <a:moveTo>
                  <a:pt x="102997" y="442341"/>
                </a:moveTo>
                <a:lnTo>
                  <a:pt x="96012" y="446150"/>
                </a:lnTo>
                <a:lnTo>
                  <a:pt x="55517" y="468713"/>
                </a:lnTo>
                <a:lnTo>
                  <a:pt x="28575" y="514223"/>
                </a:lnTo>
                <a:lnTo>
                  <a:pt x="26613" y="517576"/>
                </a:lnTo>
                <a:lnTo>
                  <a:pt x="116840" y="467233"/>
                </a:lnTo>
                <a:lnTo>
                  <a:pt x="119380" y="458597"/>
                </a:lnTo>
                <a:lnTo>
                  <a:pt x="115443" y="451612"/>
                </a:lnTo>
                <a:lnTo>
                  <a:pt x="111632" y="444754"/>
                </a:lnTo>
                <a:lnTo>
                  <a:pt x="102997" y="442341"/>
                </a:lnTo>
                <a:close/>
              </a:path>
              <a:path w="323214" h="531495">
                <a:moveTo>
                  <a:pt x="2079" y="502961"/>
                </a:moveTo>
                <a:lnTo>
                  <a:pt x="0" y="506475"/>
                </a:lnTo>
                <a:lnTo>
                  <a:pt x="2010" y="514183"/>
                </a:lnTo>
                <a:lnTo>
                  <a:pt x="2079" y="502961"/>
                </a:lnTo>
                <a:close/>
              </a:path>
              <a:path w="323214" h="531495">
                <a:moveTo>
                  <a:pt x="30763" y="482506"/>
                </a:moveTo>
                <a:lnTo>
                  <a:pt x="9398" y="494411"/>
                </a:lnTo>
                <a:lnTo>
                  <a:pt x="30606" y="506984"/>
                </a:lnTo>
                <a:lnTo>
                  <a:pt x="30763" y="482506"/>
                </a:lnTo>
                <a:close/>
              </a:path>
              <a:path w="323214" h="531495">
                <a:moveTo>
                  <a:pt x="55517" y="468713"/>
                </a:moveTo>
                <a:lnTo>
                  <a:pt x="30763" y="482506"/>
                </a:lnTo>
                <a:lnTo>
                  <a:pt x="30606" y="506984"/>
                </a:lnTo>
                <a:lnTo>
                  <a:pt x="32860" y="506984"/>
                </a:lnTo>
                <a:lnTo>
                  <a:pt x="55517" y="468713"/>
                </a:lnTo>
                <a:close/>
              </a:path>
              <a:path w="323214" h="531495">
                <a:moveTo>
                  <a:pt x="9143" y="393319"/>
                </a:moveTo>
                <a:lnTo>
                  <a:pt x="2667" y="399669"/>
                </a:lnTo>
                <a:lnTo>
                  <a:pt x="2665" y="407797"/>
                </a:lnTo>
                <a:lnTo>
                  <a:pt x="2079" y="502961"/>
                </a:lnTo>
                <a:lnTo>
                  <a:pt x="30945" y="454184"/>
                </a:lnTo>
                <a:lnTo>
                  <a:pt x="31242" y="407797"/>
                </a:lnTo>
                <a:lnTo>
                  <a:pt x="31242" y="399923"/>
                </a:lnTo>
                <a:lnTo>
                  <a:pt x="24892" y="393446"/>
                </a:lnTo>
                <a:lnTo>
                  <a:pt x="17018" y="393446"/>
                </a:lnTo>
                <a:lnTo>
                  <a:pt x="9143" y="393319"/>
                </a:lnTo>
                <a:close/>
              </a:path>
              <a:path w="323214" h="531495">
                <a:moveTo>
                  <a:pt x="307213" y="0"/>
                </a:moveTo>
                <a:lnTo>
                  <a:pt x="298450" y="2286"/>
                </a:lnTo>
                <a:lnTo>
                  <a:pt x="294386" y="9017"/>
                </a:lnTo>
                <a:lnTo>
                  <a:pt x="30945" y="454184"/>
                </a:lnTo>
                <a:lnTo>
                  <a:pt x="30763" y="482506"/>
                </a:lnTo>
                <a:lnTo>
                  <a:pt x="55517" y="468713"/>
                </a:lnTo>
                <a:lnTo>
                  <a:pt x="319024" y="23622"/>
                </a:lnTo>
                <a:lnTo>
                  <a:pt x="322961" y="16891"/>
                </a:lnTo>
                <a:lnTo>
                  <a:pt x="320802" y="8128"/>
                </a:lnTo>
                <a:lnTo>
                  <a:pt x="313944" y="4064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3994" y="4372228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4920" y="98983"/>
                </a:moveTo>
                <a:lnTo>
                  <a:pt x="856107" y="122555"/>
                </a:lnTo>
                <a:lnTo>
                  <a:pt x="853186" y="131191"/>
                </a:lnTo>
                <a:lnTo>
                  <a:pt x="856614" y="138303"/>
                </a:lnTo>
                <a:lnTo>
                  <a:pt x="860044" y="145288"/>
                </a:lnTo>
                <a:lnTo>
                  <a:pt x="868553" y="148336"/>
                </a:lnTo>
                <a:lnTo>
                  <a:pt x="961458" y="103426"/>
                </a:lnTo>
                <a:lnTo>
                  <a:pt x="904920" y="98983"/>
                </a:lnTo>
                <a:close/>
              </a:path>
              <a:path w="987425" h="148589">
                <a:moveTo>
                  <a:pt x="971891" y="98383"/>
                </a:moveTo>
                <a:lnTo>
                  <a:pt x="961458" y="103426"/>
                </a:lnTo>
                <a:lnTo>
                  <a:pt x="965581" y="103759"/>
                </a:lnTo>
                <a:lnTo>
                  <a:pt x="971891" y="98383"/>
                </a:lnTo>
                <a:close/>
              </a:path>
              <a:path w="987425" h="148589">
                <a:moveTo>
                  <a:pt x="930554" y="86604"/>
                </a:moveTo>
                <a:lnTo>
                  <a:pt x="904920" y="98983"/>
                </a:lnTo>
                <a:lnTo>
                  <a:pt x="961458" y="103426"/>
                </a:lnTo>
                <a:lnTo>
                  <a:pt x="967339" y="100584"/>
                </a:lnTo>
                <a:lnTo>
                  <a:pt x="950722" y="100584"/>
                </a:lnTo>
                <a:lnTo>
                  <a:pt x="930554" y="86604"/>
                </a:lnTo>
                <a:close/>
              </a:path>
              <a:path w="987425" h="148589">
                <a:moveTo>
                  <a:pt x="952626" y="75946"/>
                </a:moveTo>
                <a:lnTo>
                  <a:pt x="930554" y="86604"/>
                </a:lnTo>
                <a:lnTo>
                  <a:pt x="950722" y="100584"/>
                </a:lnTo>
                <a:lnTo>
                  <a:pt x="952626" y="75946"/>
                </a:lnTo>
                <a:close/>
              </a:path>
              <a:path w="987425" h="148589">
                <a:moveTo>
                  <a:pt x="965259" y="75946"/>
                </a:moveTo>
                <a:lnTo>
                  <a:pt x="952626" y="75946"/>
                </a:lnTo>
                <a:lnTo>
                  <a:pt x="950722" y="100584"/>
                </a:lnTo>
                <a:lnTo>
                  <a:pt x="967339" y="100584"/>
                </a:lnTo>
                <a:lnTo>
                  <a:pt x="971891" y="98383"/>
                </a:lnTo>
                <a:lnTo>
                  <a:pt x="972438" y="97917"/>
                </a:lnTo>
                <a:lnTo>
                  <a:pt x="973708" y="82169"/>
                </a:lnTo>
                <a:lnTo>
                  <a:pt x="972989" y="81308"/>
                </a:lnTo>
                <a:lnTo>
                  <a:pt x="965259" y="75946"/>
                </a:lnTo>
                <a:close/>
              </a:path>
              <a:path w="987425" h="148589">
                <a:moveTo>
                  <a:pt x="8128" y="0"/>
                </a:moveTo>
                <a:lnTo>
                  <a:pt x="1269" y="5842"/>
                </a:lnTo>
                <a:lnTo>
                  <a:pt x="0" y="21590"/>
                </a:lnTo>
                <a:lnTo>
                  <a:pt x="5968" y="28448"/>
                </a:lnTo>
                <a:lnTo>
                  <a:pt x="904920" y="98983"/>
                </a:lnTo>
                <a:lnTo>
                  <a:pt x="930554" y="86604"/>
                </a:lnTo>
                <a:lnTo>
                  <a:pt x="907392" y="70550"/>
                </a:lnTo>
                <a:lnTo>
                  <a:pt x="8128" y="0"/>
                </a:lnTo>
                <a:close/>
              </a:path>
              <a:path w="987425" h="148589">
                <a:moveTo>
                  <a:pt x="972989" y="81308"/>
                </a:moveTo>
                <a:lnTo>
                  <a:pt x="973708" y="82169"/>
                </a:lnTo>
                <a:lnTo>
                  <a:pt x="972438" y="97917"/>
                </a:lnTo>
                <a:lnTo>
                  <a:pt x="971891" y="98383"/>
                </a:lnTo>
                <a:lnTo>
                  <a:pt x="987044" y="91059"/>
                </a:lnTo>
                <a:lnTo>
                  <a:pt x="972989" y="81308"/>
                </a:lnTo>
                <a:close/>
              </a:path>
              <a:path w="987425" h="148589">
                <a:moveTo>
                  <a:pt x="907392" y="70550"/>
                </a:moveTo>
                <a:lnTo>
                  <a:pt x="930554" y="86604"/>
                </a:lnTo>
                <a:lnTo>
                  <a:pt x="952626" y="75946"/>
                </a:lnTo>
                <a:lnTo>
                  <a:pt x="965259" y="75946"/>
                </a:lnTo>
                <a:lnTo>
                  <a:pt x="963781" y="74920"/>
                </a:lnTo>
                <a:lnTo>
                  <a:pt x="959993" y="74676"/>
                </a:lnTo>
                <a:lnTo>
                  <a:pt x="907392" y="70550"/>
                </a:lnTo>
                <a:close/>
              </a:path>
              <a:path w="987425" h="148589">
                <a:moveTo>
                  <a:pt x="963781" y="74920"/>
                </a:moveTo>
                <a:lnTo>
                  <a:pt x="972989" y="81308"/>
                </a:lnTo>
                <a:lnTo>
                  <a:pt x="967867" y="75184"/>
                </a:lnTo>
                <a:lnTo>
                  <a:pt x="963781" y="74920"/>
                </a:lnTo>
                <a:close/>
              </a:path>
              <a:path w="987425" h="148589">
                <a:moveTo>
                  <a:pt x="878967" y="16129"/>
                </a:moveTo>
                <a:lnTo>
                  <a:pt x="870076" y="17653"/>
                </a:lnTo>
                <a:lnTo>
                  <a:pt x="865505" y="24130"/>
                </a:lnTo>
                <a:lnTo>
                  <a:pt x="861060" y="30607"/>
                </a:lnTo>
                <a:lnTo>
                  <a:pt x="862583" y="39624"/>
                </a:lnTo>
                <a:lnTo>
                  <a:pt x="869188" y="44069"/>
                </a:lnTo>
                <a:lnTo>
                  <a:pt x="907392" y="70550"/>
                </a:lnTo>
                <a:lnTo>
                  <a:pt x="959993" y="74676"/>
                </a:lnTo>
                <a:lnTo>
                  <a:pt x="963781" y="74920"/>
                </a:lnTo>
                <a:lnTo>
                  <a:pt x="878967" y="16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3157" y="307835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19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6" y="29718"/>
                </a:lnTo>
                <a:lnTo>
                  <a:pt x="343408" y="38735"/>
                </a:lnTo>
                <a:lnTo>
                  <a:pt x="381127" y="56261"/>
                </a:lnTo>
                <a:lnTo>
                  <a:pt x="416052" y="80899"/>
                </a:lnTo>
                <a:lnTo>
                  <a:pt x="446405" y="111125"/>
                </a:lnTo>
                <a:lnTo>
                  <a:pt x="471169" y="145796"/>
                </a:lnTo>
                <a:lnTo>
                  <a:pt x="488950" y="183769"/>
                </a:lnTo>
                <a:lnTo>
                  <a:pt x="498348" y="222758"/>
                </a:lnTo>
                <a:lnTo>
                  <a:pt x="499618" y="242443"/>
                </a:lnTo>
                <a:lnTo>
                  <a:pt x="499364" y="252095"/>
                </a:lnTo>
                <a:lnTo>
                  <a:pt x="492379" y="291464"/>
                </a:lnTo>
                <a:lnTo>
                  <a:pt x="471805" y="338709"/>
                </a:lnTo>
                <a:lnTo>
                  <a:pt x="447167" y="373634"/>
                </a:lnTo>
                <a:lnTo>
                  <a:pt x="416941" y="403987"/>
                </a:lnTo>
                <a:lnTo>
                  <a:pt x="382269" y="428751"/>
                </a:lnTo>
                <a:lnTo>
                  <a:pt x="344297" y="446532"/>
                </a:lnTo>
                <a:lnTo>
                  <a:pt x="305308" y="455930"/>
                </a:lnTo>
                <a:lnTo>
                  <a:pt x="276987" y="457326"/>
                </a:lnTo>
                <a:lnTo>
                  <a:pt x="270764" y="463931"/>
                </a:lnTo>
                <a:lnTo>
                  <a:pt x="271018" y="471805"/>
                </a:lnTo>
                <a:lnTo>
                  <a:pt x="271144" y="479679"/>
                </a:lnTo>
                <a:lnTo>
                  <a:pt x="277749" y="485901"/>
                </a:lnTo>
                <a:lnTo>
                  <a:pt x="319531" y="482600"/>
                </a:lnTo>
                <a:lnTo>
                  <a:pt x="374523" y="465074"/>
                </a:lnTo>
                <a:lnTo>
                  <a:pt x="415544" y="441198"/>
                </a:lnTo>
                <a:lnTo>
                  <a:pt x="452119" y="410463"/>
                </a:lnTo>
                <a:lnTo>
                  <a:pt x="482981" y="374142"/>
                </a:lnTo>
                <a:lnTo>
                  <a:pt x="506856" y="333375"/>
                </a:lnTo>
                <a:lnTo>
                  <a:pt x="522478" y="289179"/>
                </a:lnTo>
                <a:lnTo>
                  <a:pt x="528066" y="243205"/>
                </a:lnTo>
                <a:lnTo>
                  <a:pt x="527812" y="231775"/>
                </a:lnTo>
                <a:lnTo>
                  <a:pt x="519811" y="186055"/>
                </a:lnTo>
                <a:lnTo>
                  <a:pt x="496443" y="132587"/>
                </a:lnTo>
                <a:lnTo>
                  <a:pt x="469011" y="93599"/>
                </a:lnTo>
                <a:lnTo>
                  <a:pt x="435356" y="59817"/>
                </a:lnTo>
                <a:lnTo>
                  <a:pt x="396621" y="32258"/>
                </a:lnTo>
                <a:lnTo>
                  <a:pt x="389438" y="28448"/>
                </a:lnTo>
                <a:close/>
              </a:path>
              <a:path w="528319" h="486410">
                <a:moveTo>
                  <a:pt x="49347" y="227631"/>
                </a:moveTo>
                <a:lnTo>
                  <a:pt x="56642" y="242950"/>
                </a:lnTo>
                <a:lnTo>
                  <a:pt x="65716" y="229997"/>
                </a:lnTo>
                <a:lnTo>
                  <a:pt x="64643" y="229997"/>
                </a:lnTo>
                <a:lnTo>
                  <a:pt x="56896" y="228726"/>
                </a:lnTo>
                <a:lnTo>
                  <a:pt x="49347" y="227631"/>
                </a:lnTo>
                <a:close/>
              </a:path>
              <a:path w="528319" h="486410">
                <a:moveTo>
                  <a:pt x="55035" y="173137"/>
                </a:moveTo>
                <a:lnTo>
                  <a:pt x="44665" y="213613"/>
                </a:lnTo>
                <a:lnTo>
                  <a:pt x="44199" y="216819"/>
                </a:lnTo>
                <a:lnTo>
                  <a:pt x="49347" y="227631"/>
                </a:lnTo>
                <a:lnTo>
                  <a:pt x="56896" y="228726"/>
                </a:lnTo>
                <a:lnTo>
                  <a:pt x="64643" y="229997"/>
                </a:lnTo>
                <a:lnTo>
                  <a:pt x="66919" y="228279"/>
                </a:lnTo>
                <a:lnTo>
                  <a:pt x="72597" y="220174"/>
                </a:lnTo>
                <a:lnTo>
                  <a:pt x="73152" y="216788"/>
                </a:lnTo>
                <a:lnTo>
                  <a:pt x="73533" y="213613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375"/>
                </a:lnTo>
                <a:lnTo>
                  <a:pt x="61320" y="186342"/>
                </a:lnTo>
                <a:lnTo>
                  <a:pt x="55035" y="173137"/>
                </a:lnTo>
                <a:close/>
              </a:path>
              <a:path w="528319" h="486410">
                <a:moveTo>
                  <a:pt x="66919" y="228279"/>
                </a:moveTo>
                <a:lnTo>
                  <a:pt x="64643" y="229997"/>
                </a:lnTo>
                <a:lnTo>
                  <a:pt x="65716" y="229997"/>
                </a:lnTo>
                <a:lnTo>
                  <a:pt x="66919" y="228279"/>
                </a:lnTo>
                <a:close/>
              </a:path>
              <a:path w="528319" h="486410">
                <a:moveTo>
                  <a:pt x="72597" y="220174"/>
                </a:moveTo>
                <a:lnTo>
                  <a:pt x="66919" y="228279"/>
                </a:lnTo>
                <a:lnTo>
                  <a:pt x="71881" y="224536"/>
                </a:lnTo>
                <a:lnTo>
                  <a:pt x="72597" y="220174"/>
                </a:lnTo>
                <a:close/>
              </a:path>
              <a:path w="528319" h="486410">
                <a:moveTo>
                  <a:pt x="44199" y="216819"/>
                </a:moveTo>
                <a:lnTo>
                  <a:pt x="43687" y="220345"/>
                </a:lnTo>
                <a:lnTo>
                  <a:pt x="49022" y="227584"/>
                </a:lnTo>
                <a:lnTo>
                  <a:pt x="49347" y="227631"/>
                </a:lnTo>
                <a:lnTo>
                  <a:pt x="44199" y="216819"/>
                </a:lnTo>
                <a:close/>
              </a:path>
              <a:path w="528319" h="486410">
                <a:moveTo>
                  <a:pt x="118791" y="117844"/>
                </a:moveTo>
                <a:lnTo>
                  <a:pt x="88900" y="165608"/>
                </a:lnTo>
                <a:lnTo>
                  <a:pt x="75565" y="203835"/>
                </a:lnTo>
                <a:lnTo>
                  <a:pt x="73147" y="216819"/>
                </a:lnTo>
                <a:lnTo>
                  <a:pt x="72597" y="220174"/>
                </a:lnTo>
                <a:lnTo>
                  <a:pt x="127635" y="141605"/>
                </a:lnTo>
                <a:lnTo>
                  <a:pt x="132206" y="135127"/>
                </a:lnTo>
                <a:lnTo>
                  <a:pt x="130683" y="126237"/>
                </a:lnTo>
                <a:lnTo>
                  <a:pt x="118791" y="117844"/>
                </a:lnTo>
                <a:close/>
              </a:path>
              <a:path w="528319" h="486410">
                <a:moveTo>
                  <a:pt x="17272" y="108712"/>
                </a:moveTo>
                <a:lnTo>
                  <a:pt x="3048" y="115570"/>
                </a:lnTo>
                <a:lnTo>
                  <a:pt x="0" y="124079"/>
                </a:lnTo>
                <a:lnTo>
                  <a:pt x="3549" y="131445"/>
                </a:lnTo>
                <a:lnTo>
                  <a:pt x="44199" y="216819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48" y="118745"/>
                </a:lnTo>
                <a:lnTo>
                  <a:pt x="25781" y="111760"/>
                </a:lnTo>
                <a:lnTo>
                  <a:pt x="17272" y="108712"/>
                </a:lnTo>
                <a:close/>
              </a:path>
              <a:path w="528319" h="486410">
                <a:moveTo>
                  <a:pt x="61320" y="186342"/>
                </a:moveTo>
                <a:lnTo>
                  <a:pt x="47243" y="206375"/>
                </a:lnTo>
                <a:lnTo>
                  <a:pt x="71881" y="208534"/>
                </a:lnTo>
                <a:lnTo>
                  <a:pt x="61320" y="186342"/>
                </a:lnTo>
                <a:close/>
              </a:path>
              <a:path w="528319" h="486410">
                <a:moveTo>
                  <a:pt x="117729" y="117094"/>
                </a:moveTo>
                <a:lnTo>
                  <a:pt x="108839" y="118745"/>
                </a:lnTo>
                <a:lnTo>
                  <a:pt x="61320" y="186342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5" y="203835"/>
                </a:lnTo>
                <a:lnTo>
                  <a:pt x="78105" y="194183"/>
                </a:lnTo>
                <a:lnTo>
                  <a:pt x="98679" y="146938"/>
                </a:lnTo>
                <a:lnTo>
                  <a:pt x="118791" y="117844"/>
                </a:lnTo>
                <a:lnTo>
                  <a:pt x="117729" y="117094"/>
                </a:lnTo>
                <a:close/>
              </a:path>
              <a:path w="528319" h="486410">
                <a:moveTo>
                  <a:pt x="285623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40" y="44450"/>
                </a:lnTo>
                <a:lnTo>
                  <a:pt x="118364" y="75184"/>
                </a:lnTo>
                <a:lnTo>
                  <a:pt x="87503" y="111506"/>
                </a:lnTo>
                <a:lnTo>
                  <a:pt x="63627" y="152273"/>
                </a:lnTo>
                <a:lnTo>
                  <a:pt x="55035" y="173137"/>
                </a:lnTo>
                <a:lnTo>
                  <a:pt x="61320" y="186342"/>
                </a:lnTo>
                <a:lnTo>
                  <a:pt x="108839" y="118745"/>
                </a:lnTo>
                <a:lnTo>
                  <a:pt x="117729" y="117094"/>
                </a:lnTo>
                <a:lnTo>
                  <a:pt x="119374" y="117094"/>
                </a:lnTo>
                <a:lnTo>
                  <a:pt x="123317" y="112013"/>
                </a:lnTo>
                <a:lnTo>
                  <a:pt x="137794" y="96138"/>
                </a:lnTo>
                <a:lnTo>
                  <a:pt x="170434" y="68452"/>
                </a:lnTo>
                <a:lnTo>
                  <a:pt x="206756" y="47117"/>
                </a:lnTo>
                <a:lnTo>
                  <a:pt x="245491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3" y="21209"/>
                </a:lnTo>
                <a:lnTo>
                  <a:pt x="331597" y="5587"/>
                </a:lnTo>
                <a:lnTo>
                  <a:pt x="297306" y="254"/>
                </a:lnTo>
                <a:lnTo>
                  <a:pt x="285623" y="0"/>
                </a:lnTo>
                <a:close/>
              </a:path>
              <a:path w="528319" h="486410">
                <a:moveTo>
                  <a:pt x="119374" y="117094"/>
                </a:moveTo>
                <a:lnTo>
                  <a:pt x="117729" y="117094"/>
                </a:lnTo>
                <a:lnTo>
                  <a:pt x="118791" y="117844"/>
                </a:lnTo>
                <a:lnTo>
                  <a:pt x="119374" y="117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717" y="3299459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5855" y="3253740"/>
            <a:ext cx="712469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1200" y="33210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12264" y="334594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9917" y="4137659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1055" y="4091940"/>
            <a:ext cx="712469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4159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07464" y="418439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5317" y="4213859"/>
            <a:ext cx="550164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35401" y="4168140"/>
            <a:ext cx="814577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42354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52064" y="4260595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165344" y="4878069"/>
          <a:ext cx="2226310" cy="1417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/>
                <a:gridCol w="609600"/>
                <a:gridCol w="609600"/>
                <a:gridCol w="609600"/>
              </a:tblGrid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126489" y="4878069"/>
          <a:ext cx="2226310" cy="1417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/>
                <a:gridCol w="609600"/>
                <a:gridCol w="609600"/>
                <a:gridCol w="609600"/>
              </a:tblGrid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810000" y="3464814"/>
            <a:ext cx="1374140" cy="869950"/>
          </a:xfrm>
          <a:custGeom>
            <a:avLst/>
            <a:gdLst/>
            <a:ahLst/>
            <a:cxnLst/>
            <a:rect l="l" t="t" r="r" b="b"/>
            <a:pathLst>
              <a:path w="1374139" h="869950">
                <a:moveTo>
                  <a:pt x="0" y="217424"/>
                </a:moveTo>
                <a:lnTo>
                  <a:pt x="938911" y="217424"/>
                </a:lnTo>
                <a:lnTo>
                  <a:pt x="938911" y="0"/>
                </a:lnTo>
                <a:lnTo>
                  <a:pt x="1373886" y="434975"/>
                </a:lnTo>
                <a:lnTo>
                  <a:pt x="938911" y="869950"/>
                </a:lnTo>
                <a:lnTo>
                  <a:pt x="938911" y="652399"/>
                </a:lnTo>
                <a:lnTo>
                  <a:pt x="0" y="652399"/>
                </a:lnTo>
                <a:lnTo>
                  <a:pt x="0" y="217424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6945" y="3832733"/>
            <a:ext cx="189865" cy="488315"/>
          </a:xfrm>
          <a:custGeom>
            <a:avLst/>
            <a:gdLst/>
            <a:ahLst/>
            <a:cxnLst/>
            <a:rect l="l" t="t" r="r" b="b"/>
            <a:pathLst>
              <a:path w="189865" h="488314">
                <a:moveTo>
                  <a:pt x="107648" y="404129"/>
                </a:moveTo>
                <a:lnTo>
                  <a:pt x="100681" y="406338"/>
                </a:lnTo>
                <a:lnTo>
                  <a:pt x="94869" y="411226"/>
                </a:lnTo>
                <a:lnTo>
                  <a:pt x="91469" y="417964"/>
                </a:lnTo>
                <a:lnTo>
                  <a:pt x="90916" y="425227"/>
                </a:lnTo>
                <a:lnTo>
                  <a:pt x="93100" y="432157"/>
                </a:lnTo>
                <a:lnTo>
                  <a:pt x="132206" y="464439"/>
                </a:lnTo>
                <a:lnTo>
                  <a:pt x="166012" y="487638"/>
                </a:lnTo>
                <a:lnTo>
                  <a:pt x="173323" y="487981"/>
                </a:lnTo>
                <a:lnTo>
                  <a:pt x="180205" y="485538"/>
                </a:lnTo>
                <a:lnTo>
                  <a:pt x="185800" y="480441"/>
                </a:lnTo>
                <a:lnTo>
                  <a:pt x="188989" y="473632"/>
                </a:lnTo>
                <a:lnTo>
                  <a:pt x="189309" y="466359"/>
                </a:lnTo>
                <a:lnTo>
                  <a:pt x="186890" y="459491"/>
                </a:lnTo>
                <a:lnTo>
                  <a:pt x="181863" y="453898"/>
                </a:lnTo>
                <a:lnTo>
                  <a:pt x="154939" y="433832"/>
                </a:lnTo>
                <a:lnTo>
                  <a:pt x="128904" y="413893"/>
                </a:lnTo>
                <a:lnTo>
                  <a:pt x="121665" y="408178"/>
                </a:lnTo>
                <a:lnTo>
                  <a:pt x="114925" y="404707"/>
                </a:lnTo>
                <a:lnTo>
                  <a:pt x="107648" y="404129"/>
                </a:lnTo>
                <a:close/>
              </a:path>
              <a:path w="189865" h="488314">
                <a:moveTo>
                  <a:pt x="17906" y="286131"/>
                </a:moveTo>
                <a:lnTo>
                  <a:pt x="0" y="307721"/>
                </a:lnTo>
                <a:lnTo>
                  <a:pt x="380" y="310515"/>
                </a:lnTo>
                <a:lnTo>
                  <a:pt x="13080" y="347472"/>
                </a:lnTo>
                <a:lnTo>
                  <a:pt x="36829" y="381254"/>
                </a:lnTo>
                <a:lnTo>
                  <a:pt x="52847" y="390572"/>
                </a:lnTo>
                <a:lnTo>
                  <a:pt x="60072" y="389534"/>
                </a:lnTo>
                <a:lnTo>
                  <a:pt x="66548" y="385699"/>
                </a:lnTo>
                <a:lnTo>
                  <a:pt x="71070" y="379581"/>
                </a:lnTo>
                <a:lnTo>
                  <a:pt x="72818" y="372475"/>
                </a:lnTo>
                <a:lnTo>
                  <a:pt x="71780" y="365250"/>
                </a:lnTo>
                <a:lnTo>
                  <a:pt x="67945" y="358775"/>
                </a:lnTo>
                <a:lnTo>
                  <a:pt x="65024" y="355600"/>
                </a:lnTo>
                <a:lnTo>
                  <a:pt x="57403" y="346202"/>
                </a:lnTo>
                <a:lnTo>
                  <a:pt x="39243" y="311150"/>
                </a:lnTo>
                <a:lnTo>
                  <a:pt x="38219" y="305689"/>
                </a:lnTo>
                <a:lnTo>
                  <a:pt x="37766" y="303352"/>
                </a:lnTo>
                <a:lnTo>
                  <a:pt x="36105" y="296828"/>
                </a:lnTo>
                <a:lnTo>
                  <a:pt x="31702" y="291004"/>
                </a:lnTo>
                <a:lnTo>
                  <a:pt x="25417" y="287252"/>
                </a:lnTo>
                <a:lnTo>
                  <a:pt x="17906" y="286131"/>
                </a:lnTo>
                <a:close/>
              </a:path>
              <a:path w="189865" h="488314">
                <a:moveTo>
                  <a:pt x="37766" y="303352"/>
                </a:moveTo>
                <a:lnTo>
                  <a:pt x="38100" y="305689"/>
                </a:lnTo>
                <a:lnTo>
                  <a:pt x="38004" y="304545"/>
                </a:lnTo>
                <a:lnTo>
                  <a:pt x="37766" y="303352"/>
                </a:lnTo>
                <a:close/>
              </a:path>
              <a:path w="189865" h="488314">
                <a:moveTo>
                  <a:pt x="38004" y="304545"/>
                </a:moveTo>
                <a:lnTo>
                  <a:pt x="38100" y="305689"/>
                </a:lnTo>
                <a:lnTo>
                  <a:pt x="38004" y="304545"/>
                </a:lnTo>
                <a:close/>
              </a:path>
              <a:path w="189865" h="488314">
                <a:moveTo>
                  <a:pt x="37822" y="303572"/>
                </a:moveTo>
                <a:lnTo>
                  <a:pt x="38004" y="304545"/>
                </a:lnTo>
                <a:lnTo>
                  <a:pt x="37973" y="304165"/>
                </a:lnTo>
                <a:lnTo>
                  <a:pt x="37822" y="303572"/>
                </a:lnTo>
                <a:close/>
              </a:path>
              <a:path w="189865" h="488314">
                <a:moveTo>
                  <a:pt x="100123" y="162433"/>
                </a:moveTo>
                <a:lnTo>
                  <a:pt x="93132" y="164465"/>
                </a:lnTo>
                <a:lnTo>
                  <a:pt x="87249" y="169164"/>
                </a:lnTo>
                <a:lnTo>
                  <a:pt x="83311" y="173863"/>
                </a:lnTo>
                <a:lnTo>
                  <a:pt x="73786" y="184531"/>
                </a:lnTo>
                <a:lnTo>
                  <a:pt x="43052" y="218186"/>
                </a:lnTo>
                <a:lnTo>
                  <a:pt x="32083" y="239633"/>
                </a:lnTo>
                <a:lnTo>
                  <a:pt x="34057" y="246647"/>
                </a:lnTo>
                <a:lnTo>
                  <a:pt x="38734" y="252603"/>
                </a:lnTo>
                <a:lnTo>
                  <a:pt x="45333" y="256284"/>
                </a:lnTo>
                <a:lnTo>
                  <a:pt x="52562" y="257095"/>
                </a:lnTo>
                <a:lnTo>
                  <a:pt x="59576" y="255121"/>
                </a:lnTo>
                <a:lnTo>
                  <a:pt x="65531" y="250444"/>
                </a:lnTo>
                <a:lnTo>
                  <a:pt x="72008" y="242951"/>
                </a:lnTo>
                <a:lnTo>
                  <a:pt x="81660" y="232156"/>
                </a:lnTo>
                <a:lnTo>
                  <a:pt x="111759" y="199390"/>
                </a:lnTo>
                <a:lnTo>
                  <a:pt x="120888" y="179625"/>
                </a:lnTo>
                <a:lnTo>
                  <a:pt x="118818" y="172634"/>
                </a:lnTo>
                <a:lnTo>
                  <a:pt x="114046" y="166751"/>
                </a:lnTo>
                <a:lnTo>
                  <a:pt x="107376" y="163163"/>
                </a:lnTo>
                <a:lnTo>
                  <a:pt x="100123" y="162433"/>
                </a:lnTo>
                <a:close/>
              </a:path>
              <a:path w="189865" h="488314">
                <a:moveTo>
                  <a:pt x="111585" y="111604"/>
                </a:moveTo>
                <a:lnTo>
                  <a:pt x="131318" y="132080"/>
                </a:lnTo>
                <a:lnTo>
                  <a:pt x="138624" y="130399"/>
                </a:lnTo>
                <a:lnTo>
                  <a:pt x="144525" y="126158"/>
                </a:lnTo>
                <a:lnTo>
                  <a:pt x="148427" y="119989"/>
                </a:lnTo>
                <a:lnTo>
                  <a:pt x="149333" y="114808"/>
                </a:lnTo>
                <a:lnTo>
                  <a:pt x="112902" y="114808"/>
                </a:lnTo>
                <a:lnTo>
                  <a:pt x="111585" y="111604"/>
                </a:lnTo>
                <a:close/>
              </a:path>
              <a:path w="189865" h="488314">
                <a:moveTo>
                  <a:pt x="79121" y="0"/>
                </a:moveTo>
                <a:lnTo>
                  <a:pt x="78612" y="127762"/>
                </a:lnTo>
                <a:lnTo>
                  <a:pt x="111535" y="111484"/>
                </a:lnTo>
                <a:lnTo>
                  <a:pt x="103758" y="92583"/>
                </a:lnTo>
                <a:lnTo>
                  <a:pt x="102367" y="85139"/>
                </a:lnTo>
                <a:lnTo>
                  <a:pt x="103870" y="77993"/>
                </a:lnTo>
                <a:lnTo>
                  <a:pt x="107940" y="71905"/>
                </a:lnTo>
                <a:lnTo>
                  <a:pt x="114173" y="67691"/>
                </a:lnTo>
                <a:lnTo>
                  <a:pt x="121634" y="66301"/>
                </a:lnTo>
                <a:lnTo>
                  <a:pt x="166831" y="66301"/>
                </a:lnTo>
                <a:lnTo>
                  <a:pt x="79121" y="0"/>
                </a:lnTo>
                <a:close/>
              </a:path>
              <a:path w="189865" h="488314">
                <a:moveTo>
                  <a:pt x="112137" y="111186"/>
                </a:moveTo>
                <a:lnTo>
                  <a:pt x="111581" y="111461"/>
                </a:lnTo>
                <a:lnTo>
                  <a:pt x="111585" y="111604"/>
                </a:lnTo>
                <a:lnTo>
                  <a:pt x="112902" y="114808"/>
                </a:lnTo>
                <a:lnTo>
                  <a:pt x="112137" y="111186"/>
                </a:lnTo>
                <a:close/>
              </a:path>
              <a:path w="189865" h="488314">
                <a:moveTo>
                  <a:pt x="145738" y="94573"/>
                </a:moveTo>
                <a:lnTo>
                  <a:pt x="112137" y="111186"/>
                </a:lnTo>
                <a:lnTo>
                  <a:pt x="112902" y="114808"/>
                </a:lnTo>
                <a:lnTo>
                  <a:pt x="149333" y="114808"/>
                </a:lnTo>
                <a:lnTo>
                  <a:pt x="149732" y="112522"/>
                </a:lnTo>
                <a:lnTo>
                  <a:pt x="149536" y="108204"/>
                </a:lnTo>
                <a:lnTo>
                  <a:pt x="149478" y="104648"/>
                </a:lnTo>
                <a:lnTo>
                  <a:pt x="148971" y="102489"/>
                </a:lnTo>
                <a:lnTo>
                  <a:pt x="145738" y="94573"/>
                </a:lnTo>
                <a:close/>
              </a:path>
              <a:path w="189865" h="488314">
                <a:moveTo>
                  <a:pt x="121634" y="66301"/>
                </a:moveTo>
                <a:lnTo>
                  <a:pt x="114173" y="67691"/>
                </a:lnTo>
                <a:lnTo>
                  <a:pt x="107920" y="71919"/>
                </a:lnTo>
                <a:lnTo>
                  <a:pt x="103870" y="77993"/>
                </a:lnTo>
                <a:lnTo>
                  <a:pt x="102367" y="85139"/>
                </a:lnTo>
                <a:lnTo>
                  <a:pt x="103758" y="92583"/>
                </a:lnTo>
                <a:lnTo>
                  <a:pt x="111535" y="111484"/>
                </a:lnTo>
                <a:lnTo>
                  <a:pt x="111505" y="108204"/>
                </a:lnTo>
                <a:lnTo>
                  <a:pt x="118170" y="108204"/>
                </a:lnTo>
                <a:lnTo>
                  <a:pt x="145738" y="94573"/>
                </a:lnTo>
                <a:lnTo>
                  <a:pt x="139064" y="78232"/>
                </a:lnTo>
                <a:lnTo>
                  <a:pt x="134889" y="71905"/>
                </a:lnTo>
                <a:lnTo>
                  <a:pt x="128809" y="67818"/>
                </a:lnTo>
                <a:lnTo>
                  <a:pt x="121634" y="66301"/>
                </a:lnTo>
                <a:close/>
              </a:path>
              <a:path w="189865" h="488314">
                <a:moveTo>
                  <a:pt x="111505" y="108204"/>
                </a:moveTo>
                <a:lnTo>
                  <a:pt x="111581" y="111461"/>
                </a:lnTo>
                <a:lnTo>
                  <a:pt x="112137" y="111186"/>
                </a:lnTo>
                <a:lnTo>
                  <a:pt x="111505" y="108204"/>
                </a:lnTo>
                <a:close/>
              </a:path>
              <a:path w="189865" h="488314">
                <a:moveTo>
                  <a:pt x="118170" y="108204"/>
                </a:moveTo>
                <a:lnTo>
                  <a:pt x="111505" y="108204"/>
                </a:lnTo>
                <a:lnTo>
                  <a:pt x="112137" y="111186"/>
                </a:lnTo>
                <a:lnTo>
                  <a:pt x="118170" y="108204"/>
                </a:lnTo>
                <a:close/>
              </a:path>
              <a:path w="189865" h="488314">
                <a:moveTo>
                  <a:pt x="166831" y="66301"/>
                </a:moveTo>
                <a:lnTo>
                  <a:pt x="121634" y="66301"/>
                </a:lnTo>
                <a:lnTo>
                  <a:pt x="128809" y="67818"/>
                </a:lnTo>
                <a:lnTo>
                  <a:pt x="134899" y="71919"/>
                </a:lnTo>
                <a:lnTo>
                  <a:pt x="139064" y="78232"/>
                </a:lnTo>
                <a:lnTo>
                  <a:pt x="145738" y="94573"/>
                </a:lnTo>
                <a:lnTo>
                  <a:pt x="181101" y="77089"/>
                </a:lnTo>
                <a:lnTo>
                  <a:pt x="166831" y="6630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9805" y="3702303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5">
                <a:moveTo>
                  <a:pt x="292196" y="48913"/>
                </a:moveTo>
                <a:lnTo>
                  <a:pt x="267434" y="62689"/>
                </a:lnTo>
                <a:lnTo>
                  <a:pt x="4064" y="507746"/>
                </a:lnTo>
                <a:lnTo>
                  <a:pt x="0" y="514477"/>
                </a:lnTo>
                <a:lnTo>
                  <a:pt x="2286" y="523240"/>
                </a:lnTo>
                <a:lnTo>
                  <a:pt x="9017" y="527304"/>
                </a:lnTo>
                <a:lnTo>
                  <a:pt x="15875" y="531368"/>
                </a:lnTo>
                <a:lnTo>
                  <a:pt x="24638" y="529082"/>
                </a:lnTo>
                <a:lnTo>
                  <a:pt x="28575" y="522351"/>
                </a:lnTo>
                <a:lnTo>
                  <a:pt x="292014" y="77371"/>
                </a:lnTo>
                <a:lnTo>
                  <a:pt x="292196" y="48913"/>
                </a:lnTo>
                <a:close/>
              </a:path>
              <a:path w="323214" h="531495">
                <a:moveTo>
                  <a:pt x="320979" y="28343"/>
                </a:moveTo>
                <a:lnTo>
                  <a:pt x="319024" y="31750"/>
                </a:lnTo>
                <a:lnTo>
                  <a:pt x="292014" y="77371"/>
                </a:lnTo>
                <a:lnTo>
                  <a:pt x="291719" y="123571"/>
                </a:lnTo>
                <a:lnTo>
                  <a:pt x="291719" y="131445"/>
                </a:lnTo>
                <a:lnTo>
                  <a:pt x="298069" y="137922"/>
                </a:lnTo>
                <a:lnTo>
                  <a:pt x="305943" y="137922"/>
                </a:lnTo>
                <a:lnTo>
                  <a:pt x="313817" y="138049"/>
                </a:lnTo>
                <a:lnTo>
                  <a:pt x="320294" y="131699"/>
                </a:lnTo>
                <a:lnTo>
                  <a:pt x="320295" y="123571"/>
                </a:lnTo>
                <a:lnTo>
                  <a:pt x="320979" y="28343"/>
                </a:lnTo>
                <a:close/>
              </a:path>
              <a:path w="323214" h="531495">
                <a:moveTo>
                  <a:pt x="296404" y="13801"/>
                </a:moveTo>
                <a:lnTo>
                  <a:pt x="206121" y="64135"/>
                </a:lnTo>
                <a:lnTo>
                  <a:pt x="203708" y="72771"/>
                </a:lnTo>
                <a:lnTo>
                  <a:pt x="207518" y="79756"/>
                </a:lnTo>
                <a:lnTo>
                  <a:pt x="211328" y="86614"/>
                </a:lnTo>
                <a:lnTo>
                  <a:pt x="220091" y="89027"/>
                </a:lnTo>
                <a:lnTo>
                  <a:pt x="267434" y="62689"/>
                </a:lnTo>
                <a:lnTo>
                  <a:pt x="294386" y="17145"/>
                </a:lnTo>
                <a:lnTo>
                  <a:pt x="296404" y="13801"/>
                </a:lnTo>
                <a:close/>
              </a:path>
              <a:path w="323214" h="531495">
                <a:moveTo>
                  <a:pt x="321007" y="24384"/>
                </a:moveTo>
                <a:lnTo>
                  <a:pt x="292354" y="24384"/>
                </a:lnTo>
                <a:lnTo>
                  <a:pt x="313690" y="36957"/>
                </a:lnTo>
                <a:lnTo>
                  <a:pt x="292196" y="48913"/>
                </a:lnTo>
                <a:lnTo>
                  <a:pt x="292014" y="77371"/>
                </a:lnTo>
                <a:lnTo>
                  <a:pt x="319024" y="31750"/>
                </a:lnTo>
                <a:lnTo>
                  <a:pt x="320979" y="28343"/>
                </a:lnTo>
                <a:lnTo>
                  <a:pt x="321007" y="24384"/>
                </a:lnTo>
                <a:close/>
              </a:path>
              <a:path w="323214" h="531495">
                <a:moveTo>
                  <a:pt x="307213" y="8128"/>
                </a:moveTo>
                <a:lnTo>
                  <a:pt x="306041" y="8433"/>
                </a:lnTo>
                <a:lnTo>
                  <a:pt x="296404" y="13801"/>
                </a:lnTo>
                <a:lnTo>
                  <a:pt x="294368" y="17174"/>
                </a:lnTo>
                <a:lnTo>
                  <a:pt x="267434" y="62689"/>
                </a:lnTo>
                <a:lnTo>
                  <a:pt x="292196" y="48913"/>
                </a:lnTo>
                <a:lnTo>
                  <a:pt x="292354" y="24384"/>
                </a:lnTo>
                <a:lnTo>
                  <a:pt x="321007" y="24384"/>
                </a:lnTo>
                <a:lnTo>
                  <a:pt x="321052" y="17145"/>
                </a:lnTo>
                <a:lnTo>
                  <a:pt x="320802" y="16129"/>
                </a:lnTo>
                <a:lnTo>
                  <a:pt x="313944" y="12192"/>
                </a:lnTo>
                <a:lnTo>
                  <a:pt x="307213" y="8128"/>
                </a:lnTo>
                <a:close/>
              </a:path>
              <a:path w="323214" h="531495">
                <a:moveTo>
                  <a:pt x="292354" y="24384"/>
                </a:moveTo>
                <a:lnTo>
                  <a:pt x="292196" y="48913"/>
                </a:lnTo>
                <a:lnTo>
                  <a:pt x="313690" y="36957"/>
                </a:lnTo>
                <a:lnTo>
                  <a:pt x="292354" y="24384"/>
                </a:lnTo>
                <a:close/>
              </a:path>
              <a:path w="323214" h="531495">
                <a:moveTo>
                  <a:pt x="321059" y="17174"/>
                </a:moveTo>
                <a:lnTo>
                  <a:pt x="320979" y="28343"/>
                </a:lnTo>
                <a:lnTo>
                  <a:pt x="322961" y="24892"/>
                </a:lnTo>
                <a:lnTo>
                  <a:pt x="321059" y="17174"/>
                </a:lnTo>
                <a:close/>
              </a:path>
              <a:path w="323214" h="531495">
                <a:moveTo>
                  <a:pt x="321124" y="8128"/>
                </a:moveTo>
                <a:lnTo>
                  <a:pt x="307213" y="8128"/>
                </a:lnTo>
                <a:lnTo>
                  <a:pt x="313944" y="12192"/>
                </a:lnTo>
                <a:lnTo>
                  <a:pt x="320802" y="16129"/>
                </a:lnTo>
                <a:lnTo>
                  <a:pt x="321059" y="17174"/>
                </a:lnTo>
                <a:lnTo>
                  <a:pt x="321124" y="8128"/>
                </a:lnTo>
                <a:close/>
              </a:path>
              <a:path w="323214" h="531495">
                <a:moveTo>
                  <a:pt x="306041" y="8433"/>
                </a:moveTo>
                <a:lnTo>
                  <a:pt x="298450" y="10414"/>
                </a:lnTo>
                <a:lnTo>
                  <a:pt x="296404" y="13801"/>
                </a:lnTo>
                <a:lnTo>
                  <a:pt x="306041" y="8433"/>
                </a:lnTo>
                <a:close/>
              </a:path>
              <a:path w="323214" h="531495">
                <a:moveTo>
                  <a:pt x="321183" y="0"/>
                </a:moveTo>
                <a:lnTo>
                  <a:pt x="306041" y="8433"/>
                </a:lnTo>
                <a:lnTo>
                  <a:pt x="307213" y="8128"/>
                </a:lnTo>
                <a:lnTo>
                  <a:pt x="321124" y="8128"/>
                </a:lnTo>
                <a:lnTo>
                  <a:pt x="32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7395" y="3625977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4" h="531495">
                <a:moveTo>
                  <a:pt x="2010" y="514057"/>
                </a:moveTo>
                <a:lnTo>
                  <a:pt x="1904" y="531241"/>
                </a:lnTo>
                <a:lnTo>
                  <a:pt x="16271" y="523240"/>
                </a:lnTo>
                <a:lnTo>
                  <a:pt x="15875" y="523240"/>
                </a:lnTo>
                <a:lnTo>
                  <a:pt x="9016" y="519175"/>
                </a:lnTo>
                <a:lnTo>
                  <a:pt x="2285" y="515112"/>
                </a:lnTo>
                <a:lnTo>
                  <a:pt x="2010" y="514057"/>
                </a:lnTo>
                <a:close/>
              </a:path>
              <a:path w="323214" h="531495">
                <a:moveTo>
                  <a:pt x="30944" y="454193"/>
                </a:moveTo>
                <a:lnTo>
                  <a:pt x="4063" y="499618"/>
                </a:lnTo>
                <a:lnTo>
                  <a:pt x="2079" y="502904"/>
                </a:lnTo>
                <a:lnTo>
                  <a:pt x="2020" y="514096"/>
                </a:lnTo>
                <a:lnTo>
                  <a:pt x="2285" y="515112"/>
                </a:lnTo>
                <a:lnTo>
                  <a:pt x="9016" y="519175"/>
                </a:lnTo>
                <a:lnTo>
                  <a:pt x="15875" y="523240"/>
                </a:lnTo>
                <a:lnTo>
                  <a:pt x="16621" y="523045"/>
                </a:lnTo>
                <a:lnTo>
                  <a:pt x="26640" y="517465"/>
                </a:lnTo>
                <a:lnTo>
                  <a:pt x="28597" y="514057"/>
                </a:lnTo>
                <a:lnTo>
                  <a:pt x="32786" y="506984"/>
                </a:lnTo>
                <a:lnTo>
                  <a:pt x="30606" y="506984"/>
                </a:lnTo>
                <a:lnTo>
                  <a:pt x="9397" y="494411"/>
                </a:lnTo>
                <a:lnTo>
                  <a:pt x="30763" y="482506"/>
                </a:lnTo>
                <a:lnTo>
                  <a:pt x="30944" y="454193"/>
                </a:lnTo>
                <a:close/>
              </a:path>
              <a:path w="323214" h="531495">
                <a:moveTo>
                  <a:pt x="16621" y="523045"/>
                </a:moveTo>
                <a:lnTo>
                  <a:pt x="15875" y="523240"/>
                </a:lnTo>
                <a:lnTo>
                  <a:pt x="16271" y="523240"/>
                </a:lnTo>
                <a:lnTo>
                  <a:pt x="16621" y="523045"/>
                </a:lnTo>
                <a:close/>
              </a:path>
              <a:path w="323214" h="531495">
                <a:moveTo>
                  <a:pt x="26640" y="517465"/>
                </a:moveTo>
                <a:lnTo>
                  <a:pt x="16621" y="523045"/>
                </a:lnTo>
                <a:lnTo>
                  <a:pt x="24637" y="520954"/>
                </a:lnTo>
                <a:lnTo>
                  <a:pt x="26640" y="517465"/>
                </a:lnTo>
                <a:close/>
              </a:path>
              <a:path w="323214" h="531495">
                <a:moveTo>
                  <a:pt x="102996" y="442214"/>
                </a:moveTo>
                <a:lnTo>
                  <a:pt x="55415" y="468770"/>
                </a:lnTo>
                <a:lnTo>
                  <a:pt x="28575" y="514096"/>
                </a:lnTo>
                <a:lnTo>
                  <a:pt x="26640" y="517465"/>
                </a:lnTo>
                <a:lnTo>
                  <a:pt x="116839" y="467233"/>
                </a:lnTo>
                <a:lnTo>
                  <a:pt x="119379" y="458470"/>
                </a:lnTo>
                <a:lnTo>
                  <a:pt x="115442" y="451612"/>
                </a:lnTo>
                <a:lnTo>
                  <a:pt x="111632" y="444754"/>
                </a:lnTo>
                <a:lnTo>
                  <a:pt x="102996" y="442214"/>
                </a:lnTo>
                <a:close/>
              </a:path>
              <a:path w="323214" h="531495">
                <a:moveTo>
                  <a:pt x="2079" y="502904"/>
                </a:moveTo>
                <a:lnTo>
                  <a:pt x="0" y="506349"/>
                </a:lnTo>
                <a:lnTo>
                  <a:pt x="2010" y="514057"/>
                </a:lnTo>
                <a:lnTo>
                  <a:pt x="2079" y="502904"/>
                </a:lnTo>
                <a:close/>
              </a:path>
              <a:path w="323214" h="531495">
                <a:moveTo>
                  <a:pt x="30763" y="482506"/>
                </a:moveTo>
                <a:lnTo>
                  <a:pt x="9397" y="494411"/>
                </a:lnTo>
                <a:lnTo>
                  <a:pt x="30606" y="506984"/>
                </a:lnTo>
                <a:lnTo>
                  <a:pt x="30763" y="482506"/>
                </a:lnTo>
                <a:close/>
              </a:path>
              <a:path w="323214" h="531495">
                <a:moveTo>
                  <a:pt x="55415" y="468770"/>
                </a:moveTo>
                <a:lnTo>
                  <a:pt x="30763" y="482506"/>
                </a:lnTo>
                <a:lnTo>
                  <a:pt x="30606" y="506984"/>
                </a:lnTo>
                <a:lnTo>
                  <a:pt x="32786" y="506984"/>
                </a:lnTo>
                <a:lnTo>
                  <a:pt x="55415" y="468770"/>
                </a:lnTo>
                <a:close/>
              </a:path>
              <a:path w="323214" h="531495">
                <a:moveTo>
                  <a:pt x="17017" y="393319"/>
                </a:moveTo>
                <a:lnTo>
                  <a:pt x="9143" y="393319"/>
                </a:lnTo>
                <a:lnTo>
                  <a:pt x="2666" y="399669"/>
                </a:lnTo>
                <a:lnTo>
                  <a:pt x="2666" y="407670"/>
                </a:lnTo>
                <a:lnTo>
                  <a:pt x="2079" y="502904"/>
                </a:lnTo>
                <a:lnTo>
                  <a:pt x="4063" y="499618"/>
                </a:lnTo>
                <a:lnTo>
                  <a:pt x="30944" y="454193"/>
                </a:lnTo>
                <a:lnTo>
                  <a:pt x="31241" y="407670"/>
                </a:lnTo>
                <a:lnTo>
                  <a:pt x="31241" y="399796"/>
                </a:lnTo>
                <a:lnTo>
                  <a:pt x="24891" y="393446"/>
                </a:lnTo>
                <a:lnTo>
                  <a:pt x="17017" y="393319"/>
                </a:lnTo>
                <a:close/>
              </a:path>
              <a:path w="323214" h="531495">
                <a:moveTo>
                  <a:pt x="307213" y="0"/>
                </a:moveTo>
                <a:lnTo>
                  <a:pt x="298450" y="2286"/>
                </a:lnTo>
                <a:lnTo>
                  <a:pt x="294385" y="9017"/>
                </a:lnTo>
                <a:lnTo>
                  <a:pt x="30944" y="454193"/>
                </a:lnTo>
                <a:lnTo>
                  <a:pt x="30763" y="482506"/>
                </a:lnTo>
                <a:lnTo>
                  <a:pt x="55415" y="468770"/>
                </a:lnTo>
                <a:lnTo>
                  <a:pt x="319024" y="23622"/>
                </a:lnTo>
                <a:lnTo>
                  <a:pt x="322960" y="16764"/>
                </a:lnTo>
                <a:lnTo>
                  <a:pt x="320801" y="8000"/>
                </a:lnTo>
                <a:lnTo>
                  <a:pt x="313943" y="4064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3994" y="4327778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4920" y="98983"/>
                </a:moveTo>
                <a:lnTo>
                  <a:pt x="856106" y="122555"/>
                </a:lnTo>
                <a:lnTo>
                  <a:pt x="853185" y="131064"/>
                </a:lnTo>
                <a:lnTo>
                  <a:pt x="860044" y="145288"/>
                </a:lnTo>
                <a:lnTo>
                  <a:pt x="868552" y="148336"/>
                </a:lnTo>
                <a:lnTo>
                  <a:pt x="961458" y="103426"/>
                </a:lnTo>
                <a:lnTo>
                  <a:pt x="904920" y="98983"/>
                </a:lnTo>
                <a:close/>
              </a:path>
              <a:path w="987425" h="148589">
                <a:moveTo>
                  <a:pt x="971589" y="98529"/>
                </a:moveTo>
                <a:lnTo>
                  <a:pt x="961458" y="103426"/>
                </a:lnTo>
                <a:lnTo>
                  <a:pt x="965580" y="103759"/>
                </a:lnTo>
                <a:lnTo>
                  <a:pt x="971589" y="98529"/>
                </a:lnTo>
                <a:close/>
              </a:path>
              <a:path w="987425" h="148589">
                <a:moveTo>
                  <a:pt x="930535" y="86613"/>
                </a:moveTo>
                <a:lnTo>
                  <a:pt x="904920" y="98983"/>
                </a:lnTo>
                <a:lnTo>
                  <a:pt x="961458" y="103426"/>
                </a:lnTo>
                <a:lnTo>
                  <a:pt x="967339" y="100584"/>
                </a:lnTo>
                <a:lnTo>
                  <a:pt x="950722" y="100584"/>
                </a:lnTo>
                <a:lnTo>
                  <a:pt x="930535" y="86613"/>
                </a:lnTo>
                <a:close/>
              </a:path>
              <a:path w="987425" h="148589">
                <a:moveTo>
                  <a:pt x="952626" y="75946"/>
                </a:moveTo>
                <a:lnTo>
                  <a:pt x="930535" y="86613"/>
                </a:lnTo>
                <a:lnTo>
                  <a:pt x="950722" y="100584"/>
                </a:lnTo>
                <a:lnTo>
                  <a:pt x="952626" y="75946"/>
                </a:lnTo>
                <a:close/>
              </a:path>
              <a:path w="987425" h="148589">
                <a:moveTo>
                  <a:pt x="965259" y="75946"/>
                </a:moveTo>
                <a:lnTo>
                  <a:pt x="952626" y="75946"/>
                </a:lnTo>
                <a:lnTo>
                  <a:pt x="950722" y="100584"/>
                </a:lnTo>
                <a:lnTo>
                  <a:pt x="967339" y="100584"/>
                </a:lnTo>
                <a:lnTo>
                  <a:pt x="971589" y="98529"/>
                </a:lnTo>
                <a:lnTo>
                  <a:pt x="972438" y="97790"/>
                </a:lnTo>
                <a:lnTo>
                  <a:pt x="973708" y="82042"/>
                </a:lnTo>
                <a:lnTo>
                  <a:pt x="973221" y="81469"/>
                </a:lnTo>
                <a:lnTo>
                  <a:pt x="965259" y="75946"/>
                </a:lnTo>
                <a:close/>
              </a:path>
              <a:path w="987425" h="148589">
                <a:moveTo>
                  <a:pt x="8127" y="0"/>
                </a:moveTo>
                <a:lnTo>
                  <a:pt x="1269" y="5842"/>
                </a:lnTo>
                <a:lnTo>
                  <a:pt x="0" y="21590"/>
                </a:lnTo>
                <a:lnTo>
                  <a:pt x="5968" y="28448"/>
                </a:lnTo>
                <a:lnTo>
                  <a:pt x="904920" y="98983"/>
                </a:lnTo>
                <a:lnTo>
                  <a:pt x="930535" y="86613"/>
                </a:lnTo>
                <a:lnTo>
                  <a:pt x="907121" y="70409"/>
                </a:lnTo>
                <a:lnTo>
                  <a:pt x="8127" y="0"/>
                </a:lnTo>
                <a:close/>
              </a:path>
              <a:path w="987425" h="148589">
                <a:moveTo>
                  <a:pt x="973221" y="81469"/>
                </a:moveTo>
                <a:lnTo>
                  <a:pt x="973708" y="82042"/>
                </a:lnTo>
                <a:lnTo>
                  <a:pt x="972438" y="97790"/>
                </a:lnTo>
                <a:lnTo>
                  <a:pt x="971589" y="98529"/>
                </a:lnTo>
                <a:lnTo>
                  <a:pt x="987044" y="91059"/>
                </a:lnTo>
                <a:lnTo>
                  <a:pt x="973221" y="81469"/>
                </a:lnTo>
                <a:close/>
              </a:path>
              <a:path w="987425" h="148589">
                <a:moveTo>
                  <a:pt x="907121" y="70409"/>
                </a:moveTo>
                <a:lnTo>
                  <a:pt x="930535" y="86613"/>
                </a:lnTo>
                <a:lnTo>
                  <a:pt x="952626" y="75946"/>
                </a:lnTo>
                <a:lnTo>
                  <a:pt x="965259" y="75946"/>
                </a:lnTo>
                <a:lnTo>
                  <a:pt x="963673" y="74845"/>
                </a:lnTo>
                <a:lnTo>
                  <a:pt x="907121" y="70409"/>
                </a:lnTo>
                <a:close/>
              </a:path>
              <a:path w="987425" h="148589">
                <a:moveTo>
                  <a:pt x="963673" y="74845"/>
                </a:moveTo>
                <a:lnTo>
                  <a:pt x="973221" y="81469"/>
                </a:lnTo>
                <a:lnTo>
                  <a:pt x="967866" y="75184"/>
                </a:lnTo>
                <a:lnTo>
                  <a:pt x="963673" y="74845"/>
                </a:lnTo>
                <a:close/>
              </a:path>
              <a:path w="987425" h="148589">
                <a:moveTo>
                  <a:pt x="878966" y="16002"/>
                </a:moveTo>
                <a:lnTo>
                  <a:pt x="870076" y="17653"/>
                </a:lnTo>
                <a:lnTo>
                  <a:pt x="865504" y="24130"/>
                </a:lnTo>
                <a:lnTo>
                  <a:pt x="861059" y="30607"/>
                </a:lnTo>
                <a:lnTo>
                  <a:pt x="862583" y="39497"/>
                </a:lnTo>
                <a:lnTo>
                  <a:pt x="869060" y="44069"/>
                </a:lnTo>
                <a:lnTo>
                  <a:pt x="907121" y="70409"/>
                </a:lnTo>
                <a:lnTo>
                  <a:pt x="963673" y="74845"/>
                </a:lnTo>
                <a:lnTo>
                  <a:pt x="885444" y="20574"/>
                </a:lnTo>
                <a:lnTo>
                  <a:pt x="878966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3158" y="3033776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5" y="29718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404" y="111125"/>
                </a:lnTo>
                <a:lnTo>
                  <a:pt x="471169" y="145796"/>
                </a:lnTo>
                <a:lnTo>
                  <a:pt x="488950" y="183769"/>
                </a:lnTo>
                <a:lnTo>
                  <a:pt x="498347" y="222758"/>
                </a:lnTo>
                <a:lnTo>
                  <a:pt x="499617" y="242443"/>
                </a:lnTo>
                <a:lnTo>
                  <a:pt x="499363" y="252095"/>
                </a:lnTo>
                <a:lnTo>
                  <a:pt x="492378" y="291464"/>
                </a:lnTo>
                <a:lnTo>
                  <a:pt x="471804" y="338709"/>
                </a:lnTo>
                <a:lnTo>
                  <a:pt x="447166" y="373634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2"/>
                </a:lnTo>
                <a:lnTo>
                  <a:pt x="305307" y="455929"/>
                </a:lnTo>
                <a:lnTo>
                  <a:pt x="276987" y="457326"/>
                </a:lnTo>
                <a:lnTo>
                  <a:pt x="270763" y="463931"/>
                </a:lnTo>
                <a:lnTo>
                  <a:pt x="271017" y="471804"/>
                </a:lnTo>
                <a:lnTo>
                  <a:pt x="271144" y="479678"/>
                </a:lnTo>
                <a:lnTo>
                  <a:pt x="277749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1"/>
                </a:lnTo>
                <a:lnTo>
                  <a:pt x="506856" y="333375"/>
                </a:lnTo>
                <a:lnTo>
                  <a:pt x="522477" y="289178"/>
                </a:lnTo>
                <a:lnTo>
                  <a:pt x="528065" y="243204"/>
                </a:lnTo>
                <a:lnTo>
                  <a:pt x="527812" y="231775"/>
                </a:lnTo>
                <a:lnTo>
                  <a:pt x="519811" y="186054"/>
                </a:lnTo>
                <a:lnTo>
                  <a:pt x="496442" y="132587"/>
                </a:lnTo>
                <a:lnTo>
                  <a:pt x="469011" y="93599"/>
                </a:lnTo>
                <a:lnTo>
                  <a:pt x="435355" y="59816"/>
                </a:lnTo>
                <a:lnTo>
                  <a:pt x="396620" y="32258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47" y="227631"/>
                </a:moveTo>
                <a:lnTo>
                  <a:pt x="56641" y="242950"/>
                </a:lnTo>
                <a:lnTo>
                  <a:pt x="65716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47" y="22763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665" y="213613"/>
                </a:lnTo>
                <a:lnTo>
                  <a:pt x="44199" y="216819"/>
                </a:lnTo>
                <a:lnTo>
                  <a:pt x="49347" y="22763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9" y="228279"/>
                </a:lnTo>
                <a:lnTo>
                  <a:pt x="72597" y="220174"/>
                </a:lnTo>
                <a:lnTo>
                  <a:pt x="73151" y="216788"/>
                </a:lnTo>
                <a:lnTo>
                  <a:pt x="73532" y="213613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375"/>
                </a:lnTo>
                <a:lnTo>
                  <a:pt x="61320" y="186342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9" y="228279"/>
                </a:moveTo>
                <a:lnTo>
                  <a:pt x="64642" y="229997"/>
                </a:lnTo>
                <a:lnTo>
                  <a:pt x="65716" y="229997"/>
                </a:lnTo>
                <a:lnTo>
                  <a:pt x="66919" y="228279"/>
                </a:lnTo>
                <a:close/>
              </a:path>
              <a:path w="528320" h="486410">
                <a:moveTo>
                  <a:pt x="72597" y="220174"/>
                </a:moveTo>
                <a:lnTo>
                  <a:pt x="66919" y="228279"/>
                </a:lnTo>
                <a:lnTo>
                  <a:pt x="71881" y="224536"/>
                </a:lnTo>
                <a:lnTo>
                  <a:pt x="72597" y="220174"/>
                </a:lnTo>
                <a:close/>
              </a:path>
              <a:path w="528320" h="486410">
                <a:moveTo>
                  <a:pt x="44199" y="216819"/>
                </a:moveTo>
                <a:lnTo>
                  <a:pt x="43687" y="220345"/>
                </a:lnTo>
                <a:lnTo>
                  <a:pt x="49021" y="227584"/>
                </a:lnTo>
                <a:lnTo>
                  <a:pt x="49347" y="227631"/>
                </a:lnTo>
                <a:lnTo>
                  <a:pt x="44199" y="216819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8"/>
                </a:lnTo>
                <a:lnTo>
                  <a:pt x="75564" y="203835"/>
                </a:lnTo>
                <a:lnTo>
                  <a:pt x="73147" y="216819"/>
                </a:lnTo>
                <a:lnTo>
                  <a:pt x="72597" y="220174"/>
                </a:lnTo>
                <a:lnTo>
                  <a:pt x="127634" y="141604"/>
                </a:lnTo>
                <a:lnTo>
                  <a:pt x="132206" y="135127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70"/>
                </a:lnTo>
                <a:lnTo>
                  <a:pt x="0" y="124078"/>
                </a:lnTo>
                <a:lnTo>
                  <a:pt x="3549" y="131445"/>
                </a:lnTo>
                <a:lnTo>
                  <a:pt x="44199" y="216819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48" y="118745"/>
                </a:lnTo>
                <a:lnTo>
                  <a:pt x="25780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20" y="186342"/>
                </a:moveTo>
                <a:lnTo>
                  <a:pt x="47243" y="206375"/>
                </a:lnTo>
                <a:lnTo>
                  <a:pt x="71881" y="208534"/>
                </a:lnTo>
                <a:lnTo>
                  <a:pt x="61320" y="186342"/>
                </a:lnTo>
                <a:close/>
              </a:path>
              <a:path w="528320" h="486410">
                <a:moveTo>
                  <a:pt x="117728" y="117094"/>
                </a:moveTo>
                <a:lnTo>
                  <a:pt x="108838" y="118745"/>
                </a:lnTo>
                <a:lnTo>
                  <a:pt x="61320" y="186342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4" y="203835"/>
                </a:lnTo>
                <a:lnTo>
                  <a:pt x="78104" y="194183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4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39" y="44450"/>
                </a:lnTo>
                <a:lnTo>
                  <a:pt x="118363" y="75184"/>
                </a:lnTo>
                <a:lnTo>
                  <a:pt x="87502" y="111506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20" y="186342"/>
                </a:lnTo>
                <a:lnTo>
                  <a:pt x="108838" y="118745"/>
                </a:lnTo>
                <a:lnTo>
                  <a:pt x="117728" y="117094"/>
                </a:lnTo>
                <a:lnTo>
                  <a:pt x="119374" y="117094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2"/>
                </a:lnTo>
                <a:lnTo>
                  <a:pt x="206755" y="47116"/>
                </a:lnTo>
                <a:lnTo>
                  <a:pt x="245490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2" y="21209"/>
                </a:lnTo>
                <a:lnTo>
                  <a:pt x="331596" y="5587"/>
                </a:lnTo>
                <a:lnTo>
                  <a:pt x="297306" y="253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4"/>
                </a:moveTo>
                <a:lnTo>
                  <a:pt x="117728" y="117094"/>
                </a:lnTo>
                <a:lnTo>
                  <a:pt x="118791" y="117844"/>
                </a:lnTo>
                <a:lnTo>
                  <a:pt x="119374" y="117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44717" y="3255264"/>
            <a:ext cx="550163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5855" y="3209544"/>
            <a:ext cx="712470" cy="733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200" y="3276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22517" y="330149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9917" y="4093464"/>
            <a:ext cx="550163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01055" y="4047744"/>
            <a:ext cx="712470" cy="73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0" y="411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17717" y="413994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5318" y="4169664"/>
            <a:ext cx="550164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5402" y="4123944"/>
            <a:ext cx="814577" cy="733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1800" y="419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62571" y="4216145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" y="355854"/>
            <a:ext cx="8388858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3101086"/>
            <a:ext cx="7699375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charset="2"/>
              <a:buChar char="§"/>
            </a:pPr>
            <a:r>
              <a:rPr sz="3200" b="1" spc="-25" dirty="0">
                <a:solidFill>
                  <a:srgbClr val="D50092"/>
                </a:solidFill>
                <a:latin typeface="Calibri"/>
                <a:cs typeface="Calibri"/>
              </a:rPr>
              <a:t>Markov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chains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15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30" dirty="0">
                <a:latin typeface="Calibri"/>
                <a:cs typeface="Calibri"/>
              </a:rPr>
              <a:t>states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X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30" dirty="0">
                <a:latin typeface="Calibri"/>
                <a:cs typeface="Calibri"/>
              </a:rPr>
              <a:t>Transition </a:t>
            </a:r>
            <a:r>
              <a:rPr sz="3200" spc="-10" dirty="0">
                <a:latin typeface="Calibri"/>
                <a:cs typeface="Calibri"/>
              </a:rPr>
              <a:t>matrix </a:t>
            </a:r>
            <a:r>
              <a:rPr sz="3200" b="1" i="1" spc="-5" dirty="0">
                <a:latin typeface="Calibri"/>
                <a:cs typeface="Calibri"/>
              </a:rPr>
              <a:t>P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b="1" i="1" dirty="0">
                <a:latin typeface="Calibri"/>
                <a:cs typeface="Calibri"/>
              </a:rPr>
              <a:t>P</a:t>
            </a:r>
            <a:r>
              <a:rPr sz="3150" b="1" i="1" baseline="-21164" dirty="0">
                <a:latin typeface="Calibri"/>
                <a:cs typeface="Calibri"/>
              </a:rPr>
              <a:t>ij </a:t>
            </a:r>
            <a:r>
              <a:rPr sz="3200" b="1" i="1" spc="-5" dirty="0">
                <a:latin typeface="Calibri"/>
                <a:cs typeface="Calibri"/>
              </a:rPr>
              <a:t>= </a:t>
            </a:r>
            <a:r>
              <a:rPr sz="3200" b="1" i="1" spc="-15" dirty="0">
                <a:latin typeface="Calibri"/>
                <a:cs typeface="Calibri"/>
              </a:rPr>
              <a:t>P(X</a:t>
            </a:r>
            <a:r>
              <a:rPr sz="3150" b="1" i="1" spc="-22" baseline="-21164" dirty="0">
                <a:latin typeface="Calibri"/>
                <a:cs typeface="Calibri"/>
              </a:rPr>
              <a:t>t</a:t>
            </a:r>
            <a:r>
              <a:rPr sz="3200" b="1" i="1" spc="-15" dirty="0">
                <a:latin typeface="Calibri"/>
                <a:cs typeface="Calibri"/>
              </a:rPr>
              <a:t>=i </a:t>
            </a:r>
            <a:r>
              <a:rPr sz="3200" b="1" i="1" spc="-5" dirty="0">
                <a:latin typeface="Calibri"/>
                <a:cs typeface="Calibri"/>
              </a:rPr>
              <a:t>|</a:t>
            </a:r>
            <a:r>
              <a:rPr sz="3200" b="1" i="1" spc="-9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X</a:t>
            </a:r>
            <a:r>
              <a:rPr sz="3150" b="1" i="1" spc="-15" baseline="-21164" dirty="0">
                <a:latin typeface="Calibri"/>
                <a:cs typeface="Calibri"/>
              </a:rPr>
              <a:t>t-1</a:t>
            </a:r>
            <a:r>
              <a:rPr sz="3200" b="1" i="1" spc="-10" dirty="0">
                <a:latin typeface="Calibri"/>
                <a:cs typeface="Calibri"/>
              </a:rPr>
              <a:t>=j)</a:t>
            </a:r>
            <a:endParaRPr sz="3200" dirty="0">
              <a:latin typeface="Calibri"/>
              <a:cs typeface="Calibri"/>
            </a:endParaRPr>
          </a:p>
          <a:p>
            <a:pPr marL="469900" marR="675005" indent="-457200">
              <a:lnSpc>
                <a:spcPts val="3879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π </a:t>
            </a:r>
            <a:r>
              <a:rPr sz="3200" spc="-5" dirty="0">
                <a:latin typeface="Calibri"/>
                <a:cs typeface="Calibri"/>
              </a:rPr>
              <a:t>specifying the </a:t>
            </a:r>
            <a:r>
              <a:rPr sz="3200" spc="-15" dirty="0">
                <a:latin typeface="Calibri"/>
                <a:cs typeface="Calibri"/>
              </a:rPr>
              <a:t>stationary </a:t>
            </a:r>
            <a:r>
              <a:rPr sz="3200" spc="-10" dirty="0">
                <a:latin typeface="Calibri"/>
                <a:cs typeface="Calibri"/>
              </a:rPr>
              <a:t>probability of  </a:t>
            </a:r>
            <a:r>
              <a:rPr sz="3200" spc="-5" dirty="0">
                <a:latin typeface="Calibri"/>
                <a:cs typeface="Calibri"/>
              </a:rPr>
              <a:t>being </a:t>
            </a:r>
            <a:r>
              <a:rPr sz="3200" spc="-20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30" dirty="0">
                <a:latin typeface="Calibri"/>
                <a:cs typeface="Calibri"/>
              </a:rPr>
              <a:t>state </a:t>
            </a:r>
            <a:r>
              <a:rPr sz="3200" b="1" i="1" spc="-5" dirty="0">
                <a:latin typeface="Calibri"/>
                <a:cs typeface="Calibri"/>
              </a:rPr>
              <a:t>x </a:t>
            </a:r>
            <a:r>
              <a:rPr sz="3350" b="1" i="1" spc="-110" dirty="0">
                <a:latin typeface="Symbol"/>
                <a:cs typeface="Symbol"/>
              </a:rPr>
              <a:t></a:t>
            </a:r>
            <a:r>
              <a:rPr sz="3350" b="1" i="1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X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ts val="3665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Goal is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b="1" spc="-5" dirty="0">
                <a:latin typeface="Calibri"/>
                <a:cs typeface="Calibri"/>
              </a:rPr>
              <a:t>π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b="1" spc="-5" dirty="0">
                <a:latin typeface="Calibri"/>
                <a:cs typeface="Calibri"/>
              </a:rPr>
              <a:t>π = P</a:t>
            </a:r>
            <a:r>
              <a:rPr sz="3200" b="1" spc="1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π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0566" y="1446107"/>
            <a:ext cx="3830954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24330" algn="l"/>
              </a:tabLst>
            </a:pPr>
            <a:r>
              <a:rPr sz="9450" spc="345" baseline="-25132" dirty="0"/>
              <a:t>r</a:t>
            </a:r>
            <a:r>
              <a:rPr sz="3700" i="0" spc="229" dirty="0">
                <a:latin typeface="Times New Roman"/>
                <a:cs typeface="Times New Roman"/>
              </a:rPr>
              <a:t>(</a:t>
            </a:r>
            <a:r>
              <a:rPr sz="3700" spc="229" dirty="0"/>
              <a:t>t</a:t>
            </a:r>
            <a:r>
              <a:rPr sz="3700" spc="-525" dirty="0"/>
              <a:t> </a:t>
            </a:r>
            <a:r>
              <a:rPr sz="3700" i="0" spc="-80" dirty="0">
                <a:latin typeface="Symbol"/>
                <a:cs typeface="Symbol"/>
              </a:rPr>
              <a:t></a:t>
            </a:r>
            <a:r>
              <a:rPr sz="3700" i="0" spc="-80" dirty="0">
                <a:latin typeface="Times New Roman"/>
                <a:cs typeface="Times New Roman"/>
              </a:rPr>
              <a:t>1)	</a:t>
            </a:r>
            <a:r>
              <a:rPr sz="9450" i="0" spc="22" baseline="-25132" dirty="0">
                <a:latin typeface="Symbol"/>
                <a:cs typeface="Symbol"/>
              </a:rPr>
              <a:t></a:t>
            </a:r>
            <a:r>
              <a:rPr sz="9450" i="0" spc="22" baseline="-25132" dirty="0">
                <a:latin typeface="Times New Roman"/>
                <a:cs typeface="Times New Roman"/>
              </a:rPr>
              <a:t> </a:t>
            </a:r>
            <a:r>
              <a:rPr sz="9450" spc="247" baseline="-25132" dirty="0"/>
              <a:t>Mr</a:t>
            </a:r>
            <a:r>
              <a:rPr sz="3700" i="0" spc="165" dirty="0">
                <a:latin typeface="Times New Roman"/>
                <a:cs typeface="Times New Roman"/>
              </a:rPr>
              <a:t>(</a:t>
            </a:r>
            <a:r>
              <a:rPr sz="3700" spc="165" dirty="0"/>
              <a:t>t</a:t>
            </a:r>
            <a:r>
              <a:rPr sz="3700" spc="-670" dirty="0"/>
              <a:t> </a:t>
            </a:r>
            <a:r>
              <a:rPr sz="3700" i="0" spc="-5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" y="348995"/>
            <a:ext cx="6799326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836166"/>
            <a:ext cx="769175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Theory of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Markov</a:t>
            </a:r>
            <a:r>
              <a:rPr sz="3200" b="1" spc="2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chains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C00"/>
              </a:buClr>
              <a:buFont typeface="Wingdings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Fact: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spc="-25" dirty="0">
                <a:solidFill>
                  <a:srgbClr val="5FB5CC"/>
                </a:solidFill>
                <a:latin typeface="Calibri"/>
                <a:cs typeface="Calibri"/>
              </a:rPr>
              <a:t>any </a:t>
            </a:r>
            <a:r>
              <a:rPr sz="3200" spc="-20" dirty="0">
                <a:solidFill>
                  <a:srgbClr val="5FB5CC"/>
                </a:solidFill>
                <a:latin typeface="Calibri"/>
                <a:cs typeface="Calibri"/>
              </a:rPr>
              <a:t>start </a:t>
            </a:r>
            <a:r>
              <a:rPr sz="3200" spc="-55" dirty="0">
                <a:solidFill>
                  <a:srgbClr val="5FB5CC"/>
                </a:solidFill>
                <a:latin typeface="Calibri"/>
                <a:cs typeface="Calibri"/>
              </a:rPr>
              <a:t>vector</a:t>
            </a:r>
            <a:r>
              <a:rPr sz="3200" spc="-55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power </a:t>
            </a:r>
            <a:r>
              <a:rPr sz="3200" spc="-5" dirty="0">
                <a:latin typeface="Calibri"/>
                <a:cs typeface="Calibri"/>
              </a:rPr>
              <a:t>method  applied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Markov </a:t>
            </a:r>
            <a:r>
              <a:rPr sz="3200" spc="-10" dirty="0">
                <a:latin typeface="Calibri"/>
                <a:cs typeface="Calibri"/>
              </a:rPr>
              <a:t>transition matrix </a:t>
            </a:r>
            <a:r>
              <a:rPr sz="3200" b="1" i="1" spc="-5" dirty="0">
                <a:latin typeface="Calibri"/>
                <a:cs typeface="Calibri"/>
              </a:rPr>
              <a:t>P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spc="-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5FB5CC"/>
                </a:solidFill>
                <a:latin typeface="Calibri"/>
                <a:cs typeface="Calibri"/>
              </a:rPr>
              <a:t>converge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5FB5CC"/>
                </a:solidFill>
                <a:latin typeface="Calibri"/>
                <a:cs typeface="Calibri"/>
              </a:rPr>
              <a:t>unique </a:t>
            </a:r>
            <a:r>
              <a:rPr sz="3200" spc="-10" dirty="0">
                <a:latin typeface="Calibri"/>
                <a:cs typeface="Calibri"/>
              </a:rPr>
              <a:t>positive </a:t>
            </a:r>
            <a:r>
              <a:rPr sz="3200" spc="-15" dirty="0">
                <a:latin typeface="Calibri"/>
                <a:cs typeface="Calibri"/>
              </a:rPr>
              <a:t>stationary  vector </a:t>
            </a:r>
            <a:r>
              <a:rPr sz="3200" spc="-5" dirty="0">
                <a:latin typeface="Calibri"/>
                <a:cs typeface="Calibri"/>
              </a:rPr>
              <a:t>as long as </a:t>
            </a:r>
            <a:r>
              <a:rPr sz="3200" b="1" i="1" spc="-5" dirty="0">
                <a:latin typeface="Calibri"/>
                <a:cs typeface="Calibri"/>
              </a:rPr>
              <a:t>P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b="1" spc="-15" dirty="0">
                <a:solidFill>
                  <a:srgbClr val="E66C7C"/>
                </a:solidFill>
                <a:latin typeface="Calibri"/>
                <a:cs typeface="Calibri"/>
              </a:rPr>
              <a:t>stochastic</a:t>
            </a:r>
            <a:r>
              <a:rPr sz="3200" spc="-15" dirty="0">
                <a:latin typeface="Calibri"/>
                <a:cs typeface="Calibri"/>
              </a:rPr>
              <a:t>, </a:t>
            </a:r>
            <a:r>
              <a:rPr sz="3200" b="1" spc="-10" dirty="0">
                <a:solidFill>
                  <a:srgbClr val="E66C7C"/>
                </a:solidFill>
                <a:latin typeface="Calibri"/>
                <a:cs typeface="Calibri"/>
              </a:rPr>
              <a:t>irreducible 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E66C7C"/>
                </a:solidFill>
                <a:latin typeface="Calibri"/>
                <a:cs typeface="Calibri"/>
              </a:rPr>
              <a:t>aperiodic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355854"/>
            <a:ext cx="4556760" cy="41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348486"/>
            <a:ext cx="753186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Stochastic: </a:t>
            </a:r>
            <a:r>
              <a:rPr sz="3200" spc="-25" dirty="0">
                <a:latin typeface="Calibri"/>
                <a:cs typeface="Calibri"/>
              </a:rPr>
              <a:t>Every </a:t>
            </a:r>
            <a:r>
              <a:rPr sz="3200" spc="-10" dirty="0">
                <a:latin typeface="Calibri"/>
                <a:cs typeface="Calibri"/>
              </a:rPr>
              <a:t>column </a:t>
            </a:r>
            <a:r>
              <a:rPr sz="3200" spc="-5" dirty="0">
                <a:latin typeface="Calibri"/>
                <a:cs typeface="Calibri"/>
              </a:rPr>
              <a:t>sums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 possible solution: </a:t>
            </a:r>
            <a:r>
              <a:rPr sz="3200" spc="-5" dirty="0">
                <a:latin typeface="Calibri"/>
                <a:cs typeface="Calibri"/>
              </a:rPr>
              <a:t>Add </a:t>
            </a:r>
            <a:r>
              <a:rPr sz="3200" spc="-10" dirty="0">
                <a:solidFill>
                  <a:srgbClr val="008000"/>
                </a:solidFill>
                <a:latin typeface="Calibri"/>
                <a:cs typeface="Calibri"/>
              </a:rPr>
              <a:t>green</a:t>
            </a:r>
            <a:r>
              <a:rPr sz="3200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7805" y="4747259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5" h="531495">
                <a:moveTo>
                  <a:pt x="292196" y="48916"/>
                </a:moveTo>
                <a:lnTo>
                  <a:pt x="267428" y="62699"/>
                </a:lnTo>
                <a:lnTo>
                  <a:pt x="4013" y="507745"/>
                </a:lnTo>
                <a:lnTo>
                  <a:pt x="0" y="514476"/>
                </a:lnTo>
                <a:lnTo>
                  <a:pt x="2247" y="523239"/>
                </a:lnTo>
                <a:lnTo>
                  <a:pt x="9029" y="527303"/>
                </a:lnTo>
                <a:lnTo>
                  <a:pt x="15824" y="531240"/>
                </a:lnTo>
                <a:lnTo>
                  <a:pt x="24587" y="529081"/>
                </a:lnTo>
                <a:lnTo>
                  <a:pt x="28613" y="522223"/>
                </a:lnTo>
                <a:lnTo>
                  <a:pt x="292014" y="77365"/>
                </a:lnTo>
                <a:lnTo>
                  <a:pt x="292196" y="48916"/>
                </a:lnTo>
                <a:close/>
              </a:path>
              <a:path w="323215" h="531495">
                <a:moveTo>
                  <a:pt x="320979" y="28344"/>
                </a:moveTo>
                <a:lnTo>
                  <a:pt x="319024" y="31750"/>
                </a:lnTo>
                <a:lnTo>
                  <a:pt x="292014" y="77365"/>
                </a:lnTo>
                <a:lnTo>
                  <a:pt x="291719" y="123570"/>
                </a:lnTo>
                <a:lnTo>
                  <a:pt x="291719" y="131444"/>
                </a:lnTo>
                <a:lnTo>
                  <a:pt x="298069" y="137921"/>
                </a:lnTo>
                <a:lnTo>
                  <a:pt x="305943" y="137921"/>
                </a:lnTo>
                <a:lnTo>
                  <a:pt x="313816" y="138048"/>
                </a:lnTo>
                <a:lnTo>
                  <a:pt x="320294" y="131698"/>
                </a:lnTo>
                <a:lnTo>
                  <a:pt x="320294" y="123570"/>
                </a:lnTo>
                <a:lnTo>
                  <a:pt x="320979" y="28344"/>
                </a:lnTo>
                <a:close/>
              </a:path>
              <a:path w="323215" h="531495">
                <a:moveTo>
                  <a:pt x="296358" y="13820"/>
                </a:moveTo>
                <a:lnTo>
                  <a:pt x="213055" y="60197"/>
                </a:lnTo>
                <a:lnTo>
                  <a:pt x="206159" y="64134"/>
                </a:lnTo>
                <a:lnTo>
                  <a:pt x="203682" y="72770"/>
                </a:lnTo>
                <a:lnTo>
                  <a:pt x="207518" y="79628"/>
                </a:lnTo>
                <a:lnTo>
                  <a:pt x="211366" y="86613"/>
                </a:lnTo>
                <a:lnTo>
                  <a:pt x="220065" y="89026"/>
                </a:lnTo>
                <a:lnTo>
                  <a:pt x="267428" y="62699"/>
                </a:lnTo>
                <a:lnTo>
                  <a:pt x="296358" y="13820"/>
                </a:lnTo>
                <a:close/>
              </a:path>
              <a:path w="323215" h="531495">
                <a:moveTo>
                  <a:pt x="321007" y="24383"/>
                </a:moveTo>
                <a:lnTo>
                  <a:pt x="292353" y="24383"/>
                </a:lnTo>
                <a:lnTo>
                  <a:pt x="313690" y="36956"/>
                </a:lnTo>
                <a:lnTo>
                  <a:pt x="292196" y="48916"/>
                </a:lnTo>
                <a:lnTo>
                  <a:pt x="292014" y="77365"/>
                </a:lnTo>
                <a:lnTo>
                  <a:pt x="319024" y="31750"/>
                </a:lnTo>
                <a:lnTo>
                  <a:pt x="320979" y="28344"/>
                </a:lnTo>
                <a:lnTo>
                  <a:pt x="321007" y="24383"/>
                </a:lnTo>
                <a:close/>
              </a:path>
              <a:path w="323215" h="531495">
                <a:moveTo>
                  <a:pt x="307213" y="8127"/>
                </a:moveTo>
                <a:lnTo>
                  <a:pt x="306083" y="8406"/>
                </a:lnTo>
                <a:lnTo>
                  <a:pt x="296358" y="13820"/>
                </a:lnTo>
                <a:lnTo>
                  <a:pt x="267428" y="62699"/>
                </a:lnTo>
                <a:lnTo>
                  <a:pt x="292196" y="48916"/>
                </a:lnTo>
                <a:lnTo>
                  <a:pt x="292353" y="24383"/>
                </a:lnTo>
                <a:lnTo>
                  <a:pt x="321007" y="24383"/>
                </a:lnTo>
                <a:lnTo>
                  <a:pt x="321059" y="17174"/>
                </a:lnTo>
                <a:lnTo>
                  <a:pt x="320802" y="16128"/>
                </a:lnTo>
                <a:lnTo>
                  <a:pt x="307213" y="8127"/>
                </a:lnTo>
                <a:close/>
              </a:path>
              <a:path w="323215" h="531495">
                <a:moveTo>
                  <a:pt x="292353" y="24383"/>
                </a:moveTo>
                <a:lnTo>
                  <a:pt x="292196" y="48916"/>
                </a:lnTo>
                <a:lnTo>
                  <a:pt x="313690" y="36956"/>
                </a:lnTo>
                <a:lnTo>
                  <a:pt x="292353" y="24383"/>
                </a:lnTo>
                <a:close/>
              </a:path>
              <a:path w="323215" h="531495">
                <a:moveTo>
                  <a:pt x="321059" y="17174"/>
                </a:moveTo>
                <a:lnTo>
                  <a:pt x="320979" y="28344"/>
                </a:lnTo>
                <a:lnTo>
                  <a:pt x="322960" y="24891"/>
                </a:lnTo>
                <a:lnTo>
                  <a:pt x="321059" y="17174"/>
                </a:lnTo>
                <a:close/>
              </a:path>
              <a:path w="323215" h="531495">
                <a:moveTo>
                  <a:pt x="321124" y="8127"/>
                </a:moveTo>
                <a:lnTo>
                  <a:pt x="307213" y="8127"/>
                </a:lnTo>
                <a:lnTo>
                  <a:pt x="320802" y="16128"/>
                </a:lnTo>
                <a:lnTo>
                  <a:pt x="321059" y="17174"/>
                </a:lnTo>
                <a:lnTo>
                  <a:pt x="321124" y="8127"/>
                </a:lnTo>
                <a:close/>
              </a:path>
              <a:path w="323215" h="531495">
                <a:moveTo>
                  <a:pt x="306083" y="8406"/>
                </a:moveTo>
                <a:lnTo>
                  <a:pt x="298450" y="10287"/>
                </a:lnTo>
                <a:lnTo>
                  <a:pt x="296358" y="13820"/>
                </a:lnTo>
                <a:lnTo>
                  <a:pt x="306083" y="8406"/>
                </a:lnTo>
                <a:close/>
              </a:path>
              <a:path w="323215" h="531495">
                <a:moveTo>
                  <a:pt x="321182" y="0"/>
                </a:moveTo>
                <a:lnTo>
                  <a:pt x="306083" y="8406"/>
                </a:lnTo>
                <a:lnTo>
                  <a:pt x="307213" y="8127"/>
                </a:lnTo>
                <a:lnTo>
                  <a:pt x="321124" y="8127"/>
                </a:lnTo>
                <a:lnTo>
                  <a:pt x="321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5394" y="4670933"/>
            <a:ext cx="323215" cy="531495"/>
          </a:xfrm>
          <a:custGeom>
            <a:avLst/>
            <a:gdLst/>
            <a:ahLst/>
            <a:cxnLst/>
            <a:rect l="l" t="t" r="r" b="b"/>
            <a:pathLst>
              <a:path w="323215" h="531495">
                <a:moveTo>
                  <a:pt x="1978" y="514059"/>
                </a:moveTo>
                <a:lnTo>
                  <a:pt x="1866" y="531241"/>
                </a:lnTo>
                <a:lnTo>
                  <a:pt x="16466" y="523113"/>
                </a:lnTo>
                <a:lnTo>
                  <a:pt x="15875" y="523113"/>
                </a:lnTo>
                <a:lnTo>
                  <a:pt x="9042" y="519176"/>
                </a:lnTo>
                <a:lnTo>
                  <a:pt x="2247" y="515112"/>
                </a:lnTo>
                <a:lnTo>
                  <a:pt x="1978" y="514059"/>
                </a:lnTo>
                <a:close/>
              </a:path>
              <a:path w="323215" h="531495">
                <a:moveTo>
                  <a:pt x="30944" y="454134"/>
                </a:moveTo>
                <a:lnTo>
                  <a:pt x="4025" y="499618"/>
                </a:lnTo>
                <a:lnTo>
                  <a:pt x="2050" y="502921"/>
                </a:lnTo>
                <a:lnTo>
                  <a:pt x="1987" y="514096"/>
                </a:lnTo>
                <a:lnTo>
                  <a:pt x="2247" y="515112"/>
                </a:lnTo>
                <a:lnTo>
                  <a:pt x="9042" y="519176"/>
                </a:lnTo>
                <a:lnTo>
                  <a:pt x="15875" y="523113"/>
                </a:lnTo>
                <a:lnTo>
                  <a:pt x="16936" y="522851"/>
                </a:lnTo>
                <a:lnTo>
                  <a:pt x="26654" y="517441"/>
                </a:lnTo>
                <a:lnTo>
                  <a:pt x="28596" y="514059"/>
                </a:lnTo>
                <a:lnTo>
                  <a:pt x="32786" y="506984"/>
                </a:lnTo>
                <a:lnTo>
                  <a:pt x="30607" y="506984"/>
                </a:lnTo>
                <a:lnTo>
                  <a:pt x="9359" y="494411"/>
                </a:lnTo>
                <a:lnTo>
                  <a:pt x="30763" y="482458"/>
                </a:lnTo>
                <a:lnTo>
                  <a:pt x="30944" y="454134"/>
                </a:lnTo>
                <a:close/>
              </a:path>
              <a:path w="323215" h="531495">
                <a:moveTo>
                  <a:pt x="16936" y="522851"/>
                </a:moveTo>
                <a:lnTo>
                  <a:pt x="15875" y="523113"/>
                </a:lnTo>
                <a:lnTo>
                  <a:pt x="16466" y="523113"/>
                </a:lnTo>
                <a:lnTo>
                  <a:pt x="16936" y="522851"/>
                </a:lnTo>
                <a:close/>
              </a:path>
              <a:path w="323215" h="531495">
                <a:moveTo>
                  <a:pt x="26654" y="517441"/>
                </a:moveTo>
                <a:lnTo>
                  <a:pt x="16936" y="522851"/>
                </a:lnTo>
                <a:lnTo>
                  <a:pt x="24638" y="520954"/>
                </a:lnTo>
                <a:lnTo>
                  <a:pt x="26654" y="517441"/>
                </a:lnTo>
                <a:close/>
              </a:path>
              <a:path w="323215" h="531495">
                <a:moveTo>
                  <a:pt x="102997" y="442214"/>
                </a:moveTo>
                <a:lnTo>
                  <a:pt x="96012" y="446024"/>
                </a:lnTo>
                <a:lnTo>
                  <a:pt x="55484" y="468654"/>
                </a:lnTo>
                <a:lnTo>
                  <a:pt x="28575" y="514096"/>
                </a:lnTo>
                <a:lnTo>
                  <a:pt x="26654" y="517441"/>
                </a:lnTo>
                <a:lnTo>
                  <a:pt x="116840" y="467233"/>
                </a:lnTo>
                <a:lnTo>
                  <a:pt x="119380" y="458470"/>
                </a:lnTo>
                <a:lnTo>
                  <a:pt x="115443" y="451612"/>
                </a:lnTo>
                <a:lnTo>
                  <a:pt x="111633" y="444754"/>
                </a:lnTo>
                <a:lnTo>
                  <a:pt x="102997" y="442214"/>
                </a:lnTo>
                <a:close/>
              </a:path>
              <a:path w="323215" h="531495">
                <a:moveTo>
                  <a:pt x="2050" y="502921"/>
                </a:moveTo>
                <a:lnTo>
                  <a:pt x="0" y="506349"/>
                </a:lnTo>
                <a:lnTo>
                  <a:pt x="1978" y="514059"/>
                </a:lnTo>
                <a:lnTo>
                  <a:pt x="2050" y="502921"/>
                </a:lnTo>
                <a:close/>
              </a:path>
              <a:path w="323215" h="531495">
                <a:moveTo>
                  <a:pt x="30763" y="482458"/>
                </a:moveTo>
                <a:lnTo>
                  <a:pt x="9359" y="494411"/>
                </a:lnTo>
                <a:lnTo>
                  <a:pt x="30607" y="506984"/>
                </a:lnTo>
                <a:lnTo>
                  <a:pt x="30763" y="482458"/>
                </a:lnTo>
                <a:close/>
              </a:path>
              <a:path w="323215" h="531495">
                <a:moveTo>
                  <a:pt x="55484" y="468654"/>
                </a:moveTo>
                <a:lnTo>
                  <a:pt x="30763" y="482458"/>
                </a:lnTo>
                <a:lnTo>
                  <a:pt x="30607" y="506984"/>
                </a:lnTo>
                <a:lnTo>
                  <a:pt x="32786" y="506984"/>
                </a:lnTo>
                <a:lnTo>
                  <a:pt x="55484" y="468654"/>
                </a:lnTo>
                <a:close/>
              </a:path>
              <a:path w="323215" h="531495">
                <a:moveTo>
                  <a:pt x="24892" y="393319"/>
                </a:moveTo>
                <a:lnTo>
                  <a:pt x="9156" y="393319"/>
                </a:lnTo>
                <a:lnTo>
                  <a:pt x="2717" y="399669"/>
                </a:lnTo>
                <a:lnTo>
                  <a:pt x="2050" y="502921"/>
                </a:lnTo>
                <a:lnTo>
                  <a:pt x="4025" y="499618"/>
                </a:lnTo>
                <a:lnTo>
                  <a:pt x="30944" y="454134"/>
                </a:lnTo>
                <a:lnTo>
                  <a:pt x="31242" y="407670"/>
                </a:lnTo>
                <a:lnTo>
                  <a:pt x="31117" y="399669"/>
                </a:lnTo>
                <a:lnTo>
                  <a:pt x="24892" y="393319"/>
                </a:lnTo>
                <a:close/>
              </a:path>
              <a:path w="323215" h="531495">
                <a:moveTo>
                  <a:pt x="307213" y="0"/>
                </a:moveTo>
                <a:lnTo>
                  <a:pt x="298450" y="2159"/>
                </a:lnTo>
                <a:lnTo>
                  <a:pt x="30944" y="454134"/>
                </a:lnTo>
                <a:lnTo>
                  <a:pt x="30763" y="482458"/>
                </a:lnTo>
                <a:lnTo>
                  <a:pt x="55484" y="468654"/>
                </a:lnTo>
                <a:lnTo>
                  <a:pt x="319024" y="23622"/>
                </a:lnTo>
                <a:lnTo>
                  <a:pt x="322961" y="16764"/>
                </a:lnTo>
                <a:lnTo>
                  <a:pt x="320802" y="8001"/>
                </a:lnTo>
                <a:lnTo>
                  <a:pt x="307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2044" y="5372734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5083" y="98880"/>
                </a:moveTo>
                <a:lnTo>
                  <a:pt x="856056" y="122554"/>
                </a:lnTo>
                <a:lnTo>
                  <a:pt x="853135" y="131063"/>
                </a:lnTo>
                <a:lnTo>
                  <a:pt x="859993" y="145287"/>
                </a:lnTo>
                <a:lnTo>
                  <a:pt x="868502" y="148208"/>
                </a:lnTo>
                <a:lnTo>
                  <a:pt x="961584" y="103313"/>
                </a:lnTo>
                <a:lnTo>
                  <a:pt x="905083" y="98880"/>
                </a:lnTo>
                <a:close/>
              </a:path>
              <a:path w="987425" h="148589">
                <a:moveTo>
                  <a:pt x="971540" y="98512"/>
                </a:moveTo>
                <a:lnTo>
                  <a:pt x="961584" y="103313"/>
                </a:lnTo>
                <a:lnTo>
                  <a:pt x="965530" y="103631"/>
                </a:lnTo>
                <a:lnTo>
                  <a:pt x="971540" y="98512"/>
                </a:lnTo>
                <a:close/>
              </a:path>
              <a:path w="987425" h="148589">
                <a:moveTo>
                  <a:pt x="930530" y="86591"/>
                </a:moveTo>
                <a:lnTo>
                  <a:pt x="905083" y="98880"/>
                </a:lnTo>
                <a:lnTo>
                  <a:pt x="961584" y="103313"/>
                </a:lnTo>
                <a:lnTo>
                  <a:pt x="967244" y="100583"/>
                </a:lnTo>
                <a:lnTo>
                  <a:pt x="950671" y="100583"/>
                </a:lnTo>
                <a:lnTo>
                  <a:pt x="930530" y="86591"/>
                </a:lnTo>
                <a:close/>
              </a:path>
              <a:path w="987425" h="148589">
                <a:moveTo>
                  <a:pt x="952576" y="75945"/>
                </a:moveTo>
                <a:lnTo>
                  <a:pt x="930530" y="86591"/>
                </a:lnTo>
                <a:lnTo>
                  <a:pt x="950671" y="100583"/>
                </a:lnTo>
                <a:lnTo>
                  <a:pt x="952576" y="75945"/>
                </a:lnTo>
                <a:close/>
              </a:path>
              <a:path w="987425" h="148589">
                <a:moveTo>
                  <a:pt x="965208" y="75945"/>
                </a:moveTo>
                <a:lnTo>
                  <a:pt x="952576" y="75945"/>
                </a:lnTo>
                <a:lnTo>
                  <a:pt x="950671" y="100583"/>
                </a:lnTo>
                <a:lnTo>
                  <a:pt x="967244" y="100583"/>
                </a:lnTo>
                <a:lnTo>
                  <a:pt x="971540" y="98512"/>
                </a:lnTo>
                <a:lnTo>
                  <a:pt x="972388" y="97789"/>
                </a:lnTo>
                <a:lnTo>
                  <a:pt x="973658" y="82041"/>
                </a:lnTo>
                <a:lnTo>
                  <a:pt x="973170" y="81469"/>
                </a:lnTo>
                <a:lnTo>
                  <a:pt x="965208" y="75945"/>
                </a:lnTo>
                <a:close/>
              </a:path>
              <a:path w="987425" h="148589">
                <a:moveTo>
                  <a:pt x="8115" y="0"/>
                </a:moveTo>
                <a:lnTo>
                  <a:pt x="1231" y="5841"/>
                </a:lnTo>
                <a:lnTo>
                  <a:pt x="0" y="21589"/>
                </a:lnTo>
                <a:lnTo>
                  <a:pt x="5880" y="28447"/>
                </a:lnTo>
                <a:lnTo>
                  <a:pt x="905083" y="98880"/>
                </a:lnTo>
                <a:lnTo>
                  <a:pt x="930530" y="86591"/>
                </a:lnTo>
                <a:lnTo>
                  <a:pt x="907256" y="70423"/>
                </a:lnTo>
                <a:lnTo>
                  <a:pt x="8115" y="0"/>
                </a:lnTo>
                <a:close/>
              </a:path>
              <a:path w="987425" h="148589">
                <a:moveTo>
                  <a:pt x="973170" y="81469"/>
                </a:moveTo>
                <a:lnTo>
                  <a:pt x="973658" y="82041"/>
                </a:lnTo>
                <a:lnTo>
                  <a:pt x="972388" y="97789"/>
                </a:lnTo>
                <a:lnTo>
                  <a:pt x="971540" y="98512"/>
                </a:lnTo>
                <a:lnTo>
                  <a:pt x="986993" y="91058"/>
                </a:lnTo>
                <a:lnTo>
                  <a:pt x="973170" y="81469"/>
                </a:lnTo>
                <a:close/>
              </a:path>
              <a:path w="987425" h="148589">
                <a:moveTo>
                  <a:pt x="907256" y="70423"/>
                </a:moveTo>
                <a:lnTo>
                  <a:pt x="930530" y="86591"/>
                </a:lnTo>
                <a:lnTo>
                  <a:pt x="952576" y="75945"/>
                </a:lnTo>
                <a:lnTo>
                  <a:pt x="965208" y="75945"/>
                </a:lnTo>
                <a:lnTo>
                  <a:pt x="963622" y="74845"/>
                </a:lnTo>
                <a:lnTo>
                  <a:pt x="907256" y="70423"/>
                </a:lnTo>
                <a:close/>
              </a:path>
              <a:path w="987425" h="148589">
                <a:moveTo>
                  <a:pt x="963622" y="74845"/>
                </a:moveTo>
                <a:lnTo>
                  <a:pt x="973170" y="81469"/>
                </a:lnTo>
                <a:lnTo>
                  <a:pt x="967816" y="75183"/>
                </a:lnTo>
                <a:lnTo>
                  <a:pt x="963622" y="74845"/>
                </a:lnTo>
                <a:close/>
              </a:path>
              <a:path w="987425" h="148589">
                <a:moveTo>
                  <a:pt x="878916" y="16001"/>
                </a:moveTo>
                <a:lnTo>
                  <a:pt x="870026" y="17652"/>
                </a:lnTo>
                <a:lnTo>
                  <a:pt x="865454" y="24129"/>
                </a:lnTo>
                <a:lnTo>
                  <a:pt x="861009" y="30606"/>
                </a:lnTo>
                <a:lnTo>
                  <a:pt x="862533" y="39496"/>
                </a:lnTo>
                <a:lnTo>
                  <a:pt x="869137" y="43941"/>
                </a:lnTo>
                <a:lnTo>
                  <a:pt x="907256" y="70423"/>
                </a:lnTo>
                <a:lnTo>
                  <a:pt x="963622" y="74845"/>
                </a:lnTo>
                <a:lnTo>
                  <a:pt x="885393" y="20573"/>
                </a:lnTo>
                <a:lnTo>
                  <a:pt x="878916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1158" y="407873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19" h="486410">
                <a:moveTo>
                  <a:pt x="389678" y="28575"/>
                </a:moveTo>
                <a:lnTo>
                  <a:pt x="284860" y="28575"/>
                </a:lnTo>
                <a:lnTo>
                  <a:pt x="294512" y="28702"/>
                </a:lnTo>
                <a:lnTo>
                  <a:pt x="304546" y="29718"/>
                </a:lnTo>
                <a:lnTo>
                  <a:pt x="343408" y="38862"/>
                </a:lnTo>
                <a:lnTo>
                  <a:pt x="381127" y="56261"/>
                </a:lnTo>
                <a:lnTo>
                  <a:pt x="416052" y="80899"/>
                </a:lnTo>
                <a:lnTo>
                  <a:pt x="446404" y="111125"/>
                </a:lnTo>
                <a:lnTo>
                  <a:pt x="471169" y="145923"/>
                </a:lnTo>
                <a:lnTo>
                  <a:pt x="488949" y="183769"/>
                </a:lnTo>
                <a:lnTo>
                  <a:pt x="498347" y="222758"/>
                </a:lnTo>
                <a:lnTo>
                  <a:pt x="499617" y="242443"/>
                </a:lnTo>
                <a:lnTo>
                  <a:pt x="499364" y="252095"/>
                </a:lnTo>
                <a:lnTo>
                  <a:pt x="492378" y="291465"/>
                </a:lnTo>
                <a:lnTo>
                  <a:pt x="471804" y="338709"/>
                </a:lnTo>
                <a:lnTo>
                  <a:pt x="447166" y="373634"/>
                </a:lnTo>
                <a:lnTo>
                  <a:pt x="416941" y="404114"/>
                </a:lnTo>
                <a:lnTo>
                  <a:pt x="382269" y="428752"/>
                </a:lnTo>
                <a:lnTo>
                  <a:pt x="344297" y="446532"/>
                </a:lnTo>
                <a:lnTo>
                  <a:pt x="305308" y="455930"/>
                </a:lnTo>
                <a:lnTo>
                  <a:pt x="276986" y="457327"/>
                </a:lnTo>
                <a:lnTo>
                  <a:pt x="270764" y="463931"/>
                </a:lnTo>
                <a:lnTo>
                  <a:pt x="271017" y="471805"/>
                </a:lnTo>
                <a:lnTo>
                  <a:pt x="271144" y="479679"/>
                </a:lnTo>
                <a:lnTo>
                  <a:pt x="277748" y="485902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325"/>
                </a:lnTo>
                <a:lnTo>
                  <a:pt x="452119" y="410591"/>
                </a:lnTo>
                <a:lnTo>
                  <a:pt x="482980" y="374269"/>
                </a:lnTo>
                <a:lnTo>
                  <a:pt x="506856" y="333375"/>
                </a:lnTo>
                <a:lnTo>
                  <a:pt x="522478" y="289179"/>
                </a:lnTo>
                <a:lnTo>
                  <a:pt x="528066" y="243205"/>
                </a:lnTo>
                <a:lnTo>
                  <a:pt x="527811" y="231775"/>
                </a:lnTo>
                <a:lnTo>
                  <a:pt x="519810" y="186055"/>
                </a:lnTo>
                <a:lnTo>
                  <a:pt x="496442" y="132588"/>
                </a:lnTo>
                <a:lnTo>
                  <a:pt x="469010" y="93599"/>
                </a:lnTo>
                <a:lnTo>
                  <a:pt x="435355" y="59817"/>
                </a:lnTo>
                <a:lnTo>
                  <a:pt x="396621" y="32258"/>
                </a:lnTo>
                <a:lnTo>
                  <a:pt x="389678" y="28575"/>
                </a:lnTo>
                <a:close/>
              </a:path>
              <a:path w="528319" h="486410">
                <a:moveTo>
                  <a:pt x="49350" y="227636"/>
                </a:moveTo>
                <a:lnTo>
                  <a:pt x="56641" y="242951"/>
                </a:lnTo>
                <a:lnTo>
                  <a:pt x="65716" y="229997"/>
                </a:lnTo>
                <a:lnTo>
                  <a:pt x="64642" y="229997"/>
                </a:lnTo>
                <a:lnTo>
                  <a:pt x="56895" y="228854"/>
                </a:lnTo>
                <a:lnTo>
                  <a:pt x="49350" y="227636"/>
                </a:lnTo>
                <a:close/>
              </a:path>
              <a:path w="528319" h="486410">
                <a:moveTo>
                  <a:pt x="55062" y="173193"/>
                </a:moveTo>
                <a:lnTo>
                  <a:pt x="44775" y="212852"/>
                </a:lnTo>
                <a:lnTo>
                  <a:pt x="44199" y="216819"/>
                </a:lnTo>
                <a:lnTo>
                  <a:pt x="49350" y="227636"/>
                </a:lnTo>
                <a:lnTo>
                  <a:pt x="56895" y="228854"/>
                </a:lnTo>
                <a:lnTo>
                  <a:pt x="64642" y="229997"/>
                </a:lnTo>
                <a:lnTo>
                  <a:pt x="66861" y="228362"/>
                </a:lnTo>
                <a:lnTo>
                  <a:pt x="72608" y="220157"/>
                </a:lnTo>
                <a:lnTo>
                  <a:pt x="73151" y="216789"/>
                </a:lnTo>
                <a:lnTo>
                  <a:pt x="73532" y="213614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502"/>
                </a:lnTo>
                <a:lnTo>
                  <a:pt x="61347" y="186399"/>
                </a:lnTo>
                <a:lnTo>
                  <a:pt x="55062" y="173193"/>
                </a:lnTo>
                <a:close/>
              </a:path>
              <a:path w="528319" h="486410">
                <a:moveTo>
                  <a:pt x="66861" y="228362"/>
                </a:moveTo>
                <a:lnTo>
                  <a:pt x="64642" y="229997"/>
                </a:lnTo>
                <a:lnTo>
                  <a:pt x="65716" y="229997"/>
                </a:lnTo>
                <a:lnTo>
                  <a:pt x="66861" y="228362"/>
                </a:lnTo>
                <a:close/>
              </a:path>
              <a:path w="528319" h="486410">
                <a:moveTo>
                  <a:pt x="72608" y="220157"/>
                </a:moveTo>
                <a:lnTo>
                  <a:pt x="66861" y="228362"/>
                </a:lnTo>
                <a:lnTo>
                  <a:pt x="71881" y="224663"/>
                </a:lnTo>
                <a:lnTo>
                  <a:pt x="72608" y="220157"/>
                </a:lnTo>
                <a:close/>
              </a:path>
              <a:path w="528319" h="486410">
                <a:moveTo>
                  <a:pt x="44199" y="216819"/>
                </a:moveTo>
                <a:lnTo>
                  <a:pt x="43687" y="220345"/>
                </a:lnTo>
                <a:lnTo>
                  <a:pt x="49021" y="227584"/>
                </a:lnTo>
                <a:lnTo>
                  <a:pt x="49350" y="227636"/>
                </a:lnTo>
                <a:lnTo>
                  <a:pt x="44199" y="216819"/>
                </a:lnTo>
                <a:close/>
              </a:path>
              <a:path w="528319" h="486410">
                <a:moveTo>
                  <a:pt x="118738" y="117913"/>
                </a:moveTo>
                <a:lnTo>
                  <a:pt x="88900" y="165608"/>
                </a:lnTo>
                <a:lnTo>
                  <a:pt x="75564" y="203835"/>
                </a:lnTo>
                <a:lnTo>
                  <a:pt x="73147" y="216819"/>
                </a:lnTo>
                <a:lnTo>
                  <a:pt x="72608" y="220157"/>
                </a:lnTo>
                <a:lnTo>
                  <a:pt x="127634" y="141605"/>
                </a:lnTo>
                <a:lnTo>
                  <a:pt x="132206" y="135128"/>
                </a:lnTo>
                <a:lnTo>
                  <a:pt x="130682" y="126238"/>
                </a:lnTo>
                <a:lnTo>
                  <a:pt x="124205" y="121666"/>
                </a:lnTo>
                <a:lnTo>
                  <a:pt x="118738" y="117913"/>
                </a:lnTo>
                <a:close/>
              </a:path>
              <a:path w="528319" h="486410">
                <a:moveTo>
                  <a:pt x="17271" y="108839"/>
                </a:moveTo>
                <a:lnTo>
                  <a:pt x="10159" y="112141"/>
                </a:lnTo>
                <a:lnTo>
                  <a:pt x="3047" y="115570"/>
                </a:lnTo>
                <a:lnTo>
                  <a:pt x="0" y="124079"/>
                </a:lnTo>
                <a:lnTo>
                  <a:pt x="3549" y="131445"/>
                </a:lnTo>
                <a:lnTo>
                  <a:pt x="44199" y="216819"/>
                </a:lnTo>
                <a:lnTo>
                  <a:pt x="54736" y="173990"/>
                </a:lnTo>
                <a:lnTo>
                  <a:pt x="55062" y="173193"/>
                </a:lnTo>
                <a:lnTo>
                  <a:pt x="29148" y="118745"/>
                </a:lnTo>
                <a:lnTo>
                  <a:pt x="25780" y="111760"/>
                </a:lnTo>
                <a:lnTo>
                  <a:pt x="17271" y="108839"/>
                </a:lnTo>
                <a:close/>
              </a:path>
              <a:path w="528319" h="486410">
                <a:moveTo>
                  <a:pt x="61347" y="186399"/>
                </a:moveTo>
                <a:lnTo>
                  <a:pt x="47243" y="206502"/>
                </a:lnTo>
                <a:lnTo>
                  <a:pt x="71881" y="208534"/>
                </a:lnTo>
                <a:lnTo>
                  <a:pt x="61347" y="186399"/>
                </a:lnTo>
                <a:close/>
              </a:path>
              <a:path w="528319" h="486410">
                <a:moveTo>
                  <a:pt x="117728" y="117221"/>
                </a:moveTo>
                <a:lnTo>
                  <a:pt x="108838" y="118745"/>
                </a:lnTo>
                <a:lnTo>
                  <a:pt x="61347" y="186399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4" y="203835"/>
                </a:lnTo>
                <a:lnTo>
                  <a:pt x="78104" y="194183"/>
                </a:lnTo>
                <a:lnTo>
                  <a:pt x="98678" y="146939"/>
                </a:lnTo>
                <a:lnTo>
                  <a:pt x="118738" y="117913"/>
                </a:lnTo>
                <a:lnTo>
                  <a:pt x="117728" y="117221"/>
                </a:lnTo>
                <a:close/>
              </a:path>
              <a:path w="528319" h="486410">
                <a:moveTo>
                  <a:pt x="285622" y="0"/>
                </a:moveTo>
                <a:lnTo>
                  <a:pt x="239648" y="5461"/>
                </a:lnTo>
                <a:lnTo>
                  <a:pt x="195960" y="20701"/>
                </a:lnTo>
                <a:lnTo>
                  <a:pt x="154939" y="44450"/>
                </a:lnTo>
                <a:lnTo>
                  <a:pt x="118363" y="75184"/>
                </a:lnTo>
                <a:lnTo>
                  <a:pt x="87503" y="111506"/>
                </a:lnTo>
                <a:lnTo>
                  <a:pt x="63626" y="152273"/>
                </a:lnTo>
                <a:lnTo>
                  <a:pt x="55062" y="173193"/>
                </a:lnTo>
                <a:lnTo>
                  <a:pt x="61347" y="186399"/>
                </a:lnTo>
                <a:lnTo>
                  <a:pt x="108838" y="118745"/>
                </a:lnTo>
                <a:lnTo>
                  <a:pt x="117728" y="117221"/>
                </a:lnTo>
                <a:lnTo>
                  <a:pt x="119275" y="117221"/>
                </a:lnTo>
                <a:lnTo>
                  <a:pt x="123316" y="112014"/>
                </a:lnTo>
                <a:lnTo>
                  <a:pt x="137794" y="96266"/>
                </a:lnTo>
                <a:lnTo>
                  <a:pt x="170433" y="68453"/>
                </a:lnTo>
                <a:lnTo>
                  <a:pt x="206755" y="47117"/>
                </a:lnTo>
                <a:lnTo>
                  <a:pt x="245490" y="33401"/>
                </a:lnTo>
                <a:lnTo>
                  <a:pt x="284860" y="28575"/>
                </a:lnTo>
                <a:lnTo>
                  <a:pt x="389678" y="28575"/>
                </a:lnTo>
                <a:lnTo>
                  <a:pt x="375792" y="21209"/>
                </a:lnTo>
                <a:lnTo>
                  <a:pt x="331597" y="5588"/>
                </a:lnTo>
                <a:lnTo>
                  <a:pt x="297306" y="381"/>
                </a:lnTo>
                <a:lnTo>
                  <a:pt x="285622" y="0"/>
                </a:lnTo>
                <a:close/>
              </a:path>
              <a:path w="528319" h="486410">
                <a:moveTo>
                  <a:pt x="119275" y="117221"/>
                </a:moveTo>
                <a:lnTo>
                  <a:pt x="117728" y="117221"/>
                </a:lnTo>
                <a:lnTo>
                  <a:pt x="118738" y="117913"/>
                </a:lnTo>
                <a:lnTo>
                  <a:pt x="119275" y="117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2717" y="4299965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3855" y="4254246"/>
            <a:ext cx="712469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0" y="43215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0263" y="4346447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7917" y="5138165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055" y="5092446"/>
            <a:ext cx="712469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51597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5"/>
                </a:lnTo>
                <a:lnTo>
                  <a:pt x="17964" y="317571"/>
                </a:lnTo>
                <a:lnTo>
                  <a:pt x="39041" y="356398"/>
                </a:lnTo>
                <a:lnTo>
                  <a:pt x="66955" y="390226"/>
                </a:lnTo>
                <a:lnTo>
                  <a:pt x="100788" y="418137"/>
                </a:lnTo>
                <a:lnTo>
                  <a:pt x="139619" y="439212"/>
                </a:lnTo>
                <a:lnTo>
                  <a:pt x="182529" y="452530"/>
                </a:lnTo>
                <a:lnTo>
                  <a:pt x="228600" y="457174"/>
                </a:lnTo>
                <a:lnTo>
                  <a:pt x="274670" y="452530"/>
                </a:lnTo>
                <a:lnTo>
                  <a:pt x="317580" y="439212"/>
                </a:lnTo>
                <a:lnTo>
                  <a:pt x="356411" y="418137"/>
                </a:lnTo>
                <a:lnTo>
                  <a:pt x="390244" y="390226"/>
                </a:lnTo>
                <a:lnTo>
                  <a:pt x="418158" y="356398"/>
                </a:lnTo>
                <a:lnTo>
                  <a:pt x="439235" y="317571"/>
                </a:lnTo>
                <a:lnTo>
                  <a:pt x="452555" y="274665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5463" y="518490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3317" y="5214365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3401" y="5168646"/>
            <a:ext cx="814577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9800" y="5235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2"/>
                </a:lnTo>
                <a:lnTo>
                  <a:pt x="17966" y="317566"/>
                </a:lnTo>
                <a:lnTo>
                  <a:pt x="39045" y="356392"/>
                </a:lnTo>
                <a:lnTo>
                  <a:pt x="66960" y="390221"/>
                </a:lnTo>
                <a:lnTo>
                  <a:pt x="100793" y="418134"/>
                </a:lnTo>
                <a:lnTo>
                  <a:pt x="139624" y="439210"/>
                </a:lnTo>
                <a:lnTo>
                  <a:pt x="182533" y="452530"/>
                </a:lnTo>
                <a:lnTo>
                  <a:pt x="228600" y="457174"/>
                </a:lnTo>
                <a:lnTo>
                  <a:pt x="274666" y="452530"/>
                </a:lnTo>
                <a:lnTo>
                  <a:pt x="317575" y="439210"/>
                </a:lnTo>
                <a:lnTo>
                  <a:pt x="356406" y="418134"/>
                </a:lnTo>
                <a:lnTo>
                  <a:pt x="390239" y="390221"/>
                </a:lnTo>
                <a:lnTo>
                  <a:pt x="418154" y="356392"/>
                </a:lnTo>
                <a:lnTo>
                  <a:pt x="439233" y="317566"/>
                </a:lnTo>
                <a:lnTo>
                  <a:pt x="452555" y="274662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90064" y="5261102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875026" y="4254499"/>
          <a:ext cx="2226310" cy="1417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/>
                <a:gridCol w="609600"/>
                <a:gridCol w="609600"/>
                <a:gridCol w="609600"/>
              </a:tblGrid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1/3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1/3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1/3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754623" y="4592573"/>
            <a:ext cx="13500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4195" algn="l"/>
                <a:tab pos="1252220" algn="l"/>
              </a:tabLst>
            </a:pPr>
            <a:r>
              <a:rPr sz="13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y	y	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22869" y="4592573"/>
            <a:ext cx="1663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1847" y="4445253"/>
            <a:ext cx="2508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915" algn="l"/>
                <a:tab pos="784225" algn="l"/>
                <a:tab pos="1512570" algn="l"/>
                <a:tab pos="2298065" algn="l"/>
              </a:tabLst>
            </a:pP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	= r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r>
              <a:rPr sz="2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+ r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r>
              <a:rPr sz="2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+ r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/3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1847" y="4750003"/>
            <a:ext cx="1859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950" b="1" spc="502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/2+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/3 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7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0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950" b="1" spc="1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r>
              <a:rPr sz="1950" b="1" spc="165" baseline="-2136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/3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81757" y="4993132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19" h="486410">
                <a:moveTo>
                  <a:pt x="389678" y="28575"/>
                </a:moveTo>
                <a:lnTo>
                  <a:pt x="284861" y="28575"/>
                </a:lnTo>
                <a:lnTo>
                  <a:pt x="294513" y="28702"/>
                </a:lnTo>
                <a:lnTo>
                  <a:pt x="304546" y="29718"/>
                </a:lnTo>
                <a:lnTo>
                  <a:pt x="343408" y="38862"/>
                </a:lnTo>
                <a:lnTo>
                  <a:pt x="381127" y="56261"/>
                </a:lnTo>
                <a:lnTo>
                  <a:pt x="416052" y="80899"/>
                </a:lnTo>
                <a:lnTo>
                  <a:pt x="446405" y="111125"/>
                </a:lnTo>
                <a:lnTo>
                  <a:pt x="471169" y="145923"/>
                </a:lnTo>
                <a:lnTo>
                  <a:pt x="488950" y="183769"/>
                </a:lnTo>
                <a:lnTo>
                  <a:pt x="498348" y="222758"/>
                </a:lnTo>
                <a:lnTo>
                  <a:pt x="499618" y="242443"/>
                </a:lnTo>
                <a:lnTo>
                  <a:pt x="499364" y="252095"/>
                </a:lnTo>
                <a:lnTo>
                  <a:pt x="492379" y="291465"/>
                </a:lnTo>
                <a:lnTo>
                  <a:pt x="471805" y="338709"/>
                </a:lnTo>
                <a:lnTo>
                  <a:pt x="447167" y="373634"/>
                </a:lnTo>
                <a:lnTo>
                  <a:pt x="416941" y="404114"/>
                </a:lnTo>
                <a:lnTo>
                  <a:pt x="382269" y="428752"/>
                </a:lnTo>
                <a:lnTo>
                  <a:pt x="344297" y="446532"/>
                </a:lnTo>
                <a:lnTo>
                  <a:pt x="305308" y="455930"/>
                </a:lnTo>
                <a:lnTo>
                  <a:pt x="276987" y="457327"/>
                </a:lnTo>
                <a:lnTo>
                  <a:pt x="270764" y="463931"/>
                </a:lnTo>
                <a:lnTo>
                  <a:pt x="271018" y="471805"/>
                </a:lnTo>
                <a:lnTo>
                  <a:pt x="271144" y="479679"/>
                </a:lnTo>
                <a:lnTo>
                  <a:pt x="277749" y="485902"/>
                </a:lnTo>
                <a:lnTo>
                  <a:pt x="319531" y="482600"/>
                </a:lnTo>
                <a:lnTo>
                  <a:pt x="374523" y="465074"/>
                </a:lnTo>
                <a:lnTo>
                  <a:pt x="415544" y="441325"/>
                </a:lnTo>
                <a:lnTo>
                  <a:pt x="452119" y="410591"/>
                </a:lnTo>
                <a:lnTo>
                  <a:pt x="482981" y="374269"/>
                </a:lnTo>
                <a:lnTo>
                  <a:pt x="506856" y="333375"/>
                </a:lnTo>
                <a:lnTo>
                  <a:pt x="522478" y="289179"/>
                </a:lnTo>
                <a:lnTo>
                  <a:pt x="528066" y="243205"/>
                </a:lnTo>
                <a:lnTo>
                  <a:pt x="527812" y="231775"/>
                </a:lnTo>
                <a:lnTo>
                  <a:pt x="519811" y="186055"/>
                </a:lnTo>
                <a:lnTo>
                  <a:pt x="496443" y="132588"/>
                </a:lnTo>
                <a:lnTo>
                  <a:pt x="469011" y="93599"/>
                </a:lnTo>
                <a:lnTo>
                  <a:pt x="435356" y="59817"/>
                </a:lnTo>
                <a:lnTo>
                  <a:pt x="396621" y="32258"/>
                </a:lnTo>
                <a:lnTo>
                  <a:pt x="389678" y="28575"/>
                </a:lnTo>
                <a:close/>
              </a:path>
              <a:path w="528319" h="486410">
                <a:moveTo>
                  <a:pt x="49350" y="227636"/>
                </a:moveTo>
                <a:lnTo>
                  <a:pt x="56642" y="242951"/>
                </a:lnTo>
                <a:lnTo>
                  <a:pt x="65716" y="229997"/>
                </a:lnTo>
                <a:lnTo>
                  <a:pt x="64643" y="229997"/>
                </a:lnTo>
                <a:lnTo>
                  <a:pt x="56896" y="228854"/>
                </a:lnTo>
                <a:lnTo>
                  <a:pt x="49350" y="227636"/>
                </a:lnTo>
                <a:close/>
              </a:path>
              <a:path w="528319" h="486410">
                <a:moveTo>
                  <a:pt x="55062" y="173193"/>
                </a:moveTo>
                <a:lnTo>
                  <a:pt x="44775" y="212852"/>
                </a:lnTo>
                <a:lnTo>
                  <a:pt x="44199" y="216819"/>
                </a:lnTo>
                <a:lnTo>
                  <a:pt x="49350" y="227636"/>
                </a:lnTo>
                <a:lnTo>
                  <a:pt x="56896" y="228854"/>
                </a:lnTo>
                <a:lnTo>
                  <a:pt x="64643" y="229997"/>
                </a:lnTo>
                <a:lnTo>
                  <a:pt x="66861" y="228362"/>
                </a:lnTo>
                <a:lnTo>
                  <a:pt x="72608" y="220157"/>
                </a:lnTo>
                <a:lnTo>
                  <a:pt x="73152" y="216789"/>
                </a:lnTo>
                <a:lnTo>
                  <a:pt x="73533" y="213614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502"/>
                </a:lnTo>
                <a:lnTo>
                  <a:pt x="61347" y="186399"/>
                </a:lnTo>
                <a:lnTo>
                  <a:pt x="55062" y="173193"/>
                </a:lnTo>
                <a:close/>
              </a:path>
              <a:path w="528319" h="486410">
                <a:moveTo>
                  <a:pt x="66861" y="228362"/>
                </a:moveTo>
                <a:lnTo>
                  <a:pt x="64643" y="229997"/>
                </a:lnTo>
                <a:lnTo>
                  <a:pt x="65716" y="229997"/>
                </a:lnTo>
                <a:lnTo>
                  <a:pt x="66861" y="228362"/>
                </a:lnTo>
                <a:close/>
              </a:path>
              <a:path w="528319" h="486410">
                <a:moveTo>
                  <a:pt x="72608" y="220157"/>
                </a:moveTo>
                <a:lnTo>
                  <a:pt x="66861" y="228362"/>
                </a:lnTo>
                <a:lnTo>
                  <a:pt x="71881" y="224663"/>
                </a:lnTo>
                <a:lnTo>
                  <a:pt x="72608" y="220157"/>
                </a:lnTo>
                <a:close/>
              </a:path>
              <a:path w="528319" h="486410">
                <a:moveTo>
                  <a:pt x="44199" y="216819"/>
                </a:moveTo>
                <a:lnTo>
                  <a:pt x="43687" y="220345"/>
                </a:lnTo>
                <a:lnTo>
                  <a:pt x="49022" y="227584"/>
                </a:lnTo>
                <a:lnTo>
                  <a:pt x="49350" y="227636"/>
                </a:lnTo>
                <a:lnTo>
                  <a:pt x="44199" y="216819"/>
                </a:lnTo>
                <a:close/>
              </a:path>
              <a:path w="528319" h="486410">
                <a:moveTo>
                  <a:pt x="118738" y="117913"/>
                </a:moveTo>
                <a:lnTo>
                  <a:pt x="88900" y="165608"/>
                </a:lnTo>
                <a:lnTo>
                  <a:pt x="75565" y="203835"/>
                </a:lnTo>
                <a:lnTo>
                  <a:pt x="73147" y="216819"/>
                </a:lnTo>
                <a:lnTo>
                  <a:pt x="72608" y="220157"/>
                </a:lnTo>
                <a:lnTo>
                  <a:pt x="127635" y="141605"/>
                </a:lnTo>
                <a:lnTo>
                  <a:pt x="132206" y="135128"/>
                </a:lnTo>
                <a:lnTo>
                  <a:pt x="130683" y="126238"/>
                </a:lnTo>
                <a:lnTo>
                  <a:pt x="124206" y="121666"/>
                </a:lnTo>
                <a:lnTo>
                  <a:pt x="118738" y="117913"/>
                </a:lnTo>
                <a:close/>
              </a:path>
              <a:path w="528319" h="486410">
                <a:moveTo>
                  <a:pt x="17272" y="108839"/>
                </a:moveTo>
                <a:lnTo>
                  <a:pt x="10160" y="112141"/>
                </a:lnTo>
                <a:lnTo>
                  <a:pt x="3048" y="115570"/>
                </a:lnTo>
                <a:lnTo>
                  <a:pt x="0" y="124079"/>
                </a:lnTo>
                <a:lnTo>
                  <a:pt x="3549" y="131445"/>
                </a:lnTo>
                <a:lnTo>
                  <a:pt x="44199" y="216819"/>
                </a:lnTo>
                <a:lnTo>
                  <a:pt x="54737" y="173990"/>
                </a:lnTo>
                <a:lnTo>
                  <a:pt x="55062" y="173193"/>
                </a:lnTo>
                <a:lnTo>
                  <a:pt x="29148" y="118745"/>
                </a:lnTo>
                <a:lnTo>
                  <a:pt x="25781" y="111760"/>
                </a:lnTo>
                <a:lnTo>
                  <a:pt x="17272" y="108839"/>
                </a:lnTo>
                <a:close/>
              </a:path>
              <a:path w="528319" h="486410">
                <a:moveTo>
                  <a:pt x="61347" y="186399"/>
                </a:moveTo>
                <a:lnTo>
                  <a:pt x="47243" y="206502"/>
                </a:lnTo>
                <a:lnTo>
                  <a:pt x="71881" y="208534"/>
                </a:lnTo>
                <a:lnTo>
                  <a:pt x="61347" y="186399"/>
                </a:lnTo>
                <a:close/>
              </a:path>
              <a:path w="528319" h="486410">
                <a:moveTo>
                  <a:pt x="117729" y="117221"/>
                </a:moveTo>
                <a:lnTo>
                  <a:pt x="108839" y="118745"/>
                </a:lnTo>
                <a:lnTo>
                  <a:pt x="61347" y="186399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5" y="203835"/>
                </a:lnTo>
                <a:lnTo>
                  <a:pt x="78105" y="194183"/>
                </a:lnTo>
                <a:lnTo>
                  <a:pt x="98679" y="146939"/>
                </a:lnTo>
                <a:lnTo>
                  <a:pt x="118738" y="117913"/>
                </a:lnTo>
                <a:lnTo>
                  <a:pt x="117729" y="117221"/>
                </a:lnTo>
                <a:close/>
              </a:path>
              <a:path w="528319" h="486410">
                <a:moveTo>
                  <a:pt x="285623" y="0"/>
                </a:moveTo>
                <a:lnTo>
                  <a:pt x="239649" y="5461"/>
                </a:lnTo>
                <a:lnTo>
                  <a:pt x="195961" y="20701"/>
                </a:lnTo>
                <a:lnTo>
                  <a:pt x="154940" y="44450"/>
                </a:lnTo>
                <a:lnTo>
                  <a:pt x="118364" y="75184"/>
                </a:lnTo>
                <a:lnTo>
                  <a:pt x="87503" y="111506"/>
                </a:lnTo>
                <a:lnTo>
                  <a:pt x="63627" y="152273"/>
                </a:lnTo>
                <a:lnTo>
                  <a:pt x="55062" y="173193"/>
                </a:lnTo>
                <a:lnTo>
                  <a:pt x="61347" y="186399"/>
                </a:lnTo>
                <a:lnTo>
                  <a:pt x="108839" y="118745"/>
                </a:lnTo>
                <a:lnTo>
                  <a:pt x="117729" y="117221"/>
                </a:lnTo>
                <a:lnTo>
                  <a:pt x="119275" y="117221"/>
                </a:lnTo>
                <a:lnTo>
                  <a:pt x="123317" y="112014"/>
                </a:lnTo>
                <a:lnTo>
                  <a:pt x="137794" y="96266"/>
                </a:lnTo>
                <a:lnTo>
                  <a:pt x="170434" y="68453"/>
                </a:lnTo>
                <a:lnTo>
                  <a:pt x="206756" y="47117"/>
                </a:lnTo>
                <a:lnTo>
                  <a:pt x="245491" y="33401"/>
                </a:lnTo>
                <a:lnTo>
                  <a:pt x="284861" y="28575"/>
                </a:lnTo>
                <a:lnTo>
                  <a:pt x="389678" y="28575"/>
                </a:lnTo>
                <a:lnTo>
                  <a:pt x="375793" y="21209"/>
                </a:lnTo>
                <a:lnTo>
                  <a:pt x="331597" y="5588"/>
                </a:lnTo>
                <a:lnTo>
                  <a:pt x="297306" y="381"/>
                </a:lnTo>
                <a:lnTo>
                  <a:pt x="285623" y="0"/>
                </a:lnTo>
                <a:close/>
              </a:path>
              <a:path w="528319" h="486410">
                <a:moveTo>
                  <a:pt x="119275" y="117221"/>
                </a:moveTo>
                <a:lnTo>
                  <a:pt x="117729" y="117221"/>
                </a:lnTo>
                <a:lnTo>
                  <a:pt x="118738" y="117913"/>
                </a:lnTo>
                <a:lnTo>
                  <a:pt x="119275" y="11722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3208" y="5604471"/>
            <a:ext cx="1007110" cy="209550"/>
          </a:xfrm>
          <a:custGeom>
            <a:avLst/>
            <a:gdLst/>
            <a:ahLst/>
            <a:cxnLst/>
            <a:rect l="l" t="t" r="r" b="b"/>
            <a:pathLst>
              <a:path w="1007110" h="209550">
                <a:moveTo>
                  <a:pt x="45280" y="34140"/>
                </a:moveTo>
                <a:lnTo>
                  <a:pt x="86359" y="81368"/>
                </a:lnTo>
                <a:lnTo>
                  <a:pt x="135254" y="113982"/>
                </a:lnTo>
                <a:lnTo>
                  <a:pt x="186054" y="143446"/>
                </a:lnTo>
                <a:lnTo>
                  <a:pt x="238886" y="168859"/>
                </a:lnTo>
                <a:lnTo>
                  <a:pt x="294385" y="189090"/>
                </a:lnTo>
                <a:lnTo>
                  <a:pt x="352933" y="202882"/>
                </a:lnTo>
                <a:lnTo>
                  <a:pt x="415035" y="209105"/>
                </a:lnTo>
                <a:lnTo>
                  <a:pt x="447293" y="209092"/>
                </a:lnTo>
                <a:lnTo>
                  <a:pt x="514096" y="203314"/>
                </a:lnTo>
                <a:lnTo>
                  <a:pt x="583691" y="190626"/>
                </a:lnTo>
                <a:lnTo>
                  <a:pt x="625185" y="180555"/>
                </a:lnTo>
                <a:lnTo>
                  <a:pt x="445642" y="180555"/>
                </a:lnTo>
                <a:lnTo>
                  <a:pt x="415035" y="180530"/>
                </a:lnTo>
                <a:lnTo>
                  <a:pt x="356869" y="174574"/>
                </a:lnTo>
                <a:lnTo>
                  <a:pt x="301878" y="161493"/>
                </a:lnTo>
                <a:lnTo>
                  <a:pt x="249428" y="142303"/>
                </a:lnTo>
                <a:lnTo>
                  <a:pt x="199008" y="117995"/>
                </a:lnTo>
                <a:lnTo>
                  <a:pt x="150113" y="89547"/>
                </a:lnTo>
                <a:lnTo>
                  <a:pt x="102488" y="57772"/>
                </a:lnTo>
                <a:lnTo>
                  <a:pt x="74536" y="37610"/>
                </a:lnTo>
                <a:lnTo>
                  <a:pt x="45280" y="34140"/>
                </a:lnTo>
                <a:close/>
              </a:path>
              <a:path w="1007110" h="209550">
                <a:moveTo>
                  <a:pt x="992631" y="17741"/>
                </a:moveTo>
                <a:lnTo>
                  <a:pt x="908430" y="51752"/>
                </a:lnTo>
                <a:lnTo>
                  <a:pt x="832104" y="81699"/>
                </a:lnTo>
                <a:lnTo>
                  <a:pt x="794385" y="95923"/>
                </a:lnTo>
                <a:lnTo>
                  <a:pt x="757047" y="109473"/>
                </a:lnTo>
                <a:lnTo>
                  <a:pt x="719962" y="122262"/>
                </a:lnTo>
                <a:lnTo>
                  <a:pt x="683386" y="134086"/>
                </a:lnTo>
                <a:lnTo>
                  <a:pt x="611885" y="154558"/>
                </a:lnTo>
                <a:lnTo>
                  <a:pt x="542797" y="169773"/>
                </a:lnTo>
                <a:lnTo>
                  <a:pt x="477139" y="178714"/>
                </a:lnTo>
                <a:lnTo>
                  <a:pt x="445642" y="180555"/>
                </a:lnTo>
                <a:lnTo>
                  <a:pt x="625185" y="180555"/>
                </a:lnTo>
                <a:lnTo>
                  <a:pt x="692149" y="161264"/>
                </a:lnTo>
                <a:lnTo>
                  <a:pt x="729234" y="149275"/>
                </a:lnTo>
                <a:lnTo>
                  <a:pt x="766825" y="136334"/>
                </a:lnTo>
                <a:lnTo>
                  <a:pt x="804417" y="122656"/>
                </a:lnTo>
                <a:lnTo>
                  <a:pt x="842517" y="108305"/>
                </a:lnTo>
                <a:lnTo>
                  <a:pt x="919225" y="78244"/>
                </a:lnTo>
                <a:lnTo>
                  <a:pt x="1003299" y="44234"/>
                </a:lnTo>
                <a:lnTo>
                  <a:pt x="1006855" y="35915"/>
                </a:lnTo>
                <a:lnTo>
                  <a:pt x="1001014" y="21272"/>
                </a:lnTo>
                <a:lnTo>
                  <a:pt x="992631" y="17741"/>
                </a:lnTo>
                <a:close/>
              </a:path>
              <a:path w="1007110" h="209550">
                <a:moveTo>
                  <a:pt x="10960" y="26127"/>
                </a:moveTo>
                <a:lnTo>
                  <a:pt x="50926" y="121411"/>
                </a:lnTo>
                <a:lnTo>
                  <a:pt x="59308" y="124840"/>
                </a:lnTo>
                <a:lnTo>
                  <a:pt x="73786" y="118744"/>
                </a:lnTo>
                <a:lnTo>
                  <a:pt x="77215" y="110362"/>
                </a:lnTo>
                <a:lnTo>
                  <a:pt x="55862" y="59396"/>
                </a:lnTo>
                <a:lnTo>
                  <a:pt x="38607" y="46964"/>
                </a:lnTo>
                <a:lnTo>
                  <a:pt x="10960" y="26127"/>
                </a:lnTo>
                <a:close/>
              </a:path>
              <a:path w="1007110" h="209550">
                <a:moveTo>
                  <a:pt x="17073" y="2022"/>
                </a:moveTo>
                <a:lnTo>
                  <a:pt x="16001" y="2171"/>
                </a:lnTo>
                <a:lnTo>
                  <a:pt x="11303" y="8470"/>
                </a:lnTo>
                <a:lnTo>
                  <a:pt x="6476" y="14770"/>
                </a:lnTo>
                <a:lnTo>
                  <a:pt x="6620" y="15782"/>
                </a:lnTo>
                <a:lnTo>
                  <a:pt x="10960" y="26127"/>
                </a:lnTo>
                <a:lnTo>
                  <a:pt x="38607" y="46964"/>
                </a:lnTo>
                <a:lnTo>
                  <a:pt x="55862" y="59396"/>
                </a:lnTo>
                <a:lnTo>
                  <a:pt x="45280" y="34140"/>
                </a:lnTo>
                <a:lnTo>
                  <a:pt x="20954" y="31254"/>
                </a:lnTo>
                <a:lnTo>
                  <a:pt x="35813" y="11544"/>
                </a:lnTo>
                <a:lnTo>
                  <a:pt x="39071" y="11544"/>
                </a:lnTo>
                <a:lnTo>
                  <a:pt x="31241" y="5664"/>
                </a:lnTo>
                <a:lnTo>
                  <a:pt x="28196" y="3339"/>
                </a:lnTo>
                <a:lnTo>
                  <a:pt x="17073" y="2022"/>
                </a:lnTo>
                <a:close/>
              </a:path>
              <a:path w="1007110" h="209550">
                <a:moveTo>
                  <a:pt x="28196" y="3339"/>
                </a:moveTo>
                <a:lnTo>
                  <a:pt x="31241" y="5664"/>
                </a:lnTo>
                <a:lnTo>
                  <a:pt x="55371" y="23787"/>
                </a:lnTo>
                <a:lnTo>
                  <a:pt x="74536" y="37610"/>
                </a:lnTo>
                <a:lnTo>
                  <a:pt x="127380" y="43878"/>
                </a:lnTo>
                <a:lnTo>
                  <a:pt x="134492" y="38277"/>
                </a:lnTo>
                <a:lnTo>
                  <a:pt x="135381" y="30441"/>
                </a:lnTo>
                <a:lnTo>
                  <a:pt x="136397" y="22605"/>
                </a:lnTo>
                <a:lnTo>
                  <a:pt x="130809" y="15493"/>
                </a:lnTo>
                <a:lnTo>
                  <a:pt x="28196" y="3339"/>
                </a:lnTo>
                <a:close/>
              </a:path>
              <a:path w="1007110" h="209550">
                <a:moveTo>
                  <a:pt x="39071" y="11544"/>
                </a:moveTo>
                <a:lnTo>
                  <a:pt x="35813" y="11544"/>
                </a:lnTo>
                <a:lnTo>
                  <a:pt x="45280" y="34140"/>
                </a:lnTo>
                <a:lnTo>
                  <a:pt x="74536" y="37610"/>
                </a:lnTo>
                <a:lnTo>
                  <a:pt x="55287" y="23723"/>
                </a:lnTo>
                <a:lnTo>
                  <a:pt x="39071" y="11544"/>
                </a:lnTo>
                <a:close/>
              </a:path>
              <a:path w="1007110" h="209550">
                <a:moveTo>
                  <a:pt x="35813" y="11544"/>
                </a:moveTo>
                <a:lnTo>
                  <a:pt x="20954" y="31254"/>
                </a:lnTo>
                <a:lnTo>
                  <a:pt x="45280" y="34140"/>
                </a:lnTo>
                <a:lnTo>
                  <a:pt x="35813" y="11544"/>
                </a:lnTo>
                <a:close/>
              </a:path>
              <a:path w="1007110" h="209550">
                <a:moveTo>
                  <a:pt x="6620" y="15782"/>
                </a:moveTo>
                <a:lnTo>
                  <a:pt x="7746" y="23723"/>
                </a:lnTo>
                <a:lnTo>
                  <a:pt x="10960" y="26127"/>
                </a:lnTo>
                <a:lnTo>
                  <a:pt x="6620" y="15782"/>
                </a:lnTo>
                <a:close/>
              </a:path>
              <a:path w="1007110" h="209550">
                <a:moveTo>
                  <a:pt x="0" y="0"/>
                </a:moveTo>
                <a:lnTo>
                  <a:pt x="6620" y="15782"/>
                </a:lnTo>
                <a:lnTo>
                  <a:pt x="6476" y="14770"/>
                </a:lnTo>
                <a:lnTo>
                  <a:pt x="11303" y="8470"/>
                </a:lnTo>
                <a:lnTo>
                  <a:pt x="16001" y="2171"/>
                </a:lnTo>
                <a:lnTo>
                  <a:pt x="17073" y="2022"/>
                </a:lnTo>
                <a:lnTo>
                  <a:pt x="0" y="0"/>
                </a:lnTo>
                <a:close/>
              </a:path>
              <a:path w="1007110" h="209550">
                <a:moveTo>
                  <a:pt x="25018" y="914"/>
                </a:moveTo>
                <a:lnTo>
                  <a:pt x="17073" y="2022"/>
                </a:lnTo>
                <a:lnTo>
                  <a:pt x="28196" y="3339"/>
                </a:lnTo>
                <a:lnTo>
                  <a:pt x="25018" y="91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0426" y="4715509"/>
            <a:ext cx="668020" cy="566420"/>
          </a:xfrm>
          <a:custGeom>
            <a:avLst/>
            <a:gdLst/>
            <a:ahLst/>
            <a:cxnLst/>
            <a:rect l="l" t="t" r="r" b="b"/>
            <a:pathLst>
              <a:path w="668019" h="566420">
                <a:moveTo>
                  <a:pt x="43245" y="36477"/>
                </a:moveTo>
                <a:lnTo>
                  <a:pt x="52775" y="63249"/>
                </a:lnTo>
                <a:lnTo>
                  <a:pt x="648716" y="566292"/>
                </a:lnTo>
                <a:lnTo>
                  <a:pt x="657732" y="565530"/>
                </a:lnTo>
                <a:lnTo>
                  <a:pt x="662813" y="559561"/>
                </a:lnTo>
                <a:lnTo>
                  <a:pt x="667893" y="553465"/>
                </a:lnTo>
                <a:lnTo>
                  <a:pt x="667131" y="544448"/>
                </a:lnTo>
                <a:lnTo>
                  <a:pt x="71147" y="41369"/>
                </a:lnTo>
                <a:lnTo>
                  <a:pt x="43245" y="36477"/>
                </a:lnTo>
                <a:close/>
              </a:path>
              <a:path w="668019" h="566420">
                <a:moveTo>
                  <a:pt x="9470" y="26668"/>
                </a:moveTo>
                <a:lnTo>
                  <a:pt x="41401" y="116585"/>
                </a:lnTo>
                <a:lnTo>
                  <a:pt x="44068" y="123951"/>
                </a:lnTo>
                <a:lnTo>
                  <a:pt x="52197" y="127888"/>
                </a:lnTo>
                <a:lnTo>
                  <a:pt x="67056" y="122554"/>
                </a:lnTo>
                <a:lnTo>
                  <a:pt x="70993" y="114426"/>
                </a:lnTo>
                <a:lnTo>
                  <a:pt x="52775" y="63249"/>
                </a:lnTo>
                <a:lnTo>
                  <a:pt x="12446" y="29209"/>
                </a:lnTo>
                <a:lnTo>
                  <a:pt x="9470" y="26668"/>
                </a:lnTo>
                <a:close/>
              </a:path>
              <a:path w="668019" h="566420">
                <a:moveTo>
                  <a:pt x="16929" y="2948"/>
                </a:moveTo>
                <a:lnTo>
                  <a:pt x="15748" y="3047"/>
                </a:lnTo>
                <a:lnTo>
                  <a:pt x="5587" y="14985"/>
                </a:lnTo>
                <a:lnTo>
                  <a:pt x="5671" y="15969"/>
                </a:lnTo>
                <a:lnTo>
                  <a:pt x="9470" y="26668"/>
                </a:lnTo>
                <a:lnTo>
                  <a:pt x="12446" y="29209"/>
                </a:lnTo>
                <a:lnTo>
                  <a:pt x="52775" y="63249"/>
                </a:lnTo>
                <a:lnTo>
                  <a:pt x="43245" y="36477"/>
                </a:lnTo>
                <a:lnTo>
                  <a:pt x="19176" y="32257"/>
                </a:lnTo>
                <a:lnTo>
                  <a:pt x="35051" y="13462"/>
                </a:lnTo>
                <a:lnTo>
                  <a:pt x="38083" y="13462"/>
                </a:lnTo>
                <a:lnTo>
                  <a:pt x="30861" y="7365"/>
                </a:lnTo>
                <a:lnTo>
                  <a:pt x="27839" y="4847"/>
                </a:lnTo>
                <a:lnTo>
                  <a:pt x="16929" y="2948"/>
                </a:lnTo>
                <a:close/>
              </a:path>
              <a:path w="668019" h="566420">
                <a:moveTo>
                  <a:pt x="27839" y="4847"/>
                </a:moveTo>
                <a:lnTo>
                  <a:pt x="30861" y="7365"/>
                </a:lnTo>
                <a:lnTo>
                  <a:pt x="71147" y="41369"/>
                </a:lnTo>
                <a:lnTo>
                  <a:pt x="124713" y="50800"/>
                </a:lnTo>
                <a:lnTo>
                  <a:pt x="132080" y="45592"/>
                </a:lnTo>
                <a:lnTo>
                  <a:pt x="133476" y="37718"/>
                </a:lnTo>
                <a:lnTo>
                  <a:pt x="134747" y="29971"/>
                </a:lnTo>
                <a:lnTo>
                  <a:pt x="129667" y="22606"/>
                </a:lnTo>
                <a:lnTo>
                  <a:pt x="27839" y="4847"/>
                </a:lnTo>
                <a:close/>
              </a:path>
              <a:path w="668019" h="566420">
                <a:moveTo>
                  <a:pt x="38083" y="13462"/>
                </a:moveTo>
                <a:lnTo>
                  <a:pt x="35051" y="13462"/>
                </a:lnTo>
                <a:lnTo>
                  <a:pt x="43245" y="36477"/>
                </a:lnTo>
                <a:lnTo>
                  <a:pt x="71147" y="41369"/>
                </a:lnTo>
                <a:lnTo>
                  <a:pt x="38083" y="13462"/>
                </a:lnTo>
                <a:close/>
              </a:path>
              <a:path w="668019" h="566420">
                <a:moveTo>
                  <a:pt x="35051" y="13462"/>
                </a:moveTo>
                <a:lnTo>
                  <a:pt x="19176" y="32257"/>
                </a:lnTo>
                <a:lnTo>
                  <a:pt x="43245" y="36477"/>
                </a:lnTo>
                <a:lnTo>
                  <a:pt x="35051" y="13462"/>
                </a:lnTo>
                <a:close/>
              </a:path>
              <a:path w="668019" h="566420">
                <a:moveTo>
                  <a:pt x="5671" y="15969"/>
                </a:moveTo>
                <a:lnTo>
                  <a:pt x="6350" y="24002"/>
                </a:lnTo>
                <a:lnTo>
                  <a:pt x="9470" y="26668"/>
                </a:lnTo>
                <a:lnTo>
                  <a:pt x="5671" y="15969"/>
                </a:lnTo>
                <a:close/>
              </a:path>
              <a:path w="668019" h="566420">
                <a:moveTo>
                  <a:pt x="0" y="0"/>
                </a:moveTo>
                <a:lnTo>
                  <a:pt x="5671" y="15969"/>
                </a:lnTo>
                <a:lnTo>
                  <a:pt x="5587" y="14985"/>
                </a:lnTo>
                <a:lnTo>
                  <a:pt x="15748" y="3047"/>
                </a:lnTo>
                <a:lnTo>
                  <a:pt x="16929" y="2948"/>
                </a:lnTo>
                <a:lnTo>
                  <a:pt x="0" y="0"/>
                </a:lnTo>
                <a:close/>
              </a:path>
              <a:path w="668019" h="566420">
                <a:moveTo>
                  <a:pt x="24765" y="2285"/>
                </a:moveTo>
                <a:lnTo>
                  <a:pt x="16929" y="2948"/>
                </a:lnTo>
                <a:lnTo>
                  <a:pt x="27839" y="4847"/>
                </a:lnTo>
                <a:lnTo>
                  <a:pt x="24765" y="228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2037" y="342307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408" y="0"/>
                </a:lnTo>
              </a:path>
            </a:pathLst>
          </a:custGeom>
          <a:ln w="30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03392" y="2393075"/>
            <a:ext cx="39370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spc="-5" dirty="0">
                <a:latin typeface="Times New Roman"/>
                <a:cs typeface="Times New Roman"/>
              </a:rPr>
              <a:t>1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5729522" y="2857006"/>
            <a:ext cx="60388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i="1" spc="40" dirty="0">
                <a:latin typeface="Times New Roman"/>
                <a:cs typeface="Times New Roman"/>
              </a:rPr>
              <a:t>e</a:t>
            </a:r>
            <a:r>
              <a:rPr sz="5800" spc="-5" dirty="0">
                <a:latin typeface="Times New Roman"/>
                <a:cs typeface="Times New Roman"/>
              </a:rPr>
              <a:t>)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09087" y="3432092"/>
            <a:ext cx="39370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i="1" spc="-5" dirty="0">
                <a:latin typeface="Times New Roman"/>
                <a:cs typeface="Times New Roman"/>
              </a:rPr>
              <a:t>n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06908" y="2834566"/>
            <a:ext cx="26479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i="1" spc="15" dirty="0">
                <a:latin typeface="Times New Roman"/>
                <a:cs typeface="Times New Roman"/>
              </a:rPr>
              <a:t>T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3129" y="2857006"/>
            <a:ext cx="3611879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52800" algn="l"/>
              </a:tabLst>
            </a:pPr>
            <a:r>
              <a:rPr sz="5800" i="1" spc="-5" dirty="0">
                <a:latin typeface="Times New Roman"/>
                <a:cs typeface="Times New Roman"/>
              </a:rPr>
              <a:t>A</a:t>
            </a:r>
            <a:r>
              <a:rPr sz="5800" i="1" spc="-295" dirty="0">
                <a:latin typeface="Times New Roman"/>
                <a:cs typeface="Times New Roman"/>
              </a:rPr>
              <a:t> </a:t>
            </a:r>
            <a:r>
              <a:rPr sz="5800" spc="-5" dirty="0">
                <a:latin typeface="Symbol"/>
                <a:cs typeface="Symbol"/>
              </a:rPr>
              <a:t></a:t>
            </a:r>
            <a:r>
              <a:rPr sz="5800" spc="-25" dirty="0">
                <a:latin typeface="Times New Roman"/>
                <a:cs typeface="Times New Roman"/>
              </a:rPr>
              <a:t> </a:t>
            </a:r>
            <a:r>
              <a:rPr sz="5800" i="1" spc="-5" dirty="0">
                <a:latin typeface="Times New Roman"/>
                <a:cs typeface="Times New Roman"/>
              </a:rPr>
              <a:t>M</a:t>
            </a:r>
            <a:r>
              <a:rPr sz="5800" i="1" spc="409" dirty="0">
                <a:latin typeface="Times New Roman"/>
                <a:cs typeface="Times New Roman"/>
              </a:rPr>
              <a:t> </a:t>
            </a:r>
            <a:r>
              <a:rPr sz="5800" spc="-5" dirty="0">
                <a:latin typeface="Symbol"/>
                <a:cs typeface="Symbol"/>
              </a:rPr>
              <a:t></a:t>
            </a:r>
            <a:r>
              <a:rPr sz="5800" spc="-385" dirty="0">
                <a:latin typeface="Times New Roman"/>
                <a:cs typeface="Times New Roman"/>
              </a:rPr>
              <a:t> </a:t>
            </a:r>
            <a:r>
              <a:rPr sz="5800" i="1" spc="-5" dirty="0">
                <a:latin typeface="Times New Roman"/>
                <a:cs typeface="Times New Roman"/>
              </a:rPr>
              <a:t>a</a:t>
            </a:r>
            <a:r>
              <a:rPr sz="5800" i="1" dirty="0">
                <a:latin typeface="Times New Roman"/>
                <a:cs typeface="Times New Roman"/>
              </a:rPr>
              <a:t>	</a:t>
            </a:r>
            <a:r>
              <a:rPr sz="5800" spc="-5" dirty="0">
                <a:latin typeface="Times New Roman"/>
                <a:cs typeface="Times New Roman"/>
              </a:rPr>
              <a:t>(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37247" y="2842005"/>
            <a:ext cx="2042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575" baseline="-21164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…=1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if node </a:t>
            </a:r>
            <a:r>
              <a:rPr sz="1600" i="1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600" i="1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has  out deg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0, =0</a:t>
            </a:r>
            <a:r>
              <a:rPr sz="16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…vector of all</a:t>
            </a:r>
            <a:r>
              <a:rPr sz="1600" spc="-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1s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357377"/>
            <a:ext cx="7110983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7027" y="1219149"/>
            <a:ext cx="6410071" cy="480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0767" y="6037326"/>
            <a:ext cx="4982845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rbel"/>
                <a:cs typeface="Corbel"/>
              </a:rPr>
              <a:t>Connections </a:t>
            </a:r>
            <a:r>
              <a:rPr sz="2000" b="1" spc="-10" dirty="0">
                <a:latin typeface="Corbel"/>
                <a:cs typeface="Corbel"/>
              </a:rPr>
              <a:t>between </a:t>
            </a:r>
            <a:r>
              <a:rPr sz="2000" b="1" spc="-5" dirty="0">
                <a:latin typeface="Corbel"/>
                <a:cs typeface="Corbel"/>
              </a:rPr>
              <a:t>political</a:t>
            </a:r>
            <a:r>
              <a:rPr sz="2000" b="1" spc="55" dirty="0">
                <a:latin typeface="Corbel"/>
                <a:cs typeface="Corbel"/>
              </a:rPr>
              <a:t> </a:t>
            </a:r>
            <a:r>
              <a:rPr sz="2000" b="1" spc="-10" dirty="0">
                <a:latin typeface="Corbel"/>
                <a:cs typeface="Corbel"/>
              </a:rPr>
              <a:t>blogs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7E7E7E"/>
                </a:solidFill>
                <a:latin typeface="Corbel"/>
                <a:cs typeface="Corbel"/>
              </a:rPr>
              <a:t>Polarization </a:t>
            </a:r>
            <a:r>
              <a:rPr sz="1800" b="1" dirty="0">
                <a:solidFill>
                  <a:srgbClr val="7E7E7E"/>
                </a:solidFill>
                <a:latin typeface="Corbel"/>
                <a:cs typeface="Corbel"/>
              </a:rPr>
              <a:t>of the network </a:t>
            </a: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[Adamic-Glance,</a:t>
            </a:r>
            <a:r>
              <a:rPr sz="1800" b="1" spc="-2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2005]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355854"/>
            <a:ext cx="4315968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1348486"/>
            <a:ext cx="8720708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A chain is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periodic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20" dirty="0">
                <a:latin typeface="Calibri"/>
                <a:cs typeface="Calibri"/>
              </a:rPr>
              <a:t>exists </a:t>
            </a:r>
            <a:r>
              <a:rPr sz="3200" b="1" i="1" spc="-5" dirty="0">
                <a:latin typeface="Calibri"/>
                <a:cs typeface="Calibri"/>
              </a:rPr>
              <a:t>k </a:t>
            </a:r>
            <a:r>
              <a:rPr sz="3200" b="1" spc="-5" dirty="0">
                <a:latin typeface="Calibri"/>
                <a:cs typeface="Calibri"/>
              </a:rPr>
              <a:t>&gt; 1 </a:t>
            </a:r>
            <a:r>
              <a:rPr sz="3200" spc="-10" dirty="0">
                <a:latin typeface="Calibri"/>
                <a:cs typeface="Calibri"/>
              </a:rPr>
              <a:t>such  that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interval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visits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some  </a:t>
            </a:r>
            <a:r>
              <a:rPr sz="3200" spc="-35" dirty="0">
                <a:latin typeface="Calibri"/>
                <a:cs typeface="Calibri"/>
              </a:rPr>
              <a:t>state </a:t>
            </a:r>
            <a:r>
              <a:rPr sz="3200" b="1" i="1" spc="-5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always </a:t>
            </a:r>
            <a:r>
              <a:rPr sz="3200" spc="-5" dirty="0">
                <a:latin typeface="Calibri"/>
                <a:cs typeface="Calibri"/>
              </a:rPr>
              <a:t>a multiple of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 possible solution: </a:t>
            </a:r>
            <a:r>
              <a:rPr sz="3200" spc="-5" dirty="0">
                <a:latin typeface="Calibri"/>
                <a:cs typeface="Calibri"/>
              </a:rPr>
              <a:t>Add </a:t>
            </a:r>
            <a:r>
              <a:rPr sz="3200" spc="-10" dirty="0">
                <a:solidFill>
                  <a:srgbClr val="008000"/>
                </a:solidFill>
                <a:latin typeface="Calibri"/>
                <a:cs typeface="Calibri"/>
              </a:rPr>
              <a:t>green</a:t>
            </a:r>
            <a:r>
              <a:rPr sz="3200" spc="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7492" y="4305680"/>
            <a:ext cx="389890" cy="638175"/>
          </a:xfrm>
          <a:custGeom>
            <a:avLst/>
            <a:gdLst/>
            <a:ahLst/>
            <a:cxnLst/>
            <a:rect l="l" t="t" r="r" b="b"/>
            <a:pathLst>
              <a:path w="389889" h="638175">
                <a:moveTo>
                  <a:pt x="1952" y="621205"/>
                </a:moveTo>
                <a:lnTo>
                  <a:pt x="1778" y="638175"/>
                </a:lnTo>
                <a:lnTo>
                  <a:pt x="16498" y="630047"/>
                </a:lnTo>
                <a:lnTo>
                  <a:pt x="15748" y="630047"/>
                </a:lnTo>
                <a:lnTo>
                  <a:pt x="8890" y="626110"/>
                </a:lnTo>
                <a:lnTo>
                  <a:pt x="2159" y="622046"/>
                </a:lnTo>
                <a:lnTo>
                  <a:pt x="1952" y="621205"/>
                </a:lnTo>
                <a:close/>
              </a:path>
              <a:path w="389889" h="638175">
                <a:moveTo>
                  <a:pt x="31147" y="561118"/>
                </a:moveTo>
                <a:lnTo>
                  <a:pt x="4064" y="606425"/>
                </a:lnTo>
                <a:lnTo>
                  <a:pt x="2069" y="609791"/>
                </a:lnTo>
                <a:lnTo>
                  <a:pt x="1952" y="621205"/>
                </a:lnTo>
                <a:lnTo>
                  <a:pt x="2159" y="622046"/>
                </a:lnTo>
                <a:lnTo>
                  <a:pt x="8890" y="626110"/>
                </a:lnTo>
                <a:lnTo>
                  <a:pt x="15748" y="630047"/>
                </a:lnTo>
                <a:lnTo>
                  <a:pt x="17102" y="629713"/>
                </a:lnTo>
                <a:lnTo>
                  <a:pt x="26562" y="624489"/>
                </a:lnTo>
                <a:lnTo>
                  <a:pt x="32903" y="613918"/>
                </a:lnTo>
                <a:lnTo>
                  <a:pt x="30607" y="613918"/>
                </a:lnTo>
                <a:lnTo>
                  <a:pt x="9398" y="601218"/>
                </a:lnTo>
                <a:lnTo>
                  <a:pt x="30858" y="589389"/>
                </a:lnTo>
                <a:lnTo>
                  <a:pt x="31147" y="561118"/>
                </a:lnTo>
                <a:close/>
              </a:path>
              <a:path w="389889" h="638175">
                <a:moveTo>
                  <a:pt x="17102" y="629713"/>
                </a:moveTo>
                <a:lnTo>
                  <a:pt x="15748" y="630047"/>
                </a:lnTo>
                <a:lnTo>
                  <a:pt x="16498" y="630047"/>
                </a:lnTo>
                <a:lnTo>
                  <a:pt x="17102" y="629713"/>
                </a:lnTo>
                <a:close/>
              </a:path>
              <a:path w="389889" h="638175">
                <a:moveTo>
                  <a:pt x="26562" y="624489"/>
                </a:moveTo>
                <a:lnTo>
                  <a:pt x="17102" y="629713"/>
                </a:lnTo>
                <a:lnTo>
                  <a:pt x="24511" y="627888"/>
                </a:lnTo>
                <a:lnTo>
                  <a:pt x="26562" y="624489"/>
                </a:lnTo>
                <a:close/>
              </a:path>
              <a:path w="389889" h="638175">
                <a:moveTo>
                  <a:pt x="103251" y="549529"/>
                </a:moveTo>
                <a:lnTo>
                  <a:pt x="55780" y="575653"/>
                </a:lnTo>
                <a:lnTo>
                  <a:pt x="28545" y="621205"/>
                </a:lnTo>
                <a:lnTo>
                  <a:pt x="26562" y="624489"/>
                </a:lnTo>
                <a:lnTo>
                  <a:pt x="116967" y="574548"/>
                </a:lnTo>
                <a:lnTo>
                  <a:pt x="119507" y="565912"/>
                </a:lnTo>
                <a:lnTo>
                  <a:pt x="115697" y="558927"/>
                </a:lnTo>
                <a:lnTo>
                  <a:pt x="111887" y="552069"/>
                </a:lnTo>
                <a:lnTo>
                  <a:pt x="103251" y="549529"/>
                </a:lnTo>
                <a:close/>
              </a:path>
              <a:path w="389889" h="638175">
                <a:moveTo>
                  <a:pt x="2069" y="609791"/>
                </a:moveTo>
                <a:lnTo>
                  <a:pt x="0" y="613283"/>
                </a:lnTo>
                <a:lnTo>
                  <a:pt x="1952" y="621205"/>
                </a:lnTo>
                <a:lnTo>
                  <a:pt x="2069" y="609791"/>
                </a:lnTo>
                <a:close/>
              </a:path>
              <a:path w="389889" h="638175">
                <a:moveTo>
                  <a:pt x="30858" y="589389"/>
                </a:moveTo>
                <a:lnTo>
                  <a:pt x="9398" y="601218"/>
                </a:lnTo>
                <a:lnTo>
                  <a:pt x="30607" y="613918"/>
                </a:lnTo>
                <a:lnTo>
                  <a:pt x="30858" y="589389"/>
                </a:lnTo>
                <a:close/>
              </a:path>
              <a:path w="389889" h="638175">
                <a:moveTo>
                  <a:pt x="55780" y="575653"/>
                </a:moveTo>
                <a:lnTo>
                  <a:pt x="30858" y="589389"/>
                </a:lnTo>
                <a:lnTo>
                  <a:pt x="30607" y="613918"/>
                </a:lnTo>
                <a:lnTo>
                  <a:pt x="32903" y="613918"/>
                </a:lnTo>
                <a:lnTo>
                  <a:pt x="55780" y="575653"/>
                </a:lnTo>
                <a:close/>
              </a:path>
              <a:path w="389889" h="638175">
                <a:moveTo>
                  <a:pt x="9652" y="500126"/>
                </a:moveTo>
                <a:lnTo>
                  <a:pt x="3175" y="506476"/>
                </a:lnTo>
                <a:lnTo>
                  <a:pt x="3044" y="514731"/>
                </a:lnTo>
                <a:lnTo>
                  <a:pt x="2069" y="609791"/>
                </a:lnTo>
                <a:lnTo>
                  <a:pt x="4064" y="606425"/>
                </a:lnTo>
                <a:lnTo>
                  <a:pt x="31147" y="561118"/>
                </a:lnTo>
                <a:lnTo>
                  <a:pt x="31623" y="514731"/>
                </a:lnTo>
                <a:lnTo>
                  <a:pt x="31750" y="506857"/>
                </a:lnTo>
                <a:lnTo>
                  <a:pt x="25400" y="500380"/>
                </a:lnTo>
                <a:lnTo>
                  <a:pt x="9652" y="500126"/>
                </a:lnTo>
                <a:close/>
              </a:path>
              <a:path w="389889" h="638175">
                <a:moveTo>
                  <a:pt x="374015" y="0"/>
                </a:moveTo>
                <a:lnTo>
                  <a:pt x="365252" y="2286"/>
                </a:lnTo>
                <a:lnTo>
                  <a:pt x="361188" y="9017"/>
                </a:lnTo>
                <a:lnTo>
                  <a:pt x="31147" y="561118"/>
                </a:lnTo>
                <a:lnTo>
                  <a:pt x="30858" y="589389"/>
                </a:lnTo>
                <a:lnTo>
                  <a:pt x="55780" y="575653"/>
                </a:lnTo>
                <a:lnTo>
                  <a:pt x="385826" y="23622"/>
                </a:lnTo>
                <a:lnTo>
                  <a:pt x="389763" y="16891"/>
                </a:lnTo>
                <a:lnTo>
                  <a:pt x="387604" y="8128"/>
                </a:lnTo>
                <a:lnTo>
                  <a:pt x="380873" y="4064"/>
                </a:lnTo>
                <a:lnTo>
                  <a:pt x="374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2544" y="4428744"/>
            <a:ext cx="616585" cy="540385"/>
          </a:xfrm>
          <a:custGeom>
            <a:avLst/>
            <a:gdLst/>
            <a:ahLst/>
            <a:cxnLst/>
            <a:rect l="l" t="t" r="r" b="b"/>
            <a:pathLst>
              <a:path w="616585" h="540385">
                <a:moveTo>
                  <a:pt x="42783" y="37381"/>
                </a:moveTo>
                <a:lnTo>
                  <a:pt x="51833" y="64195"/>
                </a:lnTo>
                <a:lnTo>
                  <a:pt x="597026" y="540257"/>
                </a:lnTo>
                <a:lnTo>
                  <a:pt x="606043" y="539622"/>
                </a:lnTo>
                <a:lnTo>
                  <a:pt x="616457" y="527684"/>
                </a:lnTo>
                <a:lnTo>
                  <a:pt x="615822" y="518667"/>
                </a:lnTo>
                <a:lnTo>
                  <a:pt x="70613" y="42708"/>
                </a:lnTo>
                <a:lnTo>
                  <a:pt x="42783" y="37381"/>
                </a:lnTo>
                <a:close/>
              </a:path>
              <a:path w="616585" h="540385">
                <a:moveTo>
                  <a:pt x="9025" y="26814"/>
                </a:moveTo>
                <a:lnTo>
                  <a:pt x="39496" y="117347"/>
                </a:lnTo>
                <a:lnTo>
                  <a:pt x="42036" y="124840"/>
                </a:lnTo>
                <a:lnTo>
                  <a:pt x="50164" y="128777"/>
                </a:lnTo>
                <a:lnTo>
                  <a:pt x="57657" y="126237"/>
                </a:lnTo>
                <a:lnTo>
                  <a:pt x="65150" y="123824"/>
                </a:lnTo>
                <a:lnTo>
                  <a:pt x="69214" y="115696"/>
                </a:lnTo>
                <a:lnTo>
                  <a:pt x="51833" y="64195"/>
                </a:lnTo>
                <a:lnTo>
                  <a:pt x="9025" y="26814"/>
                </a:lnTo>
                <a:close/>
              </a:path>
              <a:path w="616585" h="540385">
                <a:moveTo>
                  <a:pt x="16879" y="3245"/>
                </a:moveTo>
                <a:lnTo>
                  <a:pt x="15875" y="3301"/>
                </a:lnTo>
                <a:lnTo>
                  <a:pt x="5460" y="15239"/>
                </a:lnTo>
                <a:lnTo>
                  <a:pt x="5548" y="16485"/>
                </a:lnTo>
                <a:lnTo>
                  <a:pt x="9025" y="26814"/>
                </a:lnTo>
                <a:lnTo>
                  <a:pt x="51833" y="64195"/>
                </a:lnTo>
                <a:lnTo>
                  <a:pt x="42783" y="37381"/>
                </a:lnTo>
                <a:lnTo>
                  <a:pt x="18668" y="32765"/>
                </a:lnTo>
                <a:lnTo>
                  <a:pt x="34925" y="14096"/>
                </a:lnTo>
                <a:lnTo>
                  <a:pt x="37839" y="14096"/>
                </a:lnTo>
                <a:lnTo>
                  <a:pt x="27818" y="5348"/>
                </a:lnTo>
                <a:lnTo>
                  <a:pt x="16879" y="3245"/>
                </a:lnTo>
                <a:close/>
              </a:path>
              <a:path w="616585" h="540385">
                <a:moveTo>
                  <a:pt x="27818" y="5348"/>
                </a:moveTo>
                <a:lnTo>
                  <a:pt x="70613" y="42708"/>
                </a:lnTo>
                <a:lnTo>
                  <a:pt x="123951" y="52958"/>
                </a:lnTo>
                <a:lnTo>
                  <a:pt x="131444" y="47878"/>
                </a:lnTo>
                <a:lnTo>
                  <a:pt x="132968" y="40131"/>
                </a:lnTo>
                <a:lnTo>
                  <a:pt x="134365" y="32384"/>
                </a:lnTo>
                <a:lnTo>
                  <a:pt x="129285" y="24891"/>
                </a:lnTo>
                <a:lnTo>
                  <a:pt x="27818" y="5348"/>
                </a:lnTo>
                <a:close/>
              </a:path>
              <a:path w="616585" h="540385">
                <a:moveTo>
                  <a:pt x="37839" y="14096"/>
                </a:moveTo>
                <a:lnTo>
                  <a:pt x="34925" y="14096"/>
                </a:lnTo>
                <a:lnTo>
                  <a:pt x="42783" y="37381"/>
                </a:lnTo>
                <a:lnTo>
                  <a:pt x="70613" y="42708"/>
                </a:lnTo>
                <a:lnTo>
                  <a:pt x="37839" y="14096"/>
                </a:lnTo>
                <a:close/>
              </a:path>
              <a:path w="616585" h="540385">
                <a:moveTo>
                  <a:pt x="34925" y="14096"/>
                </a:moveTo>
                <a:lnTo>
                  <a:pt x="18668" y="32765"/>
                </a:lnTo>
                <a:lnTo>
                  <a:pt x="42783" y="37381"/>
                </a:lnTo>
                <a:lnTo>
                  <a:pt x="34925" y="14096"/>
                </a:lnTo>
                <a:close/>
              </a:path>
              <a:path w="616585" h="540385">
                <a:moveTo>
                  <a:pt x="5548" y="16485"/>
                </a:moveTo>
                <a:lnTo>
                  <a:pt x="6095" y="24256"/>
                </a:lnTo>
                <a:lnTo>
                  <a:pt x="9025" y="26814"/>
                </a:lnTo>
                <a:lnTo>
                  <a:pt x="5548" y="16485"/>
                </a:lnTo>
                <a:close/>
              </a:path>
              <a:path w="616585" h="540385">
                <a:moveTo>
                  <a:pt x="0" y="0"/>
                </a:moveTo>
                <a:lnTo>
                  <a:pt x="5548" y="16485"/>
                </a:lnTo>
                <a:lnTo>
                  <a:pt x="5460" y="15239"/>
                </a:lnTo>
                <a:lnTo>
                  <a:pt x="15875" y="3301"/>
                </a:lnTo>
                <a:lnTo>
                  <a:pt x="16879" y="3245"/>
                </a:lnTo>
                <a:lnTo>
                  <a:pt x="0" y="0"/>
                </a:lnTo>
                <a:close/>
              </a:path>
              <a:path w="616585" h="540385">
                <a:moveTo>
                  <a:pt x="24891" y="2793"/>
                </a:moveTo>
                <a:lnTo>
                  <a:pt x="16879" y="3245"/>
                </a:lnTo>
                <a:lnTo>
                  <a:pt x="27818" y="5348"/>
                </a:lnTo>
                <a:lnTo>
                  <a:pt x="24891" y="2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6594" y="5089778"/>
            <a:ext cx="987425" cy="148590"/>
          </a:xfrm>
          <a:custGeom>
            <a:avLst/>
            <a:gdLst/>
            <a:ahLst/>
            <a:cxnLst/>
            <a:rect l="l" t="t" r="r" b="b"/>
            <a:pathLst>
              <a:path w="987425" h="148589">
                <a:moveTo>
                  <a:pt x="904920" y="98983"/>
                </a:moveTo>
                <a:lnTo>
                  <a:pt x="856106" y="122555"/>
                </a:lnTo>
                <a:lnTo>
                  <a:pt x="853185" y="131064"/>
                </a:lnTo>
                <a:lnTo>
                  <a:pt x="860043" y="145288"/>
                </a:lnTo>
                <a:lnTo>
                  <a:pt x="868552" y="148336"/>
                </a:lnTo>
                <a:lnTo>
                  <a:pt x="961458" y="103426"/>
                </a:lnTo>
                <a:lnTo>
                  <a:pt x="904920" y="98983"/>
                </a:lnTo>
                <a:close/>
              </a:path>
              <a:path w="987425" h="148589">
                <a:moveTo>
                  <a:pt x="971589" y="98529"/>
                </a:moveTo>
                <a:lnTo>
                  <a:pt x="961458" y="103426"/>
                </a:lnTo>
                <a:lnTo>
                  <a:pt x="965580" y="103759"/>
                </a:lnTo>
                <a:lnTo>
                  <a:pt x="971589" y="98529"/>
                </a:lnTo>
                <a:close/>
              </a:path>
              <a:path w="987425" h="148589">
                <a:moveTo>
                  <a:pt x="930535" y="86613"/>
                </a:moveTo>
                <a:lnTo>
                  <a:pt x="904920" y="98983"/>
                </a:lnTo>
                <a:lnTo>
                  <a:pt x="961458" y="103426"/>
                </a:lnTo>
                <a:lnTo>
                  <a:pt x="967339" y="100584"/>
                </a:lnTo>
                <a:lnTo>
                  <a:pt x="950721" y="100584"/>
                </a:lnTo>
                <a:lnTo>
                  <a:pt x="930535" y="86613"/>
                </a:lnTo>
                <a:close/>
              </a:path>
              <a:path w="987425" h="148589">
                <a:moveTo>
                  <a:pt x="952626" y="75946"/>
                </a:moveTo>
                <a:lnTo>
                  <a:pt x="930535" y="86613"/>
                </a:lnTo>
                <a:lnTo>
                  <a:pt x="950721" y="100584"/>
                </a:lnTo>
                <a:lnTo>
                  <a:pt x="952626" y="75946"/>
                </a:lnTo>
                <a:close/>
              </a:path>
              <a:path w="987425" h="148589">
                <a:moveTo>
                  <a:pt x="965259" y="75946"/>
                </a:moveTo>
                <a:lnTo>
                  <a:pt x="952626" y="75946"/>
                </a:lnTo>
                <a:lnTo>
                  <a:pt x="950721" y="100584"/>
                </a:lnTo>
                <a:lnTo>
                  <a:pt x="967339" y="100584"/>
                </a:lnTo>
                <a:lnTo>
                  <a:pt x="971589" y="98529"/>
                </a:lnTo>
                <a:lnTo>
                  <a:pt x="972438" y="97790"/>
                </a:lnTo>
                <a:lnTo>
                  <a:pt x="973708" y="82042"/>
                </a:lnTo>
                <a:lnTo>
                  <a:pt x="973221" y="81469"/>
                </a:lnTo>
                <a:lnTo>
                  <a:pt x="965259" y="75946"/>
                </a:lnTo>
                <a:close/>
              </a:path>
              <a:path w="987425" h="148589">
                <a:moveTo>
                  <a:pt x="8127" y="0"/>
                </a:moveTo>
                <a:lnTo>
                  <a:pt x="1269" y="5842"/>
                </a:lnTo>
                <a:lnTo>
                  <a:pt x="0" y="21590"/>
                </a:lnTo>
                <a:lnTo>
                  <a:pt x="5968" y="28448"/>
                </a:lnTo>
                <a:lnTo>
                  <a:pt x="904920" y="98983"/>
                </a:lnTo>
                <a:lnTo>
                  <a:pt x="930535" y="86613"/>
                </a:lnTo>
                <a:lnTo>
                  <a:pt x="907121" y="70409"/>
                </a:lnTo>
                <a:lnTo>
                  <a:pt x="8127" y="0"/>
                </a:lnTo>
                <a:close/>
              </a:path>
              <a:path w="987425" h="148589">
                <a:moveTo>
                  <a:pt x="973221" y="81469"/>
                </a:moveTo>
                <a:lnTo>
                  <a:pt x="973708" y="82042"/>
                </a:lnTo>
                <a:lnTo>
                  <a:pt x="972438" y="97790"/>
                </a:lnTo>
                <a:lnTo>
                  <a:pt x="971589" y="98529"/>
                </a:lnTo>
                <a:lnTo>
                  <a:pt x="987043" y="91059"/>
                </a:lnTo>
                <a:lnTo>
                  <a:pt x="973221" y="81469"/>
                </a:lnTo>
                <a:close/>
              </a:path>
              <a:path w="987425" h="148589">
                <a:moveTo>
                  <a:pt x="907121" y="70409"/>
                </a:moveTo>
                <a:lnTo>
                  <a:pt x="930535" y="86613"/>
                </a:lnTo>
                <a:lnTo>
                  <a:pt x="952626" y="75946"/>
                </a:lnTo>
                <a:lnTo>
                  <a:pt x="965259" y="75946"/>
                </a:lnTo>
                <a:lnTo>
                  <a:pt x="963673" y="74845"/>
                </a:lnTo>
                <a:lnTo>
                  <a:pt x="907121" y="70409"/>
                </a:lnTo>
                <a:close/>
              </a:path>
              <a:path w="987425" h="148589">
                <a:moveTo>
                  <a:pt x="963673" y="74845"/>
                </a:moveTo>
                <a:lnTo>
                  <a:pt x="973221" y="81469"/>
                </a:lnTo>
                <a:lnTo>
                  <a:pt x="967866" y="75184"/>
                </a:lnTo>
                <a:lnTo>
                  <a:pt x="963673" y="74845"/>
                </a:lnTo>
                <a:close/>
              </a:path>
              <a:path w="987425" h="148589">
                <a:moveTo>
                  <a:pt x="878966" y="16002"/>
                </a:moveTo>
                <a:lnTo>
                  <a:pt x="870076" y="17653"/>
                </a:lnTo>
                <a:lnTo>
                  <a:pt x="865504" y="24130"/>
                </a:lnTo>
                <a:lnTo>
                  <a:pt x="861059" y="30607"/>
                </a:lnTo>
                <a:lnTo>
                  <a:pt x="862583" y="39497"/>
                </a:lnTo>
                <a:lnTo>
                  <a:pt x="869060" y="44069"/>
                </a:lnTo>
                <a:lnTo>
                  <a:pt x="907121" y="70409"/>
                </a:lnTo>
                <a:lnTo>
                  <a:pt x="963673" y="74845"/>
                </a:lnTo>
                <a:lnTo>
                  <a:pt x="885443" y="20574"/>
                </a:lnTo>
                <a:lnTo>
                  <a:pt x="878966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4358" y="3795776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5" y="29718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404" y="111125"/>
                </a:lnTo>
                <a:lnTo>
                  <a:pt x="471169" y="145796"/>
                </a:lnTo>
                <a:lnTo>
                  <a:pt x="488950" y="183769"/>
                </a:lnTo>
                <a:lnTo>
                  <a:pt x="498347" y="222757"/>
                </a:lnTo>
                <a:lnTo>
                  <a:pt x="499617" y="242443"/>
                </a:lnTo>
                <a:lnTo>
                  <a:pt x="499363" y="252094"/>
                </a:lnTo>
                <a:lnTo>
                  <a:pt x="492378" y="291465"/>
                </a:lnTo>
                <a:lnTo>
                  <a:pt x="471804" y="338709"/>
                </a:lnTo>
                <a:lnTo>
                  <a:pt x="447166" y="373634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7" y="455930"/>
                </a:lnTo>
                <a:lnTo>
                  <a:pt x="276987" y="457326"/>
                </a:lnTo>
                <a:lnTo>
                  <a:pt x="270763" y="463931"/>
                </a:lnTo>
                <a:lnTo>
                  <a:pt x="271017" y="471805"/>
                </a:lnTo>
                <a:lnTo>
                  <a:pt x="271144" y="479679"/>
                </a:lnTo>
                <a:lnTo>
                  <a:pt x="277749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2"/>
                </a:lnTo>
                <a:lnTo>
                  <a:pt x="506856" y="333375"/>
                </a:lnTo>
                <a:lnTo>
                  <a:pt x="522477" y="289179"/>
                </a:lnTo>
                <a:lnTo>
                  <a:pt x="528065" y="243205"/>
                </a:lnTo>
                <a:lnTo>
                  <a:pt x="527812" y="231775"/>
                </a:lnTo>
                <a:lnTo>
                  <a:pt x="519811" y="186055"/>
                </a:lnTo>
                <a:lnTo>
                  <a:pt x="496442" y="132587"/>
                </a:lnTo>
                <a:lnTo>
                  <a:pt x="469011" y="93599"/>
                </a:lnTo>
                <a:lnTo>
                  <a:pt x="435355" y="59817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47" y="227631"/>
                </a:moveTo>
                <a:lnTo>
                  <a:pt x="56641" y="242950"/>
                </a:lnTo>
                <a:lnTo>
                  <a:pt x="65716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47" y="22763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665" y="213613"/>
                </a:lnTo>
                <a:lnTo>
                  <a:pt x="44199" y="216819"/>
                </a:lnTo>
                <a:lnTo>
                  <a:pt x="49347" y="22763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9" y="228279"/>
                </a:lnTo>
                <a:lnTo>
                  <a:pt x="72597" y="220174"/>
                </a:lnTo>
                <a:lnTo>
                  <a:pt x="73151" y="216788"/>
                </a:lnTo>
                <a:lnTo>
                  <a:pt x="73532" y="213613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375"/>
                </a:lnTo>
                <a:lnTo>
                  <a:pt x="61320" y="186342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9" y="228279"/>
                </a:moveTo>
                <a:lnTo>
                  <a:pt x="64642" y="229997"/>
                </a:lnTo>
                <a:lnTo>
                  <a:pt x="65716" y="229997"/>
                </a:lnTo>
                <a:lnTo>
                  <a:pt x="66919" y="228279"/>
                </a:lnTo>
                <a:close/>
              </a:path>
              <a:path w="528320" h="486410">
                <a:moveTo>
                  <a:pt x="72597" y="220174"/>
                </a:moveTo>
                <a:lnTo>
                  <a:pt x="66919" y="228279"/>
                </a:lnTo>
                <a:lnTo>
                  <a:pt x="71881" y="224536"/>
                </a:lnTo>
                <a:lnTo>
                  <a:pt x="72597" y="220174"/>
                </a:lnTo>
                <a:close/>
              </a:path>
              <a:path w="528320" h="486410">
                <a:moveTo>
                  <a:pt x="44199" y="216819"/>
                </a:moveTo>
                <a:lnTo>
                  <a:pt x="43687" y="220344"/>
                </a:lnTo>
                <a:lnTo>
                  <a:pt x="49021" y="227584"/>
                </a:lnTo>
                <a:lnTo>
                  <a:pt x="49347" y="227631"/>
                </a:lnTo>
                <a:lnTo>
                  <a:pt x="44199" y="216819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564" y="203835"/>
                </a:lnTo>
                <a:lnTo>
                  <a:pt x="73147" y="216819"/>
                </a:lnTo>
                <a:lnTo>
                  <a:pt x="72597" y="220174"/>
                </a:lnTo>
                <a:lnTo>
                  <a:pt x="127634" y="141605"/>
                </a:lnTo>
                <a:lnTo>
                  <a:pt x="132206" y="135128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9"/>
                </a:lnTo>
                <a:lnTo>
                  <a:pt x="3549" y="131444"/>
                </a:lnTo>
                <a:lnTo>
                  <a:pt x="44199" y="216819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48" y="118744"/>
                </a:lnTo>
                <a:lnTo>
                  <a:pt x="25780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20" y="186342"/>
                </a:moveTo>
                <a:lnTo>
                  <a:pt x="47243" y="206375"/>
                </a:lnTo>
                <a:lnTo>
                  <a:pt x="71881" y="208534"/>
                </a:lnTo>
                <a:lnTo>
                  <a:pt x="61320" y="186342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20" y="186342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4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39" y="44450"/>
                </a:lnTo>
                <a:lnTo>
                  <a:pt x="118363" y="75184"/>
                </a:lnTo>
                <a:lnTo>
                  <a:pt x="87502" y="111506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20" y="186342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3"/>
                </a:lnTo>
                <a:lnTo>
                  <a:pt x="206755" y="47117"/>
                </a:lnTo>
                <a:lnTo>
                  <a:pt x="245490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2" y="21209"/>
                </a:lnTo>
                <a:lnTo>
                  <a:pt x="331596" y="5587"/>
                </a:lnTo>
                <a:lnTo>
                  <a:pt x="297306" y="254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5917" y="4017264"/>
            <a:ext cx="550163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7055" y="3971544"/>
            <a:ext cx="712470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3717" y="406349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2517" y="4855464"/>
            <a:ext cx="550163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3655" y="4809744"/>
            <a:ext cx="712470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0317" y="490194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77917" y="4931664"/>
            <a:ext cx="550163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8002" y="4885944"/>
            <a:ext cx="814577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4917" y="4978146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96358" y="4710176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438" y="28448"/>
                </a:moveTo>
                <a:lnTo>
                  <a:pt x="284861" y="28448"/>
                </a:lnTo>
                <a:lnTo>
                  <a:pt x="294513" y="28701"/>
                </a:lnTo>
                <a:lnTo>
                  <a:pt x="304545" y="29718"/>
                </a:lnTo>
                <a:lnTo>
                  <a:pt x="343407" y="38735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404" y="111125"/>
                </a:lnTo>
                <a:lnTo>
                  <a:pt x="471169" y="145796"/>
                </a:lnTo>
                <a:lnTo>
                  <a:pt x="488950" y="183769"/>
                </a:lnTo>
                <a:lnTo>
                  <a:pt x="498347" y="222757"/>
                </a:lnTo>
                <a:lnTo>
                  <a:pt x="499617" y="242443"/>
                </a:lnTo>
                <a:lnTo>
                  <a:pt x="499363" y="252094"/>
                </a:lnTo>
                <a:lnTo>
                  <a:pt x="492378" y="291465"/>
                </a:lnTo>
                <a:lnTo>
                  <a:pt x="471804" y="338709"/>
                </a:lnTo>
                <a:lnTo>
                  <a:pt x="447166" y="373634"/>
                </a:lnTo>
                <a:lnTo>
                  <a:pt x="416940" y="403987"/>
                </a:lnTo>
                <a:lnTo>
                  <a:pt x="382269" y="428751"/>
                </a:lnTo>
                <a:lnTo>
                  <a:pt x="344296" y="446531"/>
                </a:lnTo>
                <a:lnTo>
                  <a:pt x="305307" y="455930"/>
                </a:lnTo>
                <a:lnTo>
                  <a:pt x="276987" y="457326"/>
                </a:lnTo>
                <a:lnTo>
                  <a:pt x="270763" y="463931"/>
                </a:lnTo>
                <a:lnTo>
                  <a:pt x="271017" y="471805"/>
                </a:lnTo>
                <a:lnTo>
                  <a:pt x="271144" y="479679"/>
                </a:lnTo>
                <a:lnTo>
                  <a:pt x="277749" y="485901"/>
                </a:lnTo>
                <a:lnTo>
                  <a:pt x="319531" y="482600"/>
                </a:lnTo>
                <a:lnTo>
                  <a:pt x="374522" y="465074"/>
                </a:lnTo>
                <a:lnTo>
                  <a:pt x="415543" y="441198"/>
                </a:lnTo>
                <a:lnTo>
                  <a:pt x="452119" y="410463"/>
                </a:lnTo>
                <a:lnTo>
                  <a:pt x="482980" y="374142"/>
                </a:lnTo>
                <a:lnTo>
                  <a:pt x="506856" y="333375"/>
                </a:lnTo>
                <a:lnTo>
                  <a:pt x="522477" y="289179"/>
                </a:lnTo>
                <a:lnTo>
                  <a:pt x="528065" y="243205"/>
                </a:lnTo>
                <a:lnTo>
                  <a:pt x="527812" y="231775"/>
                </a:lnTo>
                <a:lnTo>
                  <a:pt x="519811" y="186055"/>
                </a:lnTo>
                <a:lnTo>
                  <a:pt x="496442" y="132587"/>
                </a:lnTo>
                <a:lnTo>
                  <a:pt x="469011" y="93599"/>
                </a:lnTo>
                <a:lnTo>
                  <a:pt x="435355" y="59817"/>
                </a:lnTo>
                <a:lnTo>
                  <a:pt x="396620" y="32257"/>
                </a:lnTo>
                <a:lnTo>
                  <a:pt x="389438" y="28448"/>
                </a:lnTo>
                <a:close/>
              </a:path>
              <a:path w="528320" h="486410">
                <a:moveTo>
                  <a:pt x="49347" y="227631"/>
                </a:moveTo>
                <a:lnTo>
                  <a:pt x="56641" y="242950"/>
                </a:lnTo>
                <a:lnTo>
                  <a:pt x="65716" y="229997"/>
                </a:lnTo>
                <a:lnTo>
                  <a:pt x="64642" y="229997"/>
                </a:lnTo>
                <a:lnTo>
                  <a:pt x="56895" y="228726"/>
                </a:lnTo>
                <a:lnTo>
                  <a:pt x="49347" y="227631"/>
                </a:lnTo>
                <a:close/>
              </a:path>
              <a:path w="528320" h="486410">
                <a:moveTo>
                  <a:pt x="55035" y="173137"/>
                </a:moveTo>
                <a:lnTo>
                  <a:pt x="44665" y="213613"/>
                </a:lnTo>
                <a:lnTo>
                  <a:pt x="44199" y="216819"/>
                </a:lnTo>
                <a:lnTo>
                  <a:pt x="49347" y="227631"/>
                </a:lnTo>
                <a:lnTo>
                  <a:pt x="56895" y="228726"/>
                </a:lnTo>
                <a:lnTo>
                  <a:pt x="64642" y="229997"/>
                </a:lnTo>
                <a:lnTo>
                  <a:pt x="66919" y="228279"/>
                </a:lnTo>
                <a:lnTo>
                  <a:pt x="72597" y="220174"/>
                </a:lnTo>
                <a:lnTo>
                  <a:pt x="73151" y="216788"/>
                </a:lnTo>
                <a:lnTo>
                  <a:pt x="73532" y="213613"/>
                </a:lnTo>
                <a:lnTo>
                  <a:pt x="74588" y="208534"/>
                </a:lnTo>
                <a:lnTo>
                  <a:pt x="71881" y="208534"/>
                </a:lnTo>
                <a:lnTo>
                  <a:pt x="47243" y="206375"/>
                </a:lnTo>
                <a:lnTo>
                  <a:pt x="61320" y="186342"/>
                </a:lnTo>
                <a:lnTo>
                  <a:pt x="55035" y="173137"/>
                </a:lnTo>
                <a:close/>
              </a:path>
              <a:path w="528320" h="486410">
                <a:moveTo>
                  <a:pt x="66919" y="228279"/>
                </a:moveTo>
                <a:lnTo>
                  <a:pt x="64642" y="229997"/>
                </a:lnTo>
                <a:lnTo>
                  <a:pt x="65716" y="229997"/>
                </a:lnTo>
                <a:lnTo>
                  <a:pt x="66919" y="228279"/>
                </a:lnTo>
                <a:close/>
              </a:path>
              <a:path w="528320" h="486410">
                <a:moveTo>
                  <a:pt x="72597" y="220174"/>
                </a:moveTo>
                <a:lnTo>
                  <a:pt x="66919" y="228279"/>
                </a:lnTo>
                <a:lnTo>
                  <a:pt x="71881" y="224536"/>
                </a:lnTo>
                <a:lnTo>
                  <a:pt x="72597" y="220174"/>
                </a:lnTo>
                <a:close/>
              </a:path>
              <a:path w="528320" h="486410">
                <a:moveTo>
                  <a:pt x="44199" y="216819"/>
                </a:moveTo>
                <a:lnTo>
                  <a:pt x="43687" y="220344"/>
                </a:lnTo>
                <a:lnTo>
                  <a:pt x="49021" y="227584"/>
                </a:lnTo>
                <a:lnTo>
                  <a:pt x="49347" y="227631"/>
                </a:lnTo>
                <a:lnTo>
                  <a:pt x="44199" y="216819"/>
                </a:lnTo>
                <a:close/>
              </a:path>
              <a:path w="528320" h="486410">
                <a:moveTo>
                  <a:pt x="118791" y="117844"/>
                </a:moveTo>
                <a:lnTo>
                  <a:pt x="88900" y="165607"/>
                </a:lnTo>
                <a:lnTo>
                  <a:pt x="75564" y="203835"/>
                </a:lnTo>
                <a:lnTo>
                  <a:pt x="73147" y="216819"/>
                </a:lnTo>
                <a:lnTo>
                  <a:pt x="72597" y="220174"/>
                </a:lnTo>
                <a:lnTo>
                  <a:pt x="127634" y="141605"/>
                </a:lnTo>
                <a:lnTo>
                  <a:pt x="132206" y="135128"/>
                </a:lnTo>
                <a:lnTo>
                  <a:pt x="130682" y="126237"/>
                </a:lnTo>
                <a:lnTo>
                  <a:pt x="118791" y="117844"/>
                </a:lnTo>
                <a:close/>
              </a:path>
              <a:path w="528320" h="486410">
                <a:moveTo>
                  <a:pt x="17271" y="108712"/>
                </a:moveTo>
                <a:lnTo>
                  <a:pt x="3047" y="115569"/>
                </a:lnTo>
                <a:lnTo>
                  <a:pt x="0" y="124079"/>
                </a:lnTo>
                <a:lnTo>
                  <a:pt x="3549" y="131444"/>
                </a:lnTo>
                <a:lnTo>
                  <a:pt x="44199" y="216819"/>
                </a:lnTo>
                <a:lnTo>
                  <a:pt x="54737" y="173862"/>
                </a:lnTo>
                <a:lnTo>
                  <a:pt x="55035" y="173137"/>
                </a:lnTo>
                <a:lnTo>
                  <a:pt x="29148" y="118744"/>
                </a:lnTo>
                <a:lnTo>
                  <a:pt x="25780" y="111760"/>
                </a:lnTo>
                <a:lnTo>
                  <a:pt x="17271" y="108712"/>
                </a:lnTo>
                <a:close/>
              </a:path>
              <a:path w="528320" h="486410">
                <a:moveTo>
                  <a:pt x="61320" y="186342"/>
                </a:moveTo>
                <a:lnTo>
                  <a:pt x="47243" y="206375"/>
                </a:lnTo>
                <a:lnTo>
                  <a:pt x="71881" y="208534"/>
                </a:lnTo>
                <a:lnTo>
                  <a:pt x="61320" y="186342"/>
                </a:lnTo>
                <a:close/>
              </a:path>
              <a:path w="528320" h="486410">
                <a:moveTo>
                  <a:pt x="117728" y="117093"/>
                </a:moveTo>
                <a:lnTo>
                  <a:pt x="108838" y="118744"/>
                </a:lnTo>
                <a:lnTo>
                  <a:pt x="61320" y="186342"/>
                </a:lnTo>
                <a:lnTo>
                  <a:pt x="71881" y="208534"/>
                </a:lnTo>
                <a:lnTo>
                  <a:pt x="74588" y="208534"/>
                </a:lnTo>
                <a:lnTo>
                  <a:pt x="75564" y="203835"/>
                </a:lnTo>
                <a:lnTo>
                  <a:pt x="78104" y="194182"/>
                </a:lnTo>
                <a:lnTo>
                  <a:pt x="98678" y="146938"/>
                </a:lnTo>
                <a:lnTo>
                  <a:pt x="118791" y="117844"/>
                </a:lnTo>
                <a:lnTo>
                  <a:pt x="117728" y="117093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9" y="5334"/>
                </a:lnTo>
                <a:lnTo>
                  <a:pt x="195961" y="20574"/>
                </a:lnTo>
                <a:lnTo>
                  <a:pt x="154939" y="44450"/>
                </a:lnTo>
                <a:lnTo>
                  <a:pt x="118363" y="75184"/>
                </a:lnTo>
                <a:lnTo>
                  <a:pt x="87502" y="111506"/>
                </a:lnTo>
                <a:lnTo>
                  <a:pt x="63626" y="152273"/>
                </a:lnTo>
                <a:lnTo>
                  <a:pt x="55035" y="173137"/>
                </a:lnTo>
                <a:lnTo>
                  <a:pt x="61320" y="186342"/>
                </a:lnTo>
                <a:lnTo>
                  <a:pt x="108838" y="118744"/>
                </a:lnTo>
                <a:lnTo>
                  <a:pt x="117728" y="117093"/>
                </a:lnTo>
                <a:lnTo>
                  <a:pt x="119374" y="117093"/>
                </a:lnTo>
                <a:lnTo>
                  <a:pt x="123316" y="112013"/>
                </a:lnTo>
                <a:lnTo>
                  <a:pt x="137794" y="96138"/>
                </a:lnTo>
                <a:lnTo>
                  <a:pt x="170433" y="68453"/>
                </a:lnTo>
                <a:lnTo>
                  <a:pt x="206755" y="47117"/>
                </a:lnTo>
                <a:lnTo>
                  <a:pt x="245490" y="33400"/>
                </a:lnTo>
                <a:lnTo>
                  <a:pt x="284861" y="28448"/>
                </a:lnTo>
                <a:lnTo>
                  <a:pt x="389438" y="28448"/>
                </a:lnTo>
                <a:lnTo>
                  <a:pt x="375792" y="21209"/>
                </a:lnTo>
                <a:lnTo>
                  <a:pt x="331596" y="5587"/>
                </a:lnTo>
                <a:lnTo>
                  <a:pt x="297306" y="254"/>
                </a:lnTo>
                <a:lnTo>
                  <a:pt x="285622" y="0"/>
                </a:lnTo>
                <a:close/>
              </a:path>
              <a:path w="528320" h="486410">
                <a:moveTo>
                  <a:pt x="119374" y="117093"/>
                </a:moveTo>
                <a:lnTo>
                  <a:pt x="117728" y="117093"/>
                </a:lnTo>
                <a:lnTo>
                  <a:pt x="118791" y="117844"/>
                </a:lnTo>
                <a:lnTo>
                  <a:pt x="119374" y="11709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3067" y="5108066"/>
            <a:ext cx="511809" cy="469265"/>
          </a:xfrm>
          <a:custGeom>
            <a:avLst/>
            <a:gdLst/>
            <a:ahLst/>
            <a:cxnLst/>
            <a:rect l="l" t="t" r="r" b="b"/>
            <a:pathLst>
              <a:path w="511810" h="469264">
                <a:moveTo>
                  <a:pt x="233425" y="0"/>
                </a:moveTo>
                <a:lnTo>
                  <a:pt x="193929" y="3174"/>
                </a:lnTo>
                <a:lnTo>
                  <a:pt x="142620" y="20319"/>
                </a:lnTo>
                <a:lnTo>
                  <a:pt x="104520" y="43179"/>
                </a:lnTo>
                <a:lnTo>
                  <a:pt x="70484" y="72897"/>
                </a:lnTo>
                <a:lnTo>
                  <a:pt x="41909" y="107949"/>
                </a:lnTo>
                <a:lnTo>
                  <a:pt x="19684" y="147319"/>
                </a:lnTo>
                <a:lnTo>
                  <a:pt x="5333" y="189483"/>
                </a:lnTo>
                <a:lnTo>
                  <a:pt x="0" y="234060"/>
                </a:lnTo>
                <a:lnTo>
                  <a:pt x="253" y="245236"/>
                </a:lnTo>
                <a:lnTo>
                  <a:pt x="11430" y="299719"/>
                </a:lnTo>
                <a:lnTo>
                  <a:pt x="30480" y="340867"/>
                </a:lnTo>
                <a:lnTo>
                  <a:pt x="57022" y="378459"/>
                </a:lnTo>
                <a:lnTo>
                  <a:pt x="89534" y="411098"/>
                </a:lnTo>
                <a:lnTo>
                  <a:pt x="126872" y="437641"/>
                </a:lnTo>
                <a:lnTo>
                  <a:pt x="167767" y="456818"/>
                </a:lnTo>
                <a:lnTo>
                  <a:pt x="211581" y="467359"/>
                </a:lnTo>
                <a:lnTo>
                  <a:pt x="233933" y="468756"/>
                </a:lnTo>
                <a:lnTo>
                  <a:pt x="245109" y="468502"/>
                </a:lnTo>
                <a:lnTo>
                  <a:pt x="289306" y="460374"/>
                </a:lnTo>
                <a:lnTo>
                  <a:pt x="335049" y="440308"/>
                </a:lnTo>
                <a:lnTo>
                  <a:pt x="234949" y="440308"/>
                </a:lnTo>
                <a:lnTo>
                  <a:pt x="225297" y="439927"/>
                </a:lnTo>
                <a:lnTo>
                  <a:pt x="178688" y="430402"/>
                </a:lnTo>
                <a:lnTo>
                  <a:pt x="142367" y="413638"/>
                </a:lnTo>
                <a:lnTo>
                  <a:pt x="108838" y="390016"/>
                </a:lnTo>
                <a:lnTo>
                  <a:pt x="79629" y="360933"/>
                </a:lnTo>
                <a:lnTo>
                  <a:pt x="55880" y="327786"/>
                </a:lnTo>
                <a:lnTo>
                  <a:pt x="38862" y="291591"/>
                </a:lnTo>
                <a:lnTo>
                  <a:pt x="29718" y="253745"/>
                </a:lnTo>
                <a:lnTo>
                  <a:pt x="28598" y="234060"/>
                </a:lnTo>
                <a:lnTo>
                  <a:pt x="28828" y="225297"/>
                </a:lnTo>
                <a:lnTo>
                  <a:pt x="38100" y="178561"/>
                </a:lnTo>
                <a:lnTo>
                  <a:pt x="54102" y="142239"/>
                </a:lnTo>
                <a:lnTo>
                  <a:pt x="76961" y="108838"/>
                </a:lnTo>
                <a:lnTo>
                  <a:pt x="104902" y="79501"/>
                </a:lnTo>
                <a:lnTo>
                  <a:pt x="136779" y="55879"/>
                </a:lnTo>
                <a:lnTo>
                  <a:pt x="171195" y="38988"/>
                </a:lnTo>
                <a:lnTo>
                  <a:pt x="216407" y="29082"/>
                </a:lnTo>
                <a:lnTo>
                  <a:pt x="234187" y="28574"/>
                </a:lnTo>
                <a:lnTo>
                  <a:pt x="240410" y="21970"/>
                </a:lnTo>
                <a:lnTo>
                  <a:pt x="240156" y="14096"/>
                </a:lnTo>
                <a:lnTo>
                  <a:pt x="240030" y="6222"/>
                </a:lnTo>
                <a:lnTo>
                  <a:pt x="233425" y="0"/>
                </a:lnTo>
                <a:close/>
              </a:path>
              <a:path w="511810" h="469264">
                <a:moveTo>
                  <a:pt x="449970" y="282318"/>
                </a:moveTo>
                <a:lnTo>
                  <a:pt x="406571" y="344677"/>
                </a:lnTo>
                <a:lnTo>
                  <a:pt x="402717" y="350138"/>
                </a:lnTo>
                <a:lnTo>
                  <a:pt x="393827" y="351789"/>
                </a:lnTo>
                <a:lnTo>
                  <a:pt x="389890" y="356996"/>
                </a:lnTo>
                <a:lnTo>
                  <a:pt x="360680" y="387349"/>
                </a:lnTo>
                <a:lnTo>
                  <a:pt x="327406" y="411987"/>
                </a:lnTo>
                <a:lnTo>
                  <a:pt x="291083" y="429640"/>
                </a:lnTo>
                <a:lnTo>
                  <a:pt x="253492" y="439038"/>
                </a:lnTo>
                <a:lnTo>
                  <a:pt x="234949" y="440308"/>
                </a:lnTo>
                <a:lnTo>
                  <a:pt x="335049" y="440308"/>
                </a:lnTo>
                <a:lnTo>
                  <a:pt x="378586" y="409574"/>
                </a:lnTo>
                <a:lnTo>
                  <a:pt x="411225" y="375919"/>
                </a:lnTo>
                <a:lnTo>
                  <a:pt x="437769" y="337057"/>
                </a:lnTo>
                <a:lnTo>
                  <a:pt x="456491" y="295896"/>
                </a:lnTo>
                <a:lnTo>
                  <a:pt x="449970" y="282318"/>
                </a:lnTo>
                <a:close/>
              </a:path>
              <a:path w="511810" h="469264">
                <a:moveTo>
                  <a:pt x="467063" y="251898"/>
                </a:moveTo>
                <a:lnTo>
                  <a:pt x="466325" y="256412"/>
                </a:lnTo>
                <a:lnTo>
                  <a:pt x="465708" y="260730"/>
                </a:lnTo>
                <a:lnTo>
                  <a:pt x="463259" y="272668"/>
                </a:lnTo>
                <a:lnTo>
                  <a:pt x="456945" y="294766"/>
                </a:lnTo>
                <a:lnTo>
                  <a:pt x="456491" y="295896"/>
                </a:lnTo>
                <a:lnTo>
                  <a:pt x="485774" y="356869"/>
                </a:lnTo>
                <a:lnTo>
                  <a:pt x="494283" y="359917"/>
                </a:lnTo>
                <a:lnTo>
                  <a:pt x="508507" y="353059"/>
                </a:lnTo>
                <a:lnTo>
                  <a:pt x="511556" y="344550"/>
                </a:lnTo>
                <a:lnTo>
                  <a:pt x="467063" y="251898"/>
                </a:lnTo>
                <a:close/>
              </a:path>
              <a:path w="511810" h="469264">
                <a:moveTo>
                  <a:pt x="393767" y="351748"/>
                </a:moveTo>
                <a:close/>
              </a:path>
              <a:path w="511810" h="469264">
                <a:moveTo>
                  <a:pt x="446658" y="238759"/>
                </a:moveTo>
                <a:lnTo>
                  <a:pt x="444291" y="240514"/>
                </a:lnTo>
                <a:lnTo>
                  <a:pt x="438642" y="248628"/>
                </a:lnTo>
                <a:lnTo>
                  <a:pt x="438149" y="251967"/>
                </a:lnTo>
                <a:lnTo>
                  <a:pt x="437642" y="255142"/>
                </a:lnTo>
                <a:lnTo>
                  <a:pt x="422782" y="303402"/>
                </a:lnTo>
                <a:lnTo>
                  <a:pt x="402462" y="339978"/>
                </a:lnTo>
                <a:lnTo>
                  <a:pt x="393767" y="351748"/>
                </a:lnTo>
                <a:lnTo>
                  <a:pt x="402717" y="350138"/>
                </a:lnTo>
                <a:lnTo>
                  <a:pt x="407288" y="343661"/>
                </a:lnTo>
                <a:lnTo>
                  <a:pt x="449970" y="282318"/>
                </a:lnTo>
                <a:lnTo>
                  <a:pt x="439419" y="260349"/>
                </a:lnTo>
                <a:lnTo>
                  <a:pt x="465763" y="260349"/>
                </a:lnTo>
                <a:lnTo>
                  <a:pt x="466344" y="256285"/>
                </a:lnTo>
                <a:lnTo>
                  <a:pt x="467063" y="251898"/>
                </a:lnTo>
                <a:lnTo>
                  <a:pt x="461884" y="241115"/>
                </a:lnTo>
                <a:lnTo>
                  <a:pt x="454406" y="240029"/>
                </a:lnTo>
                <a:lnTo>
                  <a:pt x="446658" y="238759"/>
                </a:lnTo>
                <a:close/>
              </a:path>
              <a:path w="511810" h="469264">
                <a:moveTo>
                  <a:pt x="438642" y="248628"/>
                </a:moveTo>
                <a:lnTo>
                  <a:pt x="383794" y="327405"/>
                </a:lnTo>
                <a:lnTo>
                  <a:pt x="379348" y="333882"/>
                </a:lnTo>
                <a:lnTo>
                  <a:pt x="380872" y="342772"/>
                </a:lnTo>
                <a:lnTo>
                  <a:pt x="387349" y="347217"/>
                </a:lnTo>
                <a:lnTo>
                  <a:pt x="393767" y="351748"/>
                </a:lnTo>
                <a:lnTo>
                  <a:pt x="422782" y="303402"/>
                </a:lnTo>
                <a:lnTo>
                  <a:pt x="435863" y="264667"/>
                </a:lnTo>
                <a:lnTo>
                  <a:pt x="438160" y="251898"/>
                </a:lnTo>
                <a:lnTo>
                  <a:pt x="438642" y="248628"/>
                </a:lnTo>
                <a:close/>
              </a:path>
              <a:path w="511810" h="469264">
                <a:moveTo>
                  <a:pt x="465763" y="260349"/>
                </a:moveTo>
                <a:lnTo>
                  <a:pt x="439419" y="260349"/>
                </a:lnTo>
                <a:lnTo>
                  <a:pt x="463931" y="262254"/>
                </a:lnTo>
                <a:lnTo>
                  <a:pt x="449970" y="282318"/>
                </a:lnTo>
                <a:lnTo>
                  <a:pt x="456491" y="295896"/>
                </a:lnTo>
                <a:lnTo>
                  <a:pt x="456945" y="294766"/>
                </a:lnTo>
                <a:lnTo>
                  <a:pt x="463295" y="272541"/>
                </a:lnTo>
                <a:lnTo>
                  <a:pt x="465708" y="260730"/>
                </a:lnTo>
                <a:lnTo>
                  <a:pt x="465763" y="260349"/>
                </a:lnTo>
                <a:close/>
              </a:path>
              <a:path w="511810" h="469264">
                <a:moveTo>
                  <a:pt x="439419" y="260349"/>
                </a:moveTo>
                <a:lnTo>
                  <a:pt x="449970" y="282318"/>
                </a:lnTo>
                <a:lnTo>
                  <a:pt x="463931" y="262254"/>
                </a:lnTo>
                <a:lnTo>
                  <a:pt x="439419" y="260349"/>
                </a:lnTo>
                <a:close/>
              </a:path>
              <a:path w="511810" h="469264">
                <a:moveTo>
                  <a:pt x="461884" y="241115"/>
                </a:moveTo>
                <a:lnTo>
                  <a:pt x="467063" y="251898"/>
                </a:lnTo>
                <a:lnTo>
                  <a:pt x="467613" y="248538"/>
                </a:lnTo>
                <a:lnTo>
                  <a:pt x="462280" y="241172"/>
                </a:lnTo>
                <a:lnTo>
                  <a:pt x="461884" y="241115"/>
                </a:lnTo>
                <a:close/>
              </a:path>
              <a:path w="511810" h="469264">
                <a:moveTo>
                  <a:pt x="444291" y="240514"/>
                </a:moveTo>
                <a:lnTo>
                  <a:pt x="439293" y="244220"/>
                </a:lnTo>
                <a:lnTo>
                  <a:pt x="438642" y="248628"/>
                </a:lnTo>
                <a:lnTo>
                  <a:pt x="444291" y="240514"/>
                </a:lnTo>
                <a:close/>
              </a:path>
              <a:path w="511810" h="469264">
                <a:moveTo>
                  <a:pt x="460753" y="238759"/>
                </a:moveTo>
                <a:lnTo>
                  <a:pt x="446658" y="238759"/>
                </a:lnTo>
                <a:lnTo>
                  <a:pt x="454406" y="240029"/>
                </a:lnTo>
                <a:lnTo>
                  <a:pt x="461884" y="241115"/>
                </a:lnTo>
                <a:lnTo>
                  <a:pt x="460753" y="238759"/>
                </a:lnTo>
                <a:close/>
              </a:path>
              <a:path w="511810" h="469264">
                <a:moveTo>
                  <a:pt x="454532" y="225805"/>
                </a:moveTo>
                <a:lnTo>
                  <a:pt x="444291" y="240514"/>
                </a:lnTo>
                <a:lnTo>
                  <a:pt x="446658" y="238759"/>
                </a:lnTo>
                <a:lnTo>
                  <a:pt x="460753" y="238759"/>
                </a:lnTo>
                <a:lnTo>
                  <a:pt x="454532" y="22580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355854"/>
            <a:ext cx="4597908" cy="41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348486"/>
            <a:ext cx="87630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13995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25" dirty="0">
                <a:latin typeface="Calibri"/>
                <a:cs typeface="Calibri"/>
              </a:rPr>
              <a:t>any </a:t>
            </a:r>
            <a:r>
              <a:rPr sz="3200" spc="-30" dirty="0">
                <a:latin typeface="Calibri"/>
                <a:cs typeface="Calibri"/>
              </a:rPr>
              <a:t>state,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a </a:t>
            </a:r>
            <a:r>
              <a:rPr sz="3200" spc="-20" dirty="0">
                <a:latin typeface="Calibri"/>
                <a:cs typeface="Calibri"/>
              </a:rPr>
              <a:t>non-zero  </a:t>
            </a:r>
            <a:r>
              <a:rPr sz="3200" spc="-10" dirty="0">
                <a:latin typeface="Calibri"/>
                <a:cs typeface="Calibri"/>
              </a:rPr>
              <a:t>probability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going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25" dirty="0">
                <a:latin typeface="Calibri"/>
                <a:cs typeface="Calibri"/>
              </a:rPr>
              <a:t>any </a:t>
            </a:r>
            <a:r>
              <a:rPr sz="3200" spc="-10" dirty="0">
                <a:latin typeface="Calibri"/>
                <a:cs typeface="Calibri"/>
              </a:rPr>
              <a:t>one  </a:t>
            </a:r>
            <a:r>
              <a:rPr sz="3200" spc="-35" dirty="0">
                <a:latin typeface="Calibri"/>
                <a:cs typeface="Calibri"/>
              </a:rPr>
              <a:t>state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25" dirty="0">
                <a:latin typeface="Calibri"/>
                <a:cs typeface="Calibri"/>
              </a:rPr>
              <a:t>any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another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A possible solution: </a:t>
            </a:r>
            <a:r>
              <a:rPr sz="3200" spc="-5" dirty="0">
                <a:latin typeface="Calibri"/>
                <a:cs typeface="Calibri"/>
              </a:rPr>
              <a:t>Add </a:t>
            </a:r>
            <a:r>
              <a:rPr sz="3200" spc="-10" dirty="0">
                <a:solidFill>
                  <a:srgbClr val="008000"/>
                </a:solidFill>
                <a:latin typeface="Calibri"/>
                <a:cs typeface="Calibri"/>
              </a:rPr>
              <a:t>green</a:t>
            </a:r>
            <a:r>
              <a:rPr sz="3200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067" y="3795776"/>
            <a:ext cx="2221357" cy="1781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5917" y="4017264"/>
            <a:ext cx="550163" cy="55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7055" y="3971544"/>
            <a:ext cx="712470" cy="73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3717" y="406349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2517" y="4855464"/>
            <a:ext cx="550163" cy="550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3655" y="4809744"/>
            <a:ext cx="712470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60317" y="490194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7917" y="4931664"/>
            <a:ext cx="550163" cy="550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8002" y="4885944"/>
            <a:ext cx="814577" cy="733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4917" y="4978146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881" y="355854"/>
            <a:ext cx="6111240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247254"/>
            <a:ext cx="8644508" cy="31261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30" dirty="0">
                <a:solidFill>
                  <a:srgbClr val="D50092"/>
                </a:solidFill>
                <a:latin typeface="Calibri"/>
                <a:cs typeface="Calibri"/>
              </a:rPr>
              <a:t>Google’s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solution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that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does it</a:t>
            </a:r>
            <a:r>
              <a:rPr sz="3200" b="1" spc="5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all: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ts val="3345"/>
              </a:lnSpc>
              <a:spcBef>
                <a:spcPts val="70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Makes </a:t>
            </a:r>
            <a:r>
              <a:rPr sz="2800" b="1" i="1" dirty="0">
                <a:latin typeface="Calibri"/>
                <a:cs typeface="Calibri"/>
              </a:rPr>
              <a:t>M </a:t>
            </a:r>
            <a:r>
              <a:rPr sz="2800" b="1" spc="-10" dirty="0">
                <a:latin typeface="Calibri"/>
                <a:cs typeface="Calibri"/>
              </a:rPr>
              <a:t>stochastic, </a:t>
            </a:r>
            <a:r>
              <a:rPr sz="2800" b="1" dirty="0">
                <a:latin typeface="Calibri"/>
                <a:cs typeface="Calibri"/>
              </a:rPr>
              <a:t>aperiodic,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irreducible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825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spc="-50" dirty="0">
                <a:solidFill>
                  <a:srgbClr val="0000FF"/>
                </a:solidFill>
                <a:latin typeface="Calibri"/>
                <a:cs typeface="Calibri"/>
              </a:rPr>
              <a:t>At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each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step, random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surfer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has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two</a:t>
            </a:r>
            <a:r>
              <a:rPr sz="3200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options: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58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  <a:tab pos="3495675" algn="l"/>
              </a:tabLst>
            </a:pP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950" b="1" i="1" spc="-45" dirty="0">
                <a:latin typeface="Symbol"/>
                <a:cs typeface="Symbol"/>
              </a:rPr>
              <a:t></a:t>
            </a:r>
            <a:r>
              <a:rPr sz="2800" spc="-45" dirty="0">
                <a:latin typeface="Calibri"/>
                <a:cs typeface="Calibri"/>
              </a:rPr>
              <a:t>,	</a:t>
            </a:r>
            <a:r>
              <a:rPr sz="2800" spc="-15" dirty="0">
                <a:latin typeface="Calibri"/>
                <a:cs typeface="Calibri"/>
              </a:rPr>
              <a:t>follow </a:t>
            </a:r>
            <a:r>
              <a:rPr sz="2800" dirty="0">
                <a:latin typeface="Calibri"/>
                <a:cs typeface="Calibri"/>
              </a:rPr>
              <a:t>a link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</a:t>
            </a:r>
            <a:endParaRPr sz="2800" dirty="0">
              <a:latin typeface="Calibri"/>
              <a:cs typeface="Calibri"/>
            </a:endParaRPr>
          </a:p>
          <a:p>
            <a:pPr marL="807720" lvl="1" indent="-457200">
              <a:lnSpc>
                <a:spcPts val="3495"/>
              </a:lnSpc>
              <a:spcBef>
                <a:spcPts val="490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probability </a:t>
            </a:r>
            <a:r>
              <a:rPr sz="2800" b="1" i="1" spc="-25" dirty="0">
                <a:latin typeface="Times New Roman"/>
                <a:cs typeface="Times New Roman"/>
              </a:rPr>
              <a:t>1-</a:t>
            </a:r>
            <a:r>
              <a:rPr sz="2950" b="1" i="1" spc="-25" dirty="0">
                <a:latin typeface="Symbol"/>
                <a:cs typeface="Symbol"/>
              </a:rPr>
              <a:t></a:t>
            </a:r>
            <a:r>
              <a:rPr sz="2800" spc="-2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jump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0" dirty="0">
                <a:latin typeface="Calibri"/>
                <a:cs typeface="Calibri"/>
              </a:rPr>
              <a:t>random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795"/>
              </a:lnSpc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PageRank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equation </a:t>
            </a:r>
            <a:r>
              <a:rPr sz="3200" spc="-15" dirty="0">
                <a:solidFill>
                  <a:srgbClr val="7E7E7E"/>
                </a:solidFill>
                <a:latin typeface="Calibri"/>
                <a:cs typeface="Calibri"/>
              </a:rPr>
              <a:t>[Brin-Page,</a:t>
            </a:r>
            <a:r>
              <a:rPr sz="32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E7E7E"/>
                </a:solidFill>
                <a:latin typeface="Calibri"/>
                <a:cs typeface="Calibri"/>
              </a:rPr>
              <a:t>98]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975" y="4934711"/>
            <a:ext cx="20002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915" dirty="0">
                <a:latin typeface="Cambria Math"/>
                <a:cs typeface="Cambria Math"/>
              </a:rPr>
              <a:t>𝑗</a:t>
            </a:r>
            <a:endParaRPr sz="29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0550" y="4648200"/>
            <a:ext cx="2102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284" algn="l"/>
              </a:tabLst>
            </a:pPr>
            <a:r>
              <a:rPr sz="4000" dirty="0">
                <a:latin typeface="Cambria Math"/>
                <a:cs typeface="Cambria Math"/>
              </a:rPr>
              <a:t>𝑟	</a:t>
            </a:r>
            <a:r>
              <a:rPr sz="4000">
                <a:latin typeface="Cambria Math"/>
                <a:cs typeface="Cambria Math"/>
              </a:rPr>
              <a:t>=</a:t>
            </a:r>
            <a:r>
              <a:rPr sz="4000" spc="790">
                <a:latin typeface="Cambria Math"/>
                <a:cs typeface="Cambria Math"/>
              </a:rPr>
              <a:t> </a:t>
            </a:r>
            <a:r>
              <a:rPr lang="en-US" sz="4000" spc="790" smtClean="0">
                <a:latin typeface="Cambria Math"/>
                <a:cs typeface="Cambria Math"/>
              </a:rPr>
              <a:t>   </a:t>
            </a:r>
            <a:r>
              <a:rPr sz="4000" smtClean="0">
                <a:latin typeface="Cambria Math"/>
                <a:cs typeface="Cambria Math"/>
              </a:rPr>
              <a:t>𝛽</a:t>
            </a:r>
            <a:endParaRPr sz="40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506920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62" y="0"/>
                </a:lnTo>
              </a:path>
            </a:pathLst>
          </a:custGeom>
          <a:ln w="32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81663" y="5417467"/>
            <a:ext cx="993902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425" dirty="0">
                <a:latin typeface="Cambria Math"/>
                <a:cs typeface="Cambria Math"/>
              </a:rPr>
              <a:t>𝑖</a:t>
            </a:r>
            <a:r>
              <a:rPr sz="2900" spc="20" dirty="0">
                <a:latin typeface="Cambria Math"/>
                <a:cs typeface="Cambria Math"/>
              </a:rPr>
              <a:t>→</a:t>
            </a:r>
            <a:r>
              <a:rPr sz="2900" spc="915" dirty="0">
                <a:latin typeface="Cambria Math"/>
                <a:cs typeface="Cambria Math"/>
              </a:rPr>
              <a:t>𝑗</a:t>
            </a:r>
            <a:endParaRPr sz="290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8187" y="4695528"/>
            <a:ext cx="21494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mbria Math"/>
                <a:cs typeface="Cambria Math"/>
              </a:rPr>
              <a:t>+ (1 −</a:t>
            </a:r>
            <a:r>
              <a:rPr sz="4000" spc="-70" dirty="0">
                <a:latin typeface="Cambria Math"/>
                <a:cs typeface="Cambria Math"/>
              </a:rPr>
              <a:t> </a:t>
            </a:r>
            <a:r>
              <a:rPr sz="4000" spc="55" dirty="0">
                <a:latin typeface="Cambria Math"/>
                <a:cs typeface="Cambria Math"/>
              </a:rPr>
              <a:t>𝛽)</a:t>
            </a:r>
            <a:endParaRPr sz="4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8301" y="4309110"/>
            <a:ext cx="3042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7645" algn="l"/>
              </a:tabLst>
            </a:pPr>
            <a:r>
              <a:rPr sz="4000" spc="-440" dirty="0">
                <a:latin typeface="Cambria Math"/>
                <a:cs typeface="Cambria Math"/>
              </a:rPr>
              <a:t>𝑟</a:t>
            </a:r>
            <a:r>
              <a:rPr sz="4350" spc="494" baseline="-15325" dirty="0">
                <a:latin typeface="Cambria Math"/>
                <a:cs typeface="Cambria Math"/>
              </a:rPr>
              <a:t>𝑖</a:t>
            </a:r>
            <a:r>
              <a:rPr sz="4350" baseline="-15325" dirty="0">
                <a:latin typeface="Cambria Math"/>
                <a:cs typeface="Cambria Math"/>
              </a:rPr>
              <a:t>	</a:t>
            </a:r>
            <a:r>
              <a:rPr sz="4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99628" y="4942217"/>
            <a:ext cx="30968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1460" algn="l"/>
              </a:tabLst>
            </a:pPr>
            <a:r>
              <a:rPr sz="4000" spc="-5" dirty="0">
                <a:latin typeface="Cambria Math"/>
                <a:cs typeface="Cambria Math"/>
              </a:rPr>
              <a:t>𝑑</a:t>
            </a:r>
            <a:r>
              <a:rPr sz="4350" spc="494" baseline="-15325" dirty="0">
                <a:latin typeface="Cambria Math"/>
                <a:cs typeface="Cambria Math"/>
              </a:rPr>
              <a:t>𝑖</a:t>
            </a:r>
            <a:r>
              <a:rPr sz="4350" baseline="-15325" dirty="0">
                <a:latin typeface="Cambria Math"/>
                <a:cs typeface="Cambria Math"/>
              </a:rPr>
              <a:t>	</a:t>
            </a:r>
            <a:r>
              <a:rPr sz="4000" dirty="0">
                <a:latin typeface="Cambria Math"/>
                <a:cs typeface="Cambria Math"/>
              </a:rPr>
              <a:t>𝑛</a:t>
            </a:r>
          </a:p>
        </p:txBody>
      </p:sp>
      <p:sp>
        <p:nvSpPr>
          <p:cNvPr id="12" name="object 12"/>
          <p:cNvSpPr/>
          <p:nvPr/>
        </p:nvSpPr>
        <p:spPr>
          <a:xfrm>
            <a:off x="5903215" y="5069204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2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43800" y="4362450"/>
            <a:ext cx="151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d</a:t>
            </a:r>
            <a:r>
              <a:rPr sz="1800" baseline="-20833" dirty="0">
                <a:solidFill>
                  <a:srgbClr val="008000"/>
                </a:solidFill>
                <a:latin typeface="Corbel"/>
                <a:cs typeface="Corbel"/>
              </a:rPr>
              <a:t>i  </a:t>
            </a: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…</a:t>
            </a:r>
            <a:r>
              <a:rPr sz="1800" spc="-200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rbel"/>
                <a:cs typeface="Corbel"/>
              </a:rPr>
              <a:t>out-degree</a:t>
            </a:r>
            <a:endParaRPr sz="1800">
              <a:latin typeface="Corbel"/>
              <a:cs typeface="Corbel"/>
            </a:endParaRPr>
          </a:p>
          <a:p>
            <a:pPr marL="67945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rbel"/>
                <a:cs typeface="Corbel"/>
              </a:rPr>
              <a:t>of node</a:t>
            </a:r>
            <a:r>
              <a:rPr sz="1800" spc="-85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249743" y="6008143"/>
            <a:ext cx="6491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This formulation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assumes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that </a:t>
            </a:r>
            <a:r>
              <a:rPr sz="1600" dirty="0">
                <a:solidFill>
                  <a:srgbClr val="008000"/>
                </a:solidFill>
                <a:latin typeface="Cambria Math"/>
                <a:cs typeface="Cambria Math"/>
              </a:rPr>
              <a:t>𝑴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no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dead ends. </a:t>
            </a:r>
            <a:r>
              <a:rPr sz="1600" spc="-15" dirty="0">
                <a:solidFill>
                  <a:srgbClr val="008000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either  preprocess matrix </a:t>
            </a:r>
            <a:r>
              <a:rPr sz="1600" dirty="0">
                <a:solidFill>
                  <a:srgbClr val="008000"/>
                </a:solidFill>
                <a:latin typeface="Cambria Math"/>
                <a:cs typeface="Cambria Math"/>
              </a:rPr>
              <a:t>𝑴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remove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all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dead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ends or explicitly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follow random  teleport links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probability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1.0 from</a:t>
            </a:r>
            <a:r>
              <a:rPr sz="16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dead-ends.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129491" y="4504352"/>
                <a:ext cx="53420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7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91" y="4504352"/>
                <a:ext cx="534207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6" y="355854"/>
            <a:ext cx="4535424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5" y="1299718"/>
            <a:ext cx="84176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PageRank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equation </a:t>
            </a:r>
            <a:r>
              <a:rPr sz="3200" spc="-15" dirty="0">
                <a:solidFill>
                  <a:srgbClr val="7E7E7E"/>
                </a:solidFill>
                <a:latin typeface="Calibri"/>
                <a:cs typeface="Calibri"/>
              </a:rPr>
              <a:t>[Brin-Page,</a:t>
            </a:r>
            <a:r>
              <a:rPr sz="32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7E7E7E"/>
                </a:solidFill>
                <a:latin typeface="Calibri"/>
                <a:cs typeface="Calibri"/>
              </a:rPr>
              <a:t>98]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5766" y="2169922"/>
            <a:ext cx="16510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745" dirty="0">
                <a:latin typeface="Cambria Math"/>
                <a:cs typeface="Cambria Math"/>
              </a:rPr>
              <a:t>𝑗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751" y="1977136"/>
            <a:ext cx="1686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495" algn="l"/>
              </a:tabLst>
            </a:pPr>
            <a:r>
              <a:rPr sz="3200" spc="-5" dirty="0">
                <a:latin typeface="Cambria Math"/>
                <a:cs typeface="Cambria Math"/>
              </a:rPr>
              <a:t>𝑟	=</a:t>
            </a:r>
            <a:r>
              <a:rPr sz="3200" spc="650" dirty="0">
                <a:latin typeface="Cambria Math"/>
                <a:cs typeface="Cambria Math"/>
              </a:rPr>
              <a:t> </a:t>
            </a:r>
            <a:r>
              <a:rPr lang="en-US" sz="3200" spc="650" dirty="0" smtClean="0">
                <a:latin typeface="Cambria Math"/>
                <a:cs typeface="Cambria Math"/>
              </a:rPr>
              <a:t>   </a:t>
            </a:r>
            <a:r>
              <a:rPr sz="3200" spc="-5" dirty="0" smtClean="0">
                <a:latin typeface="Cambria Math"/>
                <a:cs typeface="Cambria Math"/>
              </a:rPr>
              <a:t>𝛽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7594" y="1670050"/>
            <a:ext cx="206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60" dirty="0">
                <a:latin typeface="Cambria Math"/>
                <a:cs typeface="Cambria Math"/>
              </a:rPr>
              <a:t>𝑟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184" y="1862835"/>
            <a:ext cx="129539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280" dirty="0">
                <a:latin typeface="Cambria Math"/>
                <a:cs typeface="Cambria Math"/>
              </a:rPr>
              <a:t>𝑖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4921" y="2249169"/>
            <a:ext cx="365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mbria Math"/>
                <a:cs typeface="Cambria Math"/>
              </a:rPr>
              <a:t>𝑑</a:t>
            </a:r>
            <a:r>
              <a:rPr sz="3450" spc="419" baseline="-15700" dirty="0">
                <a:latin typeface="Cambria Math"/>
                <a:cs typeface="Cambria Math"/>
              </a:rPr>
              <a:t>𝑖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7367" y="228028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54426" y="2605023"/>
            <a:ext cx="828420" cy="3706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365">
                <a:latin typeface="Cambria Math"/>
                <a:cs typeface="Cambria Math"/>
              </a:rPr>
              <a:t>𝑖</a:t>
            </a:r>
            <a:r>
              <a:rPr sz="2300" spc="30" smtClean="0">
                <a:latin typeface="Cambria Math"/>
                <a:cs typeface="Cambria Math"/>
              </a:rPr>
              <a:t>→</a:t>
            </a:r>
            <a:r>
              <a:rPr lang="en-US" sz="2300" spc="30" smtClean="0">
                <a:latin typeface="Cambria Math"/>
                <a:cs typeface="Cambria Math"/>
              </a:rPr>
              <a:t> </a:t>
            </a:r>
            <a:r>
              <a:rPr sz="2300" spc="745" smtClean="0">
                <a:latin typeface="Cambria Math"/>
                <a:cs typeface="Cambria Math"/>
              </a:rPr>
              <a:t>𝑗</a:t>
            </a:r>
            <a:endParaRPr sz="23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2121" y="1977136"/>
            <a:ext cx="1724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mbria Math"/>
                <a:cs typeface="Cambria Math"/>
              </a:rPr>
              <a:t>+ (1 −</a:t>
            </a:r>
            <a:r>
              <a:rPr sz="3200" spc="-60" dirty="0">
                <a:latin typeface="Cambria Math"/>
                <a:cs typeface="Cambria Math"/>
              </a:rPr>
              <a:t> </a:t>
            </a:r>
            <a:r>
              <a:rPr sz="3200" spc="45" dirty="0">
                <a:latin typeface="Cambria Math"/>
                <a:cs typeface="Cambria Math"/>
              </a:rPr>
              <a:t>𝛽)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7167" y="1578305"/>
            <a:ext cx="258445" cy="11836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spc="-5" dirty="0">
                <a:latin typeface="Cambria Math"/>
                <a:cs typeface="Cambria Math"/>
              </a:rPr>
              <a:t>𝑛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09359" y="228028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3364" y="2605023"/>
            <a:ext cx="7458964" cy="1529906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150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The Google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Matrix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2142489" indent="-457200">
              <a:lnSpc>
                <a:spcPct val="100000"/>
              </a:lnSpc>
              <a:spcBef>
                <a:spcPts val="2055"/>
              </a:spcBef>
              <a:buFont typeface="Wingdings" charset="2"/>
              <a:buChar char="§"/>
            </a:pPr>
            <a:r>
              <a:rPr sz="3200" spc="-5" dirty="0">
                <a:latin typeface="Cambria Math"/>
                <a:cs typeface="Cambria Math"/>
              </a:rPr>
              <a:t>𝐴 = 𝛽 𝑀 + (1 −</a:t>
            </a:r>
            <a:r>
              <a:rPr sz="3200" spc="535" dirty="0">
                <a:latin typeface="Cambria Math"/>
                <a:cs typeface="Cambria Math"/>
              </a:rPr>
              <a:t> </a:t>
            </a:r>
            <a:r>
              <a:rPr sz="3200" spc="45" dirty="0">
                <a:latin typeface="Cambria Math"/>
                <a:cs typeface="Cambria Math"/>
              </a:rPr>
              <a:t>𝛽)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7944" y="3294633"/>
            <a:ext cx="250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1085" y="3874008"/>
            <a:ext cx="258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mbria Math"/>
                <a:cs typeface="Cambria Math"/>
              </a:rPr>
              <a:t>𝑛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3278" y="390486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8934" y="3601720"/>
            <a:ext cx="767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mbria Math"/>
                <a:cs typeface="Cambria Math"/>
              </a:rPr>
              <a:t>𝒆 ⋅</a:t>
            </a:r>
            <a:r>
              <a:rPr sz="3200" spc="-6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𝒆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691121" y="3562858"/>
            <a:ext cx="207645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05" dirty="0">
                <a:latin typeface="Cambria Math"/>
                <a:cs typeface="Cambria Math"/>
              </a:rPr>
              <a:t>𝑇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619" y="4201224"/>
            <a:ext cx="8350485" cy="20717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265"/>
              </a:lnSpc>
              <a:spcBef>
                <a:spcPts val="95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i="1" spc="-5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is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stochastic,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aperiodic and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irreducible,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so</a:t>
            </a:r>
            <a:endParaRPr sz="3200">
              <a:latin typeface="Calibri"/>
              <a:cs typeface="Calibri"/>
            </a:endParaRPr>
          </a:p>
          <a:p>
            <a:pPr marL="2302510">
              <a:lnSpc>
                <a:spcPts val="4225"/>
              </a:lnSpc>
              <a:tabLst>
                <a:tab pos="3693160" algn="l"/>
              </a:tabLst>
            </a:pPr>
            <a:r>
              <a:rPr sz="6000" spc="-7" baseline="-20138" dirty="0">
                <a:solidFill>
                  <a:srgbClr val="008000"/>
                </a:solidFill>
                <a:latin typeface="Cambria Math"/>
                <a:cs typeface="Cambria Math"/>
              </a:rPr>
              <a:t>𝒓</a:t>
            </a:r>
            <a:r>
              <a:rPr sz="2900" spc="-5" dirty="0">
                <a:solidFill>
                  <a:srgbClr val="008000"/>
                </a:solidFill>
                <a:latin typeface="Cambria Math"/>
                <a:cs typeface="Cambria Math"/>
              </a:rPr>
              <a:t>(𝒕+𝟏)	</a:t>
            </a:r>
            <a:r>
              <a:rPr sz="6000" baseline="-20138" dirty="0">
                <a:solidFill>
                  <a:srgbClr val="008000"/>
                </a:solidFill>
                <a:latin typeface="Cambria Math"/>
                <a:cs typeface="Cambria Math"/>
              </a:rPr>
              <a:t>= 𝑨 ⋅</a:t>
            </a:r>
            <a:r>
              <a:rPr sz="6000" spc="337" baseline="-20138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6000" spc="7" baseline="-20138" dirty="0">
                <a:solidFill>
                  <a:srgbClr val="008000"/>
                </a:solidFill>
                <a:latin typeface="Cambria Math"/>
                <a:cs typeface="Cambria Math"/>
              </a:rPr>
              <a:t>𝒓</a:t>
            </a:r>
            <a:r>
              <a:rPr sz="2900" spc="5" dirty="0">
                <a:solidFill>
                  <a:srgbClr val="008000"/>
                </a:solidFill>
                <a:latin typeface="Cambria Math"/>
                <a:cs typeface="Cambria Math"/>
              </a:rPr>
              <a:t>(𝒕)</a:t>
            </a:r>
            <a:endParaRPr sz="2900" dirty="0">
              <a:latin typeface="Cambria Math"/>
              <a:cs typeface="Cambria Math"/>
            </a:endParaRPr>
          </a:p>
          <a:p>
            <a:pPr marL="469900" indent="-457200">
              <a:lnSpc>
                <a:spcPct val="100000"/>
              </a:lnSpc>
              <a:spcBef>
                <a:spcPts val="844"/>
              </a:spcBef>
              <a:buClr>
                <a:srgbClr val="EFAC00"/>
              </a:buClr>
              <a:buSzPct val="79687"/>
              <a:buFont typeface="Wingdings" charset="2"/>
              <a:buChar char="§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What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350" b="1" i="1" spc="-9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335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  <a:p>
            <a:pPr marL="807720" lvl="1" indent="-457200">
              <a:lnSpc>
                <a:spcPct val="100000"/>
              </a:lnSpc>
              <a:spcBef>
                <a:spcPts val="175"/>
              </a:spcBef>
              <a:buClr>
                <a:srgbClr val="5FB5CC"/>
              </a:buClr>
              <a:buFont typeface="Wingdings" charset="2"/>
              <a:buChar char="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practice </a:t>
            </a:r>
            <a:r>
              <a:rPr sz="2950" i="1" spc="-85" dirty="0">
                <a:latin typeface="Symbol"/>
                <a:cs typeface="Symbol"/>
              </a:rPr>
              <a:t></a:t>
            </a:r>
            <a:r>
              <a:rPr sz="295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=0.8,0.9 </a:t>
            </a:r>
            <a:r>
              <a:rPr sz="2800" spc="-25" dirty="0">
                <a:latin typeface="Calibri"/>
                <a:cs typeface="Calibri"/>
              </a:rPr>
              <a:t>(make </a:t>
            </a:r>
            <a:r>
              <a:rPr sz="2800" i="1" dirty="0">
                <a:latin typeface="Times New Roman"/>
                <a:cs typeface="Times New Roman"/>
              </a:rPr>
              <a:t>5 </a:t>
            </a:r>
            <a:r>
              <a:rPr sz="2800" spc="-20" dirty="0">
                <a:latin typeface="Calibri"/>
                <a:cs typeface="Calibri"/>
              </a:rPr>
              <a:t>steps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jump)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0272" y="3294633"/>
            <a:ext cx="185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…vector of all</a:t>
            </a:r>
            <a:r>
              <a:rPr sz="18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1s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40075" y="1711404"/>
                <a:ext cx="53420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7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075" y="1711404"/>
                <a:ext cx="534207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12" y="361950"/>
            <a:ext cx="6511290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9339" y="5112258"/>
            <a:ext cx="637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52755" algn="l"/>
              </a:tabLst>
            </a:pPr>
            <a:r>
              <a:rPr sz="2400" dirty="0">
                <a:latin typeface="Times New Roman"/>
                <a:cs typeface="Times New Roman"/>
              </a:rPr>
              <a:t>a	=  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7892" y="5192944"/>
          <a:ext cx="5179059" cy="106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/>
                <a:gridCol w="872490"/>
                <a:gridCol w="876935"/>
                <a:gridCol w="944879"/>
                <a:gridCol w="876300"/>
                <a:gridCol w="1000760"/>
              </a:tblGrid>
              <a:tr h="341872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5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552">
                <a:tc>
                  <a:txBody>
                    <a:bodyPr/>
                    <a:lstStyle/>
                    <a:p>
                      <a:pPr marL="31750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6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 .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1946">
                <a:tc>
                  <a:txBody>
                    <a:bodyPr/>
                    <a:lstStyle/>
                    <a:p>
                      <a:pPr marL="31750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0.46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21/33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17930" y="4001008"/>
            <a:ext cx="2476500" cy="257810"/>
          </a:xfrm>
          <a:custGeom>
            <a:avLst/>
            <a:gdLst/>
            <a:ahLst/>
            <a:cxnLst/>
            <a:rect l="l" t="t" r="r" b="b"/>
            <a:pathLst>
              <a:path w="2476500" h="257810">
                <a:moveTo>
                  <a:pt x="82189" y="49445"/>
                </a:moveTo>
                <a:lnTo>
                  <a:pt x="56582" y="61910"/>
                </a:lnTo>
                <a:lnTo>
                  <a:pt x="79973" y="78013"/>
                </a:lnTo>
                <a:lnTo>
                  <a:pt x="2468092" y="257810"/>
                </a:lnTo>
                <a:lnTo>
                  <a:pt x="2474950" y="251968"/>
                </a:lnTo>
                <a:lnTo>
                  <a:pt x="2475458" y="244094"/>
                </a:lnTo>
                <a:lnTo>
                  <a:pt x="2476093" y="236220"/>
                </a:lnTo>
                <a:lnTo>
                  <a:pt x="2470251" y="229362"/>
                </a:lnTo>
                <a:lnTo>
                  <a:pt x="82189" y="49445"/>
                </a:lnTo>
                <a:close/>
              </a:path>
              <a:path w="2476500" h="257810">
                <a:moveTo>
                  <a:pt x="23361" y="73731"/>
                </a:moveTo>
                <a:lnTo>
                  <a:pt x="101892" y="127762"/>
                </a:lnTo>
                <a:lnTo>
                  <a:pt x="108394" y="132334"/>
                </a:lnTo>
                <a:lnTo>
                  <a:pt x="117297" y="130683"/>
                </a:lnTo>
                <a:lnTo>
                  <a:pt x="126250" y="117729"/>
                </a:lnTo>
                <a:lnTo>
                  <a:pt x="124612" y="108712"/>
                </a:lnTo>
                <a:lnTo>
                  <a:pt x="79973" y="78013"/>
                </a:lnTo>
                <a:lnTo>
                  <a:pt x="23361" y="73731"/>
                </a:lnTo>
                <a:close/>
              </a:path>
              <a:path w="2476500" h="257810">
                <a:moveTo>
                  <a:pt x="25521" y="45219"/>
                </a:moveTo>
                <a:lnTo>
                  <a:pt x="15348" y="50177"/>
                </a:lnTo>
                <a:lnTo>
                  <a:pt x="14617" y="50800"/>
                </a:lnTo>
                <a:lnTo>
                  <a:pt x="13436" y="66548"/>
                </a:lnTo>
                <a:lnTo>
                  <a:pt x="14182" y="67415"/>
                </a:lnTo>
                <a:lnTo>
                  <a:pt x="23361" y="73731"/>
                </a:lnTo>
                <a:lnTo>
                  <a:pt x="79973" y="78013"/>
                </a:lnTo>
                <a:lnTo>
                  <a:pt x="72174" y="72644"/>
                </a:lnTo>
                <a:lnTo>
                  <a:pt x="34531" y="72644"/>
                </a:lnTo>
                <a:lnTo>
                  <a:pt x="36385" y="48006"/>
                </a:lnTo>
                <a:lnTo>
                  <a:pt x="63071" y="48006"/>
                </a:lnTo>
                <a:lnTo>
                  <a:pt x="29349" y="45466"/>
                </a:lnTo>
                <a:lnTo>
                  <a:pt x="25521" y="45219"/>
                </a:lnTo>
                <a:close/>
              </a:path>
              <a:path w="2476500" h="257810">
                <a:moveTo>
                  <a:pt x="14182" y="67415"/>
                </a:moveTo>
                <a:lnTo>
                  <a:pt x="19329" y="73406"/>
                </a:lnTo>
                <a:lnTo>
                  <a:pt x="23361" y="73731"/>
                </a:lnTo>
                <a:lnTo>
                  <a:pt x="14182" y="67415"/>
                </a:lnTo>
                <a:close/>
              </a:path>
              <a:path w="2476500" h="257810">
                <a:moveTo>
                  <a:pt x="36385" y="48006"/>
                </a:moveTo>
                <a:lnTo>
                  <a:pt x="34531" y="72644"/>
                </a:lnTo>
                <a:lnTo>
                  <a:pt x="56582" y="61910"/>
                </a:lnTo>
                <a:lnTo>
                  <a:pt x="36385" y="48006"/>
                </a:lnTo>
                <a:close/>
              </a:path>
              <a:path w="2476500" h="257810">
                <a:moveTo>
                  <a:pt x="56582" y="61910"/>
                </a:moveTo>
                <a:lnTo>
                  <a:pt x="34531" y="72644"/>
                </a:lnTo>
                <a:lnTo>
                  <a:pt x="72174" y="72644"/>
                </a:lnTo>
                <a:lnTo>
                  <a:pt x="56582" y="61910"/>
                </a:lnTo>
                <a:close/>
              </a:path>
              <a:path w="2476500" h="257810">
                <a:moveTo>
                  <a:pt x="15348" y="50177"/>
                </a:moveTo>
                <a:lnTo>
                  <a:pt x="0" y="57658"/>
                </a:lnTo>
                <a:lnTo>
                  <a:pt x="14182" y="67415"/>
                </a:lnTo>
                <a:lnTo>
                  <a:pt x="13436" y="66548"/>
                </a:lnTo>
                <a:lnTo>
                  <a:pt x="14617" y="50800"/>
                </a:lnTo>
                <a:lnTo>
                  <a:pt x="15348" y="50177"/>
                </a:lnTo>
                <a:close/>
              </a:path>
              <a:path w="2476500" h="257810">
                <a:moveTo>
                  <a:pt x="63071" y="48006"/>
                </a:moveTo>
                <a:lnTo>
                  <a:pt x="36385" y="48006"/>
                </a:lnTo>
                <a:lnTo>
                  <a:pt x="56582" y="61910"/>
                </a:lnTo>
                <a:lnTo>
                  <a:pt x="82189" y="49445"/>
                </a:lnTo>
                <a:lnTo>
                  <a:pt x="63071" y="48006"/>
                </a:lnTo>
                <a:close/>
              </a:path>
              <a:path w="2476500" h="257810">
                <a:moveTo>
                  <a:pt x="21475" y="44958"/>
                </a:moveTo>
                <a:lnTo>
                  <a:pt x="15348" y="50177"/>
                </a:lnTo>
                <a:lnTo>
                  <a:pt x="25521" y="45219"/>
                </a:lnTo>
                <a:lnTo>
                  <a:pt x="21475" y="44958"/>
                </a:lnTo>
                <a:close/>
              </a:path>
              <a:path w="2476500" h="257810">
                <a:moveTo>
                  <a:pt x="118351" y="0"/>
                </a:moveTo>
                <a:lnTo>
                  <a:pt x="25521" y="45219"/>
                </a:lnTo>
                <a:lnTo>
                  <a:pt x="29349" y="45466"/>
                </a:lnTo>
                <a:lnTo>
                  <a:pt x="82189" y="49445"/>
                </a:lnTo>
                <a:lnTo>
                  <a:pt x="130860" y="25781"/>
                </a:lnTo>
                <a:lnTo>
                  <a:pt x="133807" y="17145"/>
                </a:lnTo>
                <a:lnTo>
                  <a:pt x="126911" y="2921"/>
                </a:lnTo>
                <a:lnTo>
                  <a:pt x="11835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635" y="2083561"/>
            <a:ext cx="996950" cy="1589405"/>
          </a:xfrm>
          <a:custGeom>
            <a:avLst/>
            <a:gdLst/>
            <a:ahLst/>
            <a:cxnLst/>
            <a:rect l="l" t="t" r="r" b="b"/>
            <a:pathLst>
              <a:path w="996950" h="1589404">
                <a:moveTo>
                  <a:pt x="1811" y="1572212"/>
                </a:moveTo>
                <a:lnTo>
                  <a:pt x="1320" y="1589277"/>
                </a:lnTo>
                <a:lnTo>
                  <a:pt x="15990" y="1581531"/>
                </a:lnTo>
                <a:lnTo>
                  <a:pt x="15455" y="1581531"/>
                </a:lnTo>
                <a:lnTo>
                  <a:pt x="8750" y="1577339"/>
                </a:lnTo>
                <a:lnTo>
                  <a:pt x="2057" y="1573276"/>
                </a:lnTo>
                <a:lnTo>
                  <a:pt x="1811" y="1572212"/>
                </a:lnTo>
                <a:close/>
              </a:path>
              <a:path w="996950" h="1589404">
                <a:moveTo>
                  <a:pt x="32108" y="1512911"/>
                </a:moveTo>
                <a:lnTo>
                  <a:pt x="4178" y="1557782"/>
                </a:lnTo>
                <a:lnTo>
                  <a:pt x="2133" y="1561014"/>
                </a:lnTo>
                <a:lnTo>
                  <a:pt x="1811" y="1572212"/>
                </a:lnTo>
                <a:lnTo>
                  <a:pt x="2057" y="1573276"/>
                </a:lnTo>
                <a:lnTo>
                  <a:pt x="8750" y="1577339"/>
                </a:lnTo>
                <a:lnTo>
                  <a:pt x="15455" y="1581531"/>
                </a:lnTo>
                <a:lnTo>
                  <a:pt x="16404" y="1581312"/>
                </a:lnTo>
                <a:lnTo>
                  <a:pt x="26421" y="1576022"/>
                </a:lnTo>
                <a:lnTo>
                  <a:pt x="32863" y="1565656"/>
                </a:lnTo>
                <a:lnTo>
                  <a:pt x="30594" y="1565656"/>
                </a:lnTo>
                <a:lnTo>
                  <a:pt x="9639" y="1552575"/>
                </a:lnTo>
                <a:lnTo>
                  <a:pt x="31298" y="1541134"/>
                </a:lnTo>
                <a:lnTo>
                  <a:pt x="32108" y="1512911"/>
                </a:lnTo>
                <a:close/>
              </a:path>
              <a:path w="996950" h="1589404">
                <a:moveTo>
                  <a:pt x="16404" y="1581312"/>
                </a:moveTo>
                <a:lnTo>
                  <a:pt x="15455" y="1581531"/>
                </a:lnTo>
                <a:lnTo>
                  <a:pt x="15990" y="1581531"/>
                </a:lnTo>
                <a:lnTo>
                  <a:pt x="16404" y="1581312"/>
                </a:lnTo>
                <a:close/>
              </a:path>
              <a:path w="996950" h="1589404">
                <a:moveTo>
                  <a:pt x="26421" y="1576022"/>
                </a:moveTo>
                <a:lnTo>
                  <a:pt x="16404" y="1581312"/>
                </a:lnTo>
                <a:lnTo>
                  <a:pt x="24269" y="1579499"/>
                </a:lnTo>
                <a:lnTo>
                  <a:pt x="26421" y="1576022"/>
                </a:lnTo>
                <a:close/>
              </a:path>
              <a:path w="996950" h="1589404">
                <a:moveTo>
                  <a:pt x="104368" y="1502537"/>
                </a:moveTo>
                <a:lnTo>
                  <a:pt x="56377" y="1527886"/>
                </a:lnTo>
                <a:lnTo>
                  <a:pt x="26421" y="1576022"/>
                </a:lnTo>
                <a:lnTo>
                  <a:pt x="117716" y="1527810"/>
                </a:lnTo>
                <a:lnTo>
                  <a:pt x="120383" y="1519174"/>
                </a:lnTo>
                <a:lnTo>
                  <a:pt x="113017" y="1505203"/>
                </a:lnTo>
                <a:lnTo>
                  <a:pt x="104368" y="1502537"/>
                </a:lnTo>
                <a:close/>
              </a:path>
              <a:path w="996950" h="1589404">
                <a:moveTo>
                  <a:pt x="2133" y="1561014"/>
                </a:moveTo>
                <a:lnTo>
                  <a:pt x="0" y="1564386"/>
                </a:lnTo>
                <a:lnTo>
                  <a:pt x="1811" y="1572212"/>
                </a:lnTo>
                <a:lnTo>
                  <a:pt x="2133" y="1561014"/>
                </a:lnTo>
                <a:close/>
              </a:path>
              <a:path w="996950" h="1589404">
                <a:moveTo>
                  <a:pt x="31298" y="1541134"/>
                </a:moveTo>
                <a:lnTo>
                  <a:pt x="9639" y="1552575"/>
                </a:lnTo>
                <a:lnTo>
                  <a:pt x="30594" y="1565656"/>
                </a:lnTo>
                <a:lnTo>
                  <a:pt x="31298" y="1541134"/>
                </a:lnTo>
                <a:close/>
              </a:path>
              <a:path w="996950" h="1589404">
                <a:moveTo>
                  <a:pt x="56377" y="1527886"/>
                </a:moveTo>
                <a:lnTo>
                  <a:pt x="31298" y="1541134"/>
                </a:lnTo>
                <a:lnTo>
                  <a:pt x="30594" y="1565656"/>
                </a:lnTo>
                <a:lnTo>
                  <a:pt x="32863" y="1565656"/>
                </a:lnTo>
                <a:lnTo>
                  <a:pt x="56377" y="1527886"/>
                </a:lnTo>
                <a:close/>
              </a:path>
              <a:path w="996950" h="1589404">
                <a:moveTo>
                  <a:pt x="11684" y="1451483"/>
                </a:moveTo>
                <a:lnTo>
                  <a:pt x="5105" y="1457705"/>
                </a:lnTo>
                <a:lnTo>
                  <a:pt x="2133" y="1561014"/>
                </a:lnTo>
                <a:lnTo>
                  <a:pt x="4178" y="1557782"/>
                </a:lnTo>
                <a:lnTo>
                  <a:pt x="32108" y="1512911"/>
                </a:lnTo>
                <a:lnTo>
                  <a:pt x="33667" y="1458595"/>
                </a:lnTo>
                <a:lnTo>
                  <a:pt x="27457" y="1451990"/>
                </a:lnTo>
                <a:lnTo>
                  <a:pt x="11684" y="1451483"/>
                </a:lnTo>
                <a:close/>
              </a:path>
              <a:path w="996950" h="1589404">
                <a:moveTo>
                  <a:pt x="981456" y="0"/>
                </a:moveTo>
                <a:lnTo>
                  <a:pt x="972566" y="2032"/>
                </a:lnTo>
                <a:lnTo>
                  <a:pt x="32108" y="1512911"/>
                </a:lnTo>
                <a:lnTo>
                  <a:pt x="31298" y="1541134"/>
                </a:lnTo>
                <a:lnTo>
                  <a:pt x="56377" y="1527886"/>
                </a:lnTo>
                <a:lnTo>
                  <a:pt x="992759" y="23875"/>
                </a:lnTo>
                <a:lnTo>
                  <a:pt x="996822" y="17145"/>
                </a:lnTo>
                <a:lnTo>
                  <a:pt x="994791" y="8382"/>
                </a:lnTo>
                <a:lnTo>
                  <a:pt x="988060" y="4190"/>
                </a:lnTo>
                <a:lnTo>
                  <a:pt x="98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1130" y="2019935"/>
            <a:ext cx="1498600" cy="1774825"/>
          </a:xfrm>
          <a:custGeom>
            <a:avLst/>
            <a:gdLst/>
            <a:ahLst/>
            <a:cxnLst/>
            <a:rect l="l" t="t" r="r" b="b"/>
            <a:pathLst>
              <a:path w="1498600" h="1774825">
                <a:moveTo>
                  <a:pt x="36603" y="43416"/>
                </a:moveTo>
                <a:lnTo>
                  <a:pt x="41457" y="71308"/>
                </a:lnTo>
                <a:lnTo>
                  <a:pt x="1471168" y="1767585"/>
                </a:lnTo>
                <a:lnTo>
                  <a:pt x="1476247" y="1773554"/>
                </a:lnTo>
                <a:lnTo>
                  <a:pt x="1485265" y="1774316"/>
                </a:lnTo>
                <a:lnTo>
                  <a:pt x="1491233" y="1769237"/>
                </a:lnTo>
                <a:lnTo>
                  <a:pt x="1497330" y="1764157"/>
                </a:lnTo>
                <a:lnTo>
                  <a:pt x="1498092" y="1755139"/>
                </a:lnTo>
                <a:lnTo>
                  <a:pt x="1493011" y="1749170"/>
                </a:lnTo>
                <a:lnTo>
                  <a:pt x="63333" y="52932"/>
                </a:lnTo>
                <a:lnTo>
                  <a:pt x="36603" y="43416"/>
                </a:lnTo>
                <a:close/>
              </a:path>
              <a:path w="1498600" h="1774825">
                <a:moveTo>
                  <a:pt x="4855" y="27910"/>
                </a:moveTo>
                <a:lnTo>
                  <a:pt x="21208" y="121919"/>
                </a:lnTo>
                <a:lnTo>
                  <a:pt x="22606" y="129666"/>
                </a:lnTo>
                <a:lnTo>
                  <a:pt x="29971" y="134874"/>
                </a:lnTo>
                <a:lnTo>
                  <a:pt x="37718" y="133476"/>
                </a:lnTo>
                <a:lnTo>
                  <a:pt x="45466" y="132206"/>
                </a:lnTo>
                <a:lnTo>
                  <a:pt x="50673" y="124713"/>
                </a:lnTo>
                <a:lnTo>
                  <a:pt x="49402" y="116966"/>
                </a:lnTo>
                <a:lnTo>
                  <a:pt x="41457" y="71308"/>
                </a:lnTo>
                <a:lnTo>
                  <a:pt x="7366" y="30861"/>
                </a:lnTo>
                <a:lnTo>
                  <a:pt x="4855" y="27910"/>
                </a:lnTo>
                <a:close/>
              </a:path>
              <a:path w="1498600" h="1774825">
                <a:moveTo>
                  <a:pt x="15112" y="5587"/>
                </a:moveTo>
                <a:lnTo>
                  <a:pt x="3048" y="15875"/>
                </a:lnTo>
                <a:lnTo>
                  <a:pt x="2954" y="16983"/>
                </a:lnTo>
                <a:lnTo>
                  <a:pt x="4855" y="27910"/>
                </a:lnTo>
                <a:lnTo>
                  <a:pt x="7366" y="30861"/>
                </a:lnTo>
                <a:lnTo>
                  <a:pt x="41457" y="71308"/>
                </a:lnTo>
                <a:lnTo>
                  <a:pt x="36603" y="43416"/>
                </a:lnTo>
                <a:lnTo>
                  <a:pt x="13462" y="35178"/>
                </a:lnTo>
                <a:lnTo>
                  <a:pt x="32385" y="19176"/>
                </a:lnTo>
                <a:lnTo>
                  <a:pt x="34883" y="19176"/>
                </a:lnTo>
                <a:lnTo>
                  <a:pt x="29210" y="12445"/>
                </a:lnTo>
                <a:lnTo>
                  <a:pt x="26717" y="9516"/>
                </a:lnTo>
                <a:lnTo>
                  <a:pt x="15907" y="5666"/>
                </a:lnTo>
                <a:lnTo>
                  <a:pt x="15112" y="5587"/>
                </a:lnTo>
                <a:close/>
              </a:path>
              <a:path w="1498600" h="1774825">
                <a:moveTo>
                  <a:pt x="26717" y="9516"/>
                </a:moveTo>
                <a:lnTo>
                  <a:pt x="29210" y="12445"/>
                </a:lnTo>
                <a:lnTo>
                  <a:pt x="63333" y="52932"/>
                </a:lnTo>
                <a:lnTo>
                  <a:pt x="114426" y="71119"/>
                </a:lnTo>
                <a:lnTo>
                  <a:pt x="122555" y="67182"/>
                </a:lnTo>
                <a:lnTo>
                  <a:pt x="125221" y="59816"/>
                </a:lnTo>
                <a:lnTo>
                  <a:pt x="127888" y="52324"/>
                </a:lnTo>
                <a:lnTo>
                  <a:pt x="123951" y="44195"/>
                </a:lnTo>
                <a:lnTo>
                  <a:pt x="26717" y="9516"/>
                </a:lnTo>
                <a:close/>
              </a:path>
              <a:path w="1498600" h="1774825">
                <a:moveTo>
                  <a:pt x="34883" y="19176"/>
                </a:moveTo>
                <a:lnTo>
                  <a:pt x="32385" y="19176"/>
                </a:lnTo>
                <a:lnTo>
                  <a:pt x="36603" y="43416"/>
                </a:lnTo>
                <a:lnTo>
                  <a:pt x="63333" y="52932"/>
                </a:lnTo>
                <a:lnTo>
                  <a:pt x="34883" y="19176"/>
                </a:lnTo>
                <a:close/>
              </a:path>
              <a:path w="1498600" h="1774825">
                <a:moveTo>
                  <a:pt x="32385" y="19176"/>
                </a:moveTo>
                <a:lnTo>
                  <a:pt x="13462" y="35178"/>
                </a:lnTo>
                <a:lnTo>
                  <a:pt x="36603" y="43416"/>
                </a:lnTo>
                <a:lnTo>
                  <a:pt x="32385" y="19176"/>
                </a:lnTo>
                <a:close/>
              </a:path>
              <a:path w="1498600" h="1774825">
                <a:moveTo>
                  <a:pt x="2954" y="16983"/>
                </a:moveTo>
                <a:lnTo>
                  <a:pt x="2286" y="24891"/>
                </a:lnTo>
                <a:lnTo>
                  <a:pt x="4855" y="27910"/>
                </a:lnTo>
                <a:lnTo>
                  <a:pt x="2954" y="16983"/>
                </a:lnTo>
                <a:close/>
              </a:path>
              <a:path w="1498600" h="1774825">
                <a:moveTo>
                  <a:pt x="0" y="0"/>
                </a:moveTo>
                <a:lnTo>
                  <a:pt x="2954" y="16983"/>
                </a:lnTo>
                <a:lnTo>
                  <a:pt x="3048" y="15875"/>
                </a:lnTo>
                <a:lnTo>
                  <a:pt x="15112" y="5587"/>
                </a:lnTo>
                <a:lnTo>
                  <a:pt x="15687" y="5587"/>
                </a:lnTo>
                <a:lnTo>
                  <a:pt x="0" y="0"/>
                </a:lnTo>
                <a:close/>
              </a:path>
              <a:path w="1498600" h="1774825">
                <a:moveTo>
                  <a:pt x="15907" y="5666"/>
                </a:moveTo>
                <a:lnTo>
                  <a:pt x="26717" y="9516"/>
                </a:lnTo>
                <a:lnTo>
                  <a:pt x="24130" y="6476"/>
                </a:lnTo>
                <a:lnTo>
                  <a:pt x="15907" y="5666"/>
                </a:lnTo>
                <a:close/>
              </a:path>
              <a:path w="1498600" h="1774825">
                <a:moveTo>
                  <a:pt x="15687" y="5587"/>
                </a:moveTo>
                <a:lnTo>
                  <a:pt x="15112" y="5587"/>
                </a:lnTo>
                <a:lnTo>
                  <a:pt x="15907" y="5666"/>
                </a:lnTo>
                <a:lnTo>
                  <a:pt x="15687" y="5587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462" y="3850894"/>
            <a:ext cx="2315845" cy="257175"/>
          </a:xfrm>
          <a:custGeom>
            <a:avLst/>
            <a:gdLst/>
            <a:ahLst/>
            <a:cxnLst/>
            <a:rect l="l" t="t" r="r" b="b"/>
            <a:pathLst>
              <a:path w="2315845" h="257175">
                <a:moveTo>
                  <a:pt x="2233424" y="207858"/>
                </a:moveTo>
                <a:lnTo>
                  <a:pt x="2184374" y="231393"/>
                </a:lnTo>
                <a:lnTo>
                  <a:pt x="2181453" y="239902"/>
                </a:lnTo>
                <a:lnTo>
                  <a:pt x="2188311" y="254126"/>
                </a:lnTo>
                <a:lnTo>
                  <a:pt x="2196820" y="257174"/>
                </a:lnTo>
                <a:lnTo>
                  <a:pt x="2289939" y="212410"/>
                </a:lnTo>
                <a:lnTo>
                  <a:pt x="2233424" y="207858"/>
                </a:lnTo>
                <a:close/>
              </a:path>
              <a:path w="2315845" h="257175">
                <a:moveTo>
                  <a:pt x="2300018" y="207565"/>
                </a:moveTo>
                <a:lnTo>
                  <a:pt x="2289939" y="212410"/>
                </a:lnTo>
                <a:lnTo>
                  <a:pt x="2293848" y="212724"/>
                </a:lnTo>
                <a:lnTo>
                  <a:pt x="2300018" y="207565"/>
                </a:lnTo>
                <a:close/>
              </a:path>
              <a:path w="2315845" h="257175">
                <a:moveTo>
                  <a:pt x="2258880" y="195654"/>
                </a:moveTo>
                <a:lnTo>
                  <a:pt x="2233424" y="207858"/>
                </a:lnTo>
                <a:lnTo>
                  <a:pt x="2289939" y="212410"/>
                </a:lnTo>
                <a:lnTo>
                  <a:pt x="2295624" y="209676"/>
                </a:lnTo>
                <a:lnTo>
                  <a:pt x="2278989" y="209676"/>
                </a:lnTo>
                <a:lnTo>
                  <a:pt x="2258880" y="195654"/>
                </a:lnTo>
                <a:close/>
              </a:path>
              <a:path w="2315845" h="257175">
                <a:moveTo>
                  <a:pt x="2281021" y="185038"/>
                </a:moveTo>
                <a:lnTo>
                  <a:pt x="2258880" y="195654"/>
                </a:lnTo>
                <a:lnTo>
                  <a:pt x="2278989" y="209676"/>
                </a:lnTo>
                <a:lnTo>
                  <a:pt x="2281021" y="185038"/>
                </a:lnTo>
                <a:close/>
              </a:path>
              <a:path w="2315845" h="257175">
                <a:moveTo>
                  <a:pt x="2293759" y="185038"/>
                </a:moveTo>
                <a:lnTo>
                  <a:pt x="2281021" y="185038"/>
                </a:lnTo>
                <a:lnTo>
                  <a:pt x="2278989" y="209676"/>
                </a:lnTo>
                <a:lnTo>
                  <a:pt x="2295624" y="209676"/>
                </a:lnTo>
                <a:lnTo>
                  <a:pt x="2300018" y="207565"/>
                </a:lnTo>
                <a:lnTo>
                  <a:pt x="2300833" y="206882"/>
                </a:lnTo>
                <a:lnTo>
                  <a:pt x="2302103" y="191134"/>
                </a:lnTo>
                <a:lnTo>
                  <a:pt x="2301518" y="190447"/>
                </a:lnTo>
                <a:lnTo>
                  <a:pt x="2293759" y="185038"/>
                </a:lnTo>
                <a:close/>
              </a:path>
              <a:path w="2315845" h="257175">
                <a:moveTo>
                  <a:pt x="8166" y="0"/>
                </a:moveTo>
                <a:lnTo>
                  <a:pt x="1270" y="5841"/>
                </a:lnTo>
                <a:lnTo>
                  <a:pt x="0" y="21589"/>
                </a:lnTo>
                <a:lnTo>
                  <a:pt x="5867" y="28447"/>
                </a:lnTo>
                <a:lnTo>
                  <a:pt x="2233424" y="207858"/>
                </a:lnTo>
                <a:lnTo>
                  <a:pt x="2258880" y="195654"/>
                </a:lnTo>
                <a:lnTo>
                  <a:pt x="2235554" y="179387"/>
                </a:lnTo>
                <a:lnTo>
                  <a:pt x="8166" y="0"/>
                </a:lnTo>
                <a:close/>
              </a:path>
              <a:path w="2315845" h="257175">
                <a:moveTo>
                  <a:pt x="2301518" y="190447"/>
                </a:moveTo>
                <a:lnTo>
                  <a:pt x="2302103" y="191134"/>
                </a:lnTo>
                <a:lnTo>
                  <a:pt x="2300833" y="206882"/>
                </a:lnTo>
                <a:lnTo>
                  <a:pt x="2300018" y="207565"/>
                </a:lnTo>
                <a:lnTo>
                  <a:pt x="2315438" y="200151"/>
                </a:lnTo>
                <a:lnTo>
                  <a:pt x="2301518" y="190447"/>
                </a:lnTo>
                <a:close/>
              </a:path>
              <a:path w="2315845" h="257175">
                <a:moveTo>
                  <a:pt x="2235554" y="179387"/>
                </a:moveTo>
                <a:lnTo>
                  <a:pt x="2258880" y="195654"/>
                </a:lnTo>
                <a:lnTo>
                  <a:pt x="2281021" y="185038"/>
                </a:lnTo>
                <a:lnTo>
                  <a:pt x="2293759" y="185038"/>
                </a:lnTo>
                <a:lnTo>
                  <a:pt x="2292196" y="183949"/>
                </a:lnTo>
                <a:lnTo>
                  <a:pt x="2235554" y="179387"/>
                </a:lnTo>
                <a:close/>
              </a:path>
              <a:path w="2315845" h="257175">
                <a:moveTo>
                  <a:pt x="2292196" y="183949"/>
                </a:moveTo>
                <a:lnTo>
                  <a:pt x="2301518" y="190447"/>
                </a:lnTo>
                <a:lnTo>
                  <a:pt x="2296261" y="184276"/>
                </a:lnTo>
                <a:lnTo>
                  <a:pt x="2292196" y="183949"/>
                </a:lnTo>
                <a:close/>
              </a:path>
              <a:path w="2315845" h="257175">
                <a:moveTo>
                  <a:pt x="2207488" y="124967"/>
                </a:moveTo>
                <a:lnTo>
                  <a:pt x="2198598" y="126491"/>
                </a:lnTo>
                <a:lnTo>
                  <a:pt x="2194026" y="132968"/>
                </a:lnTo>
                <a:lnTo>
                  <a:pt x="2189581" y="139445"/>
                </a:lnTo>
                <a:lnTo>
                  <a:pt x="2191105" y="148335"/>
                </a:lnTo>
                <a:lnTo>
                  <a:pt x="2235554" y="179387"/>
                </a:lnTo>
                <a:lnTo>
                  <a:pt x="2292196" y="183949"/>
                </a:lnTo>
                <a:lnTo>
                  <a:pt x="2213965" y="129412"/>
                </a:lnTo>
                <a:lnTo>
                  <a:pt x="2207488" y="124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1448" y="1311402"/>
            <a:ext cx="573405" cy="530225"/>
          </a:xfrm>
          <a:custGeom>
            <a:avLst/>
            <a:gdLst/>
            <a:ahLst/>
            <a:cxnLst/>
            <a:rect l="l" t="t" r="r" b="b"/>
            <a:pathLst>
              <a:path w="573405" h="530225">
                <a:moveTo>
                  <a:pt x="416493" y="28575"/>
                </a:moveTo>
                <a:lnTo>
                  <a:pt x="306705" y="28575"/>
                </a:lnTo>
                <a:lnTo>
                  <a:pt x="317753" y="28956"/>
                </a:lnTo>
                <a:lnTo>
                  <a:pt x="328549" y="29845"/>
                </a:lnTo>
                <a:lnTo>
                  <a:pt x="371982" y="40005"/>
                </a:lnTo>
                <a:lnTo>
                  <a:pt x="413512" y="59182"/>
                </a:lnTo>
                <a:lnTo>
                  <a:pt x="451993" y="86233"/>
                </a:lnTo>
                <a:lnTo>
                  <a:pt x="485775" y="119761"/>
                </a:lnTo>
                <a:lnTo>
                  <a:pt x="513080" y="157861"/>
                </a:lnTo>
                <a:lnTo>
                  <a:pt x="532638" y="199644"/>
                </a:lnTo>
                <a:lnTo>
                  <a:pt x="543063" y="242950"/>
                </a:lnTo>
                <a:lnTo>
                  <a:pt x="544449" y="264668"/>
                </a:lnTo>
                <a:lnTo>
                  <a:pt x="544194" y="275463"/>
                </a:lnTo>
                <a:lnTo>
                  <a:pt x="537082" y="319150"/>
                </a:lnTo>
                <a:lnTo>
                  <a:pt x="516381" y="371475"/>
                </a:lnTo>
                <a:lnTo>
                  <a:pt x="491617" y="409828"/>
                </a:lnTo>
                <a:lnTo>
                  <a:pt x="461390" y="443357"/>
                </a:lnTo>
                <a:lnTo>
                  <a:pt x="426593" y="470408"/>
                </a:lnTo>
                <a:lnTo>
                  <a:pt x="388746" y="489838"/>
                </a:lnTo>
                <a:lnTo>
                  <a:pt x="350138" y="499999"/>
                </a:lnTo>
                <a:lnTo>
                  <a:pt x="321690" y="501650"/>
                </a:lnTo>
                <a:lnTo>
                  <a:pt x="315468" y="508253"/>
                </a:lnTo>
                <a:lnTo>
                  <a:pt x="315865" y="516763"/>
                </a:lnTo>
                <a:lnTo>
                  <a:pt x="316102" y="524128"/>
                </a:lnTo>
                <a:lnTo>
                  <a:pt x="322706" y="530225"/>
                </a:lnTo>
                <a:lnTo>
                  <a:pt x="364617" y="526542"/>
                </a:lnTo>
                <a:lnTo>
                  <a:pt x="409448" y="512190"/>
                </a:lnTo>
                <a:lnTo>
                  <a:pt x="460882" y="481075"/>
                </a:lnTo>
                <a:lnTo>
                  <a:pt x="497458" y="447294"/>
                </a:lnTo>
                <a:lnTo>
                  <a:pt x="528193" y="407670"/>
                </a:lnTo>
                <a:lnTo>
                  <a:pt x="551942" y="363220"/>
                </a:lnTo>
                <a:lnTo>
                  <a:pt x="567436" y="315087"/>
                </a:lnTo>
                <a:lnTo>
                  <a:pt x="572896" y="265302"/>
                </a:lnTo>
                <a:lnTo>
                  <a:pt x="572515" y="252857"/>
                </a:lnTo>
                <a:lnTo>
                  <a:pt x="563752" y="202946"/>
                </a:lnTo>
                <a:lnTo>
                  <a:pt x="550163" y="167259"/>
                </a:lnTo>
                <a:lnTo>
                  <a:pt x="524256" y="122809"/>
                </a:lnTo>
                <a:lnTo>
                  <a:pt x="490600" y="82931"/>
                </a:lnTo>
                <a:lnTo>
                  <a:pt x="450723" y="49275"/>
                </a:lnTo>
                <a:lnTo>
                  <a:pt x="429006" y="35178"/>
                </a:lnTo>
                <a:lnTo>
                  <a:pt x="416493" y="28575"/>
                </a:lnTo>
                <a:close/>
              </a:path>
              <a:path w="573405" h="530225">
                <a:moveTo>
                  <a:pt x="48559" y="227533"/>
                </a:moveTo>
                <a:lnTo>
                  <a:pt x="55752" y="242950"/>
                </a:lnTo>
                <a:lnTo>
                  <a:pt x="64892" y="230124"/>
                </a:lnTo>
                <a:lnTo>
                  <a:pt x="63753" y="230124"/>
                </a:lnTo>
                <a:lnTo>
                  <a:pt x="55880" y="228853"/>
                </a:lnTo>
                <a:lnTo>
                  <a:pt x="48559" y="227533"/>
                </a:lnTo>
                <a:close/>
              </a:path>
              <a:path w="573405" h="530225">
                <a:moveTo>
                  <a:pt x="54985" y="173878"/>
                </a:moveTo>
                <a:lnTo>
                  <a:pt x="44195" y="212344"/>
                </a:lnTo>
                <a:lnTo>
                  <a:pt x="43487" y="216664"/>
                </a:lnTo>
                <a:lnTo>
                  <a:pt x="48559" y="227533"/>
                </a:lnTo>
                <a:lnTo>
                  <a:pt x="55880" y="228853"/>
                </a:lnTo>
                <a:lnTo>
                  <a:pt x="63753" y="230124"/>
                </a:lnTo>
                <a:lnTo>
                  <a:pt x="66046" y="228503"/>
                </a:lnTo>
                <a:lnTo>
                  <a:pt x="71854" y="220351"/>
                </a:lnTo>
                <a:lnTo>
                  <a:pt x="72898" y="213868"/>
                </a:lnTo>
                <a:lnTo>
                  <a:pt x="74078" y="208661"/>
                </a:lnTo>
                <a:lnTo>
                  <a:pt x="71246" y="208661"/>
                </a:lnTo>
                <a:lnTo>
                  <a:pt x="46736" y="206375"/>
                </a:lnTo>
                <a:lnTo>
                  <a:pt x="60888" y="186504"/>
                </a:lnTo>
                <a:lnTo>
                  <a:pt x="54985" y="173878"/>
                </a:lnTo>
                <a:close/>
              </a:path>
              <a:path w="573405" h="530225">
                <a:moveTo>
                  <a:pt x="66046" y="228503"/>
                </a:moveTo>
                <a:lnTo>
                  <a:pt x="63753" y="230124"/>
                </a:lnTo>
                <a:lnTo>
                  <a:pt x="64892" y="230124"/>
                </a:lnTo>
                <a:lnTo>
                  <a:pt x="66046" y="228503"/>
                </a:lnTo>
                <a:close/>
              </a:path>
              <a:path w="573405" h="530225">
                <a:moveTo>
                  <a:pt x="71854" y="220351"/>
                </a:moveTo>
                <a:lnTo>
                  <a:pt x="66046" y="228503"/>
                </a:lnTo>
                <a:lnTo>
                  <a:pt x="71119" y="224917"/>
                </a:lnTo>
                <a:lnTo>
                  <a:pt x="71854" y="220351"/>
                </a:lnTo>
                <a:close/>
              </a:path>
              <a:path w="573405" h="530225">
                <a:moveTo>
                  <a:pt x="43487" y="216664"/>
                </a:moveTo>
                <a:lnTo>
                  <a:pt x="42925" y="220090"/>
                </a:lnTo>
                <a:lnTo>
                  <a:pt x="48132" y="227457"/>
                </a:lnTo>
                <a:lnTo>
                  <a:pt x="48559" y="227533"/>
                </a:lnTo>
                <a:lnTo>
                  <a:pt x="43487" y="216664"/>
                </a:lnTo>
                <a:close/>
              </a:path>
              <a:path w="573405" h="530225">
                <a:moveTo>
                  <a:pt x="121026" y="120056"/>
                </a:moveTo>
                <a:lnTo>
                  <a:pt x="89788" y="166115"/>
                </a:lnTo>
                <a:lnTo>
                  <a:pt x="75056" y="204343"/>
                </a:lnTo>
                <a:lnTo>
                  <a:pt x="71854" y="220351"/>
                </a:lnTo>
                <a:lnTo>
                  <a:pt x="127507" y="142239"/>
                </a:lnTo>
                <a:lnTo>
                  <a:pt x="132080" y="135762"/>
                </a:lnTo>
                <a:lnTo>
                  <a:pt x="130682" y="126873"/>
                </a:lnTo>
                <a:lnTo>
                  <a:pt x="121026" y="120056"/>
                </a:lnTo>
                <a:close/>
              </a:path>
              <a:path w="573405" h="530225">
                <a:moveTo>
                  <a:pt x="17399" y="108458"/>
                </a:moveTo>
                <a:lnTo>
                  <a:pt x="10287" y="111887"/>
                </a:lnTo>
                <a:lnTo>
                  <a:pt x="3175" y="115188"/>
                </a:lnTo>
                <a:lnTo>
                  <a:pt x="0" y="123698"/>
                </a:lnTo>
                <a:lnTo>
                  <a:pt x="3488" y="130937"/>
                </a:lnTo>
                <a:lnTo>
                  <a:pt x="43487" y="216664"/>
                </a:lnTo>
                <a:lnTo>
                  <a:pt x="44195" y="212344"/>
                </a:lnTo>
                <a:lnTo>
                  <a:pt x="45084" y="207645"/>
                </a:lnTo>
                <a:lnTo>
                  <a:pt x="47625" y="196087"/>
                </a:lnTo>
                <a:lnTo>
                  <a:pt x="51053" y="184912"/>
                </a:lnTo>
                <a:lnTo>
                  <a:pt x="54978" y="173862"/>
                </a:lnTo>
                <a:lnTo>
                  <a:pt x="29209" y="118745"/>
                </a:lnTo>
                <a:lnTo>
                  <a:pt x="25907" y="111633"/>
                </a:lnTo>
                <a:lnTo>
                  <a:pt x="17399" y="108458"/>
                </a:lnTo>
                <a:close/>
              </a:path>
              <a:path w="573405" h="530225">
                <a:moveTo>
                  <a:pt x="60888" y="186504"/>
                </a:moveTo>
                <a:lnTo>
                  <a:pt x="46736" y="206375"/>
                </a:lnTo>
                <a:lnTo>
                  <a:pt x="71246" y="208661"/>
                </a:lnTo>
                <a:lnTo>
                  <a:pt x="60888" y="186504"/>
                </a:lnTo>
                <a:close/>
              </a:path>
              <a:path w="573405" h="530225">
                <a:moveTo>
                  <a:pt x="117728" y="117728"/>
                </a:moveTo>
                <a:lnTo>
                  <a:pt x="108838" y="119125"/>
                </a:lnTo>
                <a:lnTo>
                  <a:pt x="104267" y="125602"/>
                </a:lnTo>
                <a:lnTo>
                  <a:pt x="60888" y="186504"/>
                </a:lnTo>
                <a:lnTo>
                  <a:pt x="71246" y="208661"/>
                </a:lnTo>
                <a:lnTo>
                  <a:pt x="74078" y="208661"/>
                </a:lnTo>
                <a:lnTo>
                  <a:pt x="75056" y="204343"/>
                </a:lnTo>
                <a:lnTo>
                  <a:pt x="77977" y="194563"/>
                </a:lnTo>
                <a:lnTo>
                  <a:pt x="100330" y="147574"/>
                </a:lnTo>
                <a:lnTo>
                  <a:pt x="121026" y="120056"/>
                </a:lnTo>
                <a:lnTo>
                  <a:pt x="117728" y="117728"/>
                </a:lnTo>
                <a:close/>
              </a:path>
              <a:path w="573405" h="530225">
                <a:moveTo>
                  <a:pt x="307720" y="0"/>
                </a:moveTo>
                <a:lnTo>
                  <a:pt x="257682" y="5334"/>
                </a:lnTo>
                <a:lnTo>
                  <a:pt x="209931" y="20447"/>
                </a:lnTo>
                <a:lnTo>
                  <a:pt x="165226" y="44196"/>
                </a:lnTo>
                <a:lnTo>
                  <a:pt x="125221" y="74802"/>
                </a:lnTo>
                <a:lnTo>
                  <a:pt x="91312" y="110998"/>
                </a:lnTo>
                <a:lnTo>
                  <a:pt x="65024" y="151892"/>
                </a:lnTo>
                <a:lnTo>
                  <a:pt x="54985" y="173878"/>
                </a:lnTo>
                <a:lnTo>
                  <a:pt x="60888" y="186504"/>
                </a:lnTo>
                <a:lnTo>
                  <a:pt x="104267" y="125602"/>
                </a:lnTo>
                <a:lnTo>
                  <a:pt x="108838" y="119125"/>
                </a:lnTo>
                <a:lnTo>
                  <a:pt x="117728" y="117728"/>
                </a:lnTo>
                <a:lnTo>
                  <a:pt x="122990" y="117728"/>
                </a:lnTo>
                <a:lnTo>
                  <a:pt x="127381" y="112522"/>
                </a:lnTo>
                <a:lnTo>
                  <a:pt x="143509" y="96647"/>
                </a:lnTo>
                <a:lnTo>
                  <a:pt x="179705" y="68834"/>
                </a:lnTo>
                <a:lnTo>
                  <a:pt x="219837" y="47371"/>
                </a:lnTo>
                <a:lnTo>
                  <a:pt x="263017" y="33527"/>
                </a:lnTo>
                <a:lnTo>
                  <a:pt x="306705" y="28575"/>
                </a:lnTo>
                <a:lnTo>
                  <a:pt x="416493" y="28575"/>
                </a:lnTo>
                <a:lnTo>
                  <a:pt x="406145" y="23113"/>
                </a:lnTo>
                <a:lnTo>
                  <a:pt x="370077" y="9398"/>
                </a:lnTo>
                <a:lnTo>
                  <a:pt x="320294" y="381"/>
                </a:lnTo>
                <a:lnTo>
                  <a:pt x="307720" y="0"/>
                </a:lnTo>
                <a:close/>
              </a:path>
              <a:path w="573405" h="530225">
                <a:moveTo>
                  <a:pt x="122990" y="117728"/>
                </a:moveTo>
                <a:lnTo>
                  <a:pt x="117728" y="117728"/>
                </a:lnTo>
                <a:lnTo>
                  <a:pt x="121026" y="120056"/>
                </a:lnTo>
                <a:lnTo>
                  <a:pt x="122990" y="117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1533144"/>
            <a:ext cx="641604" cy="63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7538" y="1485900"/>
            <a:ext cx="816863" cy="839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882" y="1554225"/>
            <a:ext cx="548640" cy="546100"/>
          </a:xfrm>
          <a:custGeom>
            <a:avLst/>
            <a:gdLst/>
            <a:ahLst/>
            <a:cxnLst/>
            <a:rect l="l" t="t" r="r" b="b"/>
            <a:pathLst>
              <a:path w="548639" h="546100">
                <a:moveTo>
                  <a:pt x="274319" y="0"/>
                </a:moveTo>
                <a:lnTo>
                  <a:pt x="225008" y="4396"/>
                </a:lnTo>
                <a:lnTo>
                  <a:pt x="178597" y="17071"/>
                </a:lnTo>
                <a:lnTo>
                  <a:pt x="135861" y="37253"/>
                </a:lnTo>
                <a:lnTo>
                  <a:pt x="97575" y="64171"/>
                </a:lnTo>
                <a:lnTo>
                  <a:pt x="64513" y="97053"/>
                </a:lnTo>
                <a:lnTo>
                  <a:pt x="37450" y="135128"/>
                </a:lnTo>
                <a:lnTo>
                  <a:pt x="17161" y="177624"/>
                </a:lnTo>
                <a:lnTo>
                  <a:pt x="4419" y="223770"/>
                </a:lnTo>
                <a:lnTo>
                  <a:pt x="0" y="272796"/>
                </a:lnTo>
                <a:lnTo>
                  <a:pt x="4419" y="321854"/>
                </a:lnTo>
                <a:lnTo>
                  <a:pt x="17161" y="368018"/>
                </a:lnTo>
                <a:lnTo>
                  <a:pt x="37450" y="410520"/>
                </a:lnTo>
                <a:lnTo>
                  <a:pt x="64513" y="448591"/>
                </a:lnTo>
                <a:lnTo>
                  <a:pt x="97575" y="481462"/>
                </a:lnTo>
                <a:lnTo>
                  <a:pt x="135861" y="508366"/>
                </a:lnTo>
                <a:lnTo>
                  <a:pt x="178597" y="528535"/>
                </a:lnTo>
                <a:lnTo>
                  <a:pt x="225008" y="541199"/>
                </a:lnTo>
                <a:lnTo>
                  <a:pt x="274319" y="545591"/>
                </a:lnTo>
                <a:lnTo>
                  <a:pt x="323631" y="541199"/>
                </a:lnTo>
                <a:lnTo>
                  <a:pt x="370042" y="528535"/>
                </a:lnTo>
                <a:lnTo>
                  <a:pt x="412778" y="508366"/>
                </a:lnTo>
                <a:lnTo>
                  <a:pt x="451064" y="481462"/>
                </a:lnTo>
                <a:lnTo>
                  <a:pt x="484126" y="448591"/>
                </a:lnTo>
                <a:lnTo>
                  <a:pt x="511189" y="410520"/>
                </a:lnTo>
                <a:lnTo>
                  <a:pt x="531478" y="368018"/>
                </a:lnTo>
                <a:lnTo>
                  <a:pt x="544220" y="321854"/>
                </a:lnTo>
                <a:lnTo>
                  <a:pt x="548640" y="272796"/>
                </a:lnTo>
                <a:lnTo>
                  <a:pt x="544220" y="223770"/>
                </a:lnTo>
                <a:lnTo>
                  <a:pt x="531478" y="177624"/>
                </a:lnTo>
                <a:lnTo>
                  <a:pt x="511189" y="135128"/>
                </a:lnTo>
                <a:lnTo>
                  <a:pt x="484126" y="97053"/>
                </a:lnTo>
                <a:lnTo>
                  <a:pt x="451064" y="64171"/>
                </a:lnTo>
                <a:lnTo>
                  <a:pt x="412778" y="37253"/>
                </a:lnTo>
                <a:lnTo>
                  <a:pt x="370042" y="17071"/>
                </a:lnTo>
                <a:lnTo>
                  <a:pt x="323631" y="4396"/>
                </a:lnTo>
                <a:lnTo>
                  <a:pt x="274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85188" y="1591310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919" y="3571494"/>
            <a:ext cx="641604" cy="638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819" y="3524250"/>
            <a:ext cx="816863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706" y="3592957"/>
            <a:ext cx="548640" cy="546100"/>
          </a:xfrm>
          <a:custGeom>
            <a:avLst/>
            <a:gdLst/>
            <a:ahLst/>
            <a:cxnLst/>
            <a:rect l="l" t="t" r="r" b="b"/>
            <a:pathLst>
              <a:path w="548640" h="546100">
                <a:moveTo>
                  <a:pt x="274320" y="0"/>
                </a:moveTo>
                <a:lnTo>
                  <a:pt x="225008" y="4396"/>
                </a:lnTo>
                <a:lnTo>
                  <a:pt x="178597" y="17071"/>
                </a:lnTo>
                <a:lnTo>
                  <a:pt x="135861" y="37253"/>
                </a:lnTo>
                <a:lnTo>
                  <a:pt x="97575" y="64171"/>
                </a:lnTo>
                <a:lnTo>
                  <a:pt x="64513" y="97053"/>
                </a:lnTo>
                <a:lnTo>
                  <a:pt x="37450" y="135127"/>
                </a:lnTo>
                <a:lnTo>
                  <a:pt x="17161" y="177624"/>
                </a:lnTo>
                <a:lnTo>
                  <a:pt x="4419" y="223770"/>
                </a:lnTo>
                <a:lnTo>
                  <a:pt x="0" y="272795"/>
                </a:lnTo>
                <a:lnTo>
                  <a:pt x="4419" y="321821"/>
                </a:lnTo>
                <a:lnTo>
                  <a:pt x="17161" y="367967"/>
                </a:lnTo>
                <a:lnTo>
                  <a:pt x="37450" y="410463"/>
                </a:lnTo>
                <a:lnTo>
                  <a:pt x="64513" y="448538"/>
                </a:lnTo>
                <a:lnTo>
                  <a:pt x="97575" y="481420"/>
                </a:lnTo>
                <a:lnTo>
                  <a:pt x="135861" y="508338"/>
                </a:lnTo>
                <a:lnTo>
                  <a:pt x="178597" y="528520"/>
                </a:lnTo>
                <a:lnTo>
                  <a:pt x="225008" y="541195"/>
                </a:lnTo>
                <a:lnTo>
                  <a:pt x="274320" y="545591"/>
                </a:lnTo>
                <a:lnTo>
                  <a:pt x="323628" y="541195"/>
                </a:lnTo>
                <a:lnTo>
                  <a:pt x="370037" y="528520"/>
                </a:lnTo>
                <a:lnTo>
                  <a:pt x="412772" y="508338"/>
                </a:lnTo>
                <a:lnTo>
                  <a:pt x="451059" y="481420"/>
                </a:lnTo>
                <a:lnTo>
                  <a:pt x="484121" y="448538"/>
                </a:lnTo>
                <a:lnTo>
                  <a:pt x="511186" y="410463"/>
                </a:lnTo>
                <a:lnTo>
                  <a:pt x="531477" y="367967"/>
                </a:lnTo>
                <a:lnTo>
                  <a:pt x="544220" y="321821"/>
                </a:lnTo>
                <a:lnTo>
                  <a:pt x="548640" y="272795"/>
                </a:lnTo>
                <a:lnTo>
                  <a:pt x="544220" y="223770"/>
                </a:lnTo>
                <a:lnTo>
                  <a:pt x="531477" y="177624"/>
                </a:lnTo>
                <a:lnTo>
                  <a:pt x="511186" y="135127"/>
                </a:lnTo>
                <a:lnTo>
                  <a:pt x="484121" y="97053"/>
                </a:lnTo>
                <a:lnTo>
                  <a:pt x="451059" y="64171"/>
                </a:lnTo>
                <a:lnTo>
                  <a:pt x="412772" y="37253"/>
                </a:lnTo>
                <a:lnTo>
                  <a:pt x="370037" y="17071"/>
                </a:lnTo>
                <a:lnTo>
                  <a:pt x="323628" y="4396"/>
                </a:lnTo>
                <a:lnTo>
                  <a:pt x="274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1962" y="3630167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038" y="3756659"/>
            <a:ext cx="641603" cy="63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5264" y="3709415"/>
            <a:ext cx="934974" cy="839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115" y="2019935"/>
            <a:ext cx="3483249" cy="237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02659" y="3815588"/>
            <a:ext cx="342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2859" y="3303015"/>
            <a:ext cx="94678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0.8+0.2·⅓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1879" y="4273803"/>
            <a:ext cx="553720" cy="507365"/>
          </a:xfrm>
          <a:custGeom>
            <a:avLst/>
            <a:gdLst/>
            <a:ahLst/>
            <a:cxnLst/>
            <a:rect l="l" t="t" r="r" b="b"/>
            <a:pathLst>
              <a:path w="553720" h="507364">
                <a:moveTo>
                  <a:pt x="182094" y="205208"/>
                </a:moveTo>
                <a:lnTo>
                  <a:pt x="143617" y="210280"/>
                </a:lnTo>
                <a:lnTo>
                  <a:pt x="121628" y="224107"/>
                </a:lnTo>
                <a:lnTo>
                  <a:pt x="121683" y="224234"/>
                </a:lnTo>
                <a:lnTo>
                  <a:pt x="203949" y="294259"/>
                </a:lnTo>
                <a:lnTo>
                  <a:pt x="216471" y="279654"/>
                </a:lnTo>
                <a:lnTo>
                  <a:pt x="155359" y="227584"/>
                </a:lnTo>
                <a:lnTo>
                  <a:pt x="159423" y="226314"/>
                </a:lnTo>
                <a:lnTo>
                  <a:pt x="189106" y="224129"/>
                </a:lnTo>
                <a:lnTo>
                  <a:pt x="207086" y="224129"/>
                </a:lnTo>
                <a:lnTo>
                  <a:pt x="213168" y="224107"/>
                </a:lnTo>
                <a:lnTo>
                  <a:pt x="251421" y="220980"/>
                </a:lnTo>
                <a:lnTo>
                  <a:pt x="279376" y="205327"/>
                </a:lnTo>
                <a:lnTo>
                  <a:pt x="208728" y="205327"/>
                </a:lnTo>
                <a:lnTo>
                  <a:pt x="182094" y="205208"/>
                </a:lnTo>
                <a:close/>
              </a:path>
              <a:path w="553720" h="507364">
                <a:moveTo>
                  <a:pt x="294373" y="247904"/>
                </a:moveTo>
                <a:lnTo>
                  <a:pt x="279539" y="265303"/>
                </a:lnTo>
                <a:lnTo>
                  <a:pt x="296964" y="280162"/>
                </a:lnTo>
                <a:lnTo>
                  <a:pt x="311797" y="262636"/>
                </a:lnTo>
                <a:lnTo>
                  <a:pt x="294373" y="247904"/>
                </a:lnTo>
                <a:close/>
              </a:path>
              <a:path w="553720" h="507364">
                <a:moveTo>
                  <a:pt x="207086" y="224129"/>
                </a:moveTo>
                <a:lnTo>
                  <a:pt x="189106" y="224129"/>
                </a:lnTo>
                <a:lnTo>
                  <a:pt x="199898" y="224155"/>
                </a:lnTo>
                <a:lnTo>
                  <a:pt x="207086" y="224129"/>
                </a:lnTo>
                <a:close/>
              </a:path>
              <a:path w="553720" h="507364">
                <a:moveTo>
                  <a:pt x="98806" y="174752"/>
                </a:moveTo>
                <a:lnTo>
                  <a:pt x="83972" y="192151"/>
                </a:lnTo>
                <a:lnTo>
                  <a:pt x="101396" y="207010"/>
                </a:lnTo>
                <a:lnTo>
                  <a:pt x="116230" y="189611"/>
                </a:lnTo>
                <a:lnTo>
                  <a:pt x="98806" y="174752"/>
                </a:lnTo>
                <a:close/>
              </a:path>
              <a:path w="553720" h="507364">
                <a:moveTo>
                  <a:pt x="274797" y="139319"/>
                </a:moveTo>
                <a:lnTo>
                  <a:pt x="245173" y="139319"/>
                </a:lnTo>
                <a:lnTo>
                  <a:pt x="252945" y="142113"/>
                </a:lnTo>
                <a:lnTo>
                  <a:pt x="260324" y="148336"/>
                </a:lnTo>
                <a:lnTo>
                  <a:pt x="267284" y="154305"/>
                </a:lnTo>
                <a:lnTo>
                  <a:pt x="271170" y="161163"/>
                </a:lnTo>
                <a:lnTo>
                  <a:pt x="272745" y="176911"/>
                </a:lnTo>
                <a:lnTo>
                  <a:pt x="270560" y="183896"/>
                </a:lnTo>
                <a:lnTo>
                  <a:pt x="233689" y="203803"/>
                </a:lnTo>
                <a:lnTo>
                  <a:pt x="208728" y="205327"/>
                </a:lnTo>
                <a:lnTo>
                  <a:pt x="279376" y="205327"/>
                </a:lnTo>
                <a:lnTo>
                  <a:pt x="280835" y="203581"/>
                </a:lnTo>
                <a:lnTo>
                  <a:pt x="286185" y="195984"/>
                </a:lnTo>
                <a:lnTo>
                  <a:pt x="289723" y="187864"/>
                </a:lnTo>
                <a:lnTo>
                  <a:pt x="291448" y="179220"/>
                </a:lnTo>
                <a:lnTo>
                  <a:pt x="291363" y="170053"/>
                </a:lnTo>
                <a:lnTo>
                  <a:pt x="289375" y="160859"/>
                </a:lnTo>
                <a:lnTo>
                  <a:pt x="285391" y="152130"/>
                </a:lnTo>
                <a:lnTo>
                  <a:pt x="279411" y="143853"/>
                </a:lnTo>
                <a:lnTo>
                  <a:pt x="274797" y="139319"/>
                </a:lnTo>
                <a:close/>
              </a:path>
              <a:path w="553720" h="507364">
                <a:moveTo>
                  <a:pt x="235280" y="121158"/>
                </a:moveTo>
                <a:lnTo>
                  <a:pt x="226200" y="122253"/>
                </a:lnTo>
                <a:lnTo>
                  <a:pt x="217344" y="125349"/>
                </a:lnTo>
                <a:lnTo>
                  <a:pt x="208712" y="130444"/>
                </a:lnTo>
                <a:lnTo>
                  <a:pt x="200304" y="137541"/>
                </a:lnTo>
                <a:lnTo>
                  <a:pt x="214655" y="152527"/>
                </a:lnTo>
                <a:lnTo>
                  <a:pt x="219824" y="147383"/>
                </a:lnTo>
                <a:lnTo>
                  <a:pt x="225272" y="143573"/>
                </a:lnTo>
                <a:lnTo>
                  <a:pt x="230996" y="141097"/>
                </a:lnTo>
                <a:lnTo>
                  <a:pt x="236994" y="139954"/>
                </a:lnTo>
                <a:lnTo>
                  <a:pt x="245173" y="139319"/>
                </a:lnTo>
                <a:lnTo>
                  <a:pt x="274797" y="139319"/>
                </a:lnTo>
                <a:lnTo>
                  <a:pt x="271437" y="136017"/>
                </a:lnTo>
                <a:lnTo>
                  <a:pt x="262519" y="129373"/>
                </a:lnTo>
                <a:lnTo>
                  <a:pt x="253520" y="124682"/>
                </a:lnTo>
                <a:lnTo>
                  <a:pt x="244440" y="121943"/>
                </a:lnTo>
                <a:lnTo>
                  <a:pt x="235280" y="121158"/>
                </a:lnTo>
                <a:close/>
              </a:path>
              <a:path w="553720" h="507364">
                <a:moveTo>
                  <a:pt x="96824" y="0"/>
                </a:moveTo>
                <a:lnTo>
                  <a:pt x="57436" y="14819"/>
                </a:lnTo>
                <a:lnTo>
                  <a:pt x="17659" y="57923"/>
                </a:lnTo>
                <a:lnTo>
                  <a:pt x="0" y="102108"/>
                </a:lnTo>
                <a:lnTo>
                  <a:pt x="809" y="112561"/>
                </a:lnTo>
                <a:lnTo>
                  <a:pt x="24241" y="144180"/>
                </a:lnTo>
                <a:lnTo>
                  <a:pt x="46215" y="151003"/>
                </a:lnTo>
                <a:lnTo>
                  <a:pt x="53873" y="150552"/>
                </a:lnTo>
                <a:lnTo>
                  <a:pt x="89655" y="132635"/>
                </a:lnTo>
                <a:lnTo>
                  <a:pt x="46818" y="132635"/>
                </a:lnTo>
                <a:lnTo>
                  <a:pt x="39882" y="132206"/>
                </a:lnTo>
                <a:lnTo>
                  <a:pt x="18945" y="101181"/>
                </a:lnTo>
                <a:lnTo>
                  <a:pt x="21209" y="92217"/>
                </a:lnTo>
                <a:lnTo>
                  <a:pt x="46520" y="54356"/>
                </a:lnTo>
                <a:lnTo>
                  <a:pt x="80901" y="22923"/>
                </a:lnTo>
                <a:lnTo>
                  <a:pt x="96967" y="17972"/>
                </a:lnTo>
                <a:lnTo>
                  <a:pt x="132628" y="17972"/>
                </a:lnTo>
                <a:lnTo>
                  <a:pt x="132295" y="17526"/>
                </a:lnTo>
                <a:lnTo>
                  <a:pt x="125615" y="11811"/>
                </a:lnTo>
                <a:lnTo>
                  <a:pt x="118715" y="6768"/>
                </a:lnTo>
                <a:lnTo>
                  <a:pt x="111615" y="3095"/>
                </a:lnTo>
                <a:lnTo>
                  <a:pt x="104318" y="827"/>
                </a:lnTo>
                <a:lnTo>
                  <a:pt x="96824" y="0"/>
                </a:lnTo>
                <a:close/>
              </a:path>
              <a:path w="553720" h="507364">
                <a:moveTo>
                  <a:pt x="132628" y="17972"/>
                </a:moveTo>
                <a:lnTo>
                  <a:pt x="96967" y="17972"/>
                </a:lnTo>
                <a:lnTo>
                  <a:pt x="103282" y="18557"/>
                </a:lnTo>
                <a:lnTo>
                  <a:pt x="109178" y="20691"/>
                </a:lnTo>
                <a:lnTo>
                  <a:pt x="123939" y="49657"/>
                </a:lnTo>
                <a:lnTo>
                  <a:pt x="121677" y="58733"/>
                </a:lnTo>
                <a:lnTo>
                  <a:pt x="96329" y="96774"/>
                </a:lnTo>
                <a:lnTo>
                  <a:pt x="62982" y="127706"/>
                </a:lnTo>
                <a:lnTo>
                  <a:pt x="46818" y="132635"/>
                </a:lnTo>
                <a:lnTo>
                  <a:pt x="89655" y="132635"/>
                </a:lnTo>
                <a:lnTo>
                  <a:pt x="119357" y="101181"/>
                </a:lnTo>
                <a:lnTo>
                  <a:pt x="139573" y="65278"/>
                </a:lnTo>
                <a:lnTo>
                  <a:pt x="143383" y="45339"/>
                </a:lnTo>
                <a:lnTo>
                  <a:pt x="142519" y="37846"/>
                </a:lnTo>
                <a:lnTo>
                  <a:pt x="137020" y="23876"/>
                </a:lnTo>
                <a:lnTo>
                  <a:pt x="132628" y="17972"/>
                </a:lnTo>
                <a:close/>
              </a:path>
              <a:path w="553720" h="507364">
                <a:moveTo>
                  <a:pt x="422694" y="456057"/>
                </a:moveTo>
                <a:lnTo>
                  <a:pt x="418966" y="466598"/>
                </a:lnTo>
                <a:lnTo>
                  <a:pt x="419517" y="476837"/>
                </a:lnTo>
                <a:lnTo>
                  <a:pt x="424353" y="486828"/>
                </a:lnTo>
                <a:lnTo>
                  <a:pt x="457593" y="506984"/>
                </a:lnTo>
                <a:lnTo>
                  <a:pt x="465200" y="507111"/>
                </a:lnTo>
                <a:lnTo>
                  <a:pt x="471347" y="504444"/>
                </a:lnTo>
                <a:lnTo>
                  <a:pt x="476021" y="498983"/>
                </a:lnTo>
                <a:lnTo>
                  <a:pt x="480009" y="492406"/>
                </a:lnTo>
                <a:lnTo>
                  <a:pt x="480251" y="490982"/>
                </a:lnTo>
                <a:lnTo>
                  <a:pt x="449287" y="490982"/>
                </a:lnTo>
                <a:lnTo>
                  <a:pt x="445147" y="489331"/>
                </a:lnTo>
                <a:lnTo>
                  <a:pt x="433971" y="473202"/>
                </a:lnTo>
                <a:lnTo>
                  <a:pt x="434479" y="469646"/>
                </a:lnTo>
                <a:lnTo>
                  <a:pt x="436194" y="465328"/>
                </a:lnTo>
                <a:lnTo>
                  <a:pt x="422694" y="456057"/>
                </a:lnTo>
                <a:close/>
              </a:path>
              <a:path w="553720" h="507364">
                <a:moveTo>
                  <a:pt x="463524" y="453644"/>
                </a:moveTo>
                <a:lnTo>
                  <a:pt x="453694" y="461391"/>
                </a:lnTo>
                <a:lnTo>
                  <a:pt x="454088" y="461772"/>
                </a:lnTo>
                <a:lnTo>
                  <a:pt x="454901" y="462407"/>
                </a:lnTo>
                <a:lnTo>
                  <a:pt x="457377" y="464185"/>
                </a:lnTo>
                <a:lnTo>
                  <a:pt x="458190" y="464820"/>
                </a:lnTo>
                <a:lnTo>
                  <a:pt x="464002" y="470794"/>
                </a:lnTo>
                <a:lnTo>
                  <a:pt x="466659" y="475996"/>
                </a:lnTo>
                <a:lnTo>
                  <a:pt x="466779" y="481220"/>
                </a:lnTo>
                <a:lnTo>
                  <a:pt x="464146" y="486029"/>
                </a:lnTo>
                <a:lnTo>
                  <a:pt x="461441" y="489204"/>
                </a:lnTo>
                <a:lnTo>
                  <a:pt x="457923" y="490855"/>
                </a:lnTo>
                <a:lnTo>
                  <a:pt x="453605" y="490855"/>
                </a:lnTo>
                <a:lnTo>
                  <a:pt x="449287" y="490982"/>
                </a:lnTo>
                <a:lnTo>
                  <a:pt x="480251" y="490982"/>
                </a:lnTo>
                <a:lnTo>
                  <a:pt x="481193" y="485425"/>
                </a:lnTo>
                <a:lnTo>
                  <a:pt x="479571" y="478016"/>
                </a:lnTo>
                <a:lnTo>
                  <a:pt x="475145" y="470154"/>
                </a:lnTo>
                <a:lnTo>
                  <a:pt x="494279" y="470154"/>
                </a:lnTo>
                <a:lnTo>
                  <a:pt x="498457" y="466584"/>
                </a:lnTo>
                <a:lnTo>
                  <a:pt x="500854" y="462153"/>
                </a:lnTo>
                <a:lnTo>
                  <a:pt x="479145" y="462153"/>
                </a:lnTo>
                <a:lnTo>
                  <a:pt x="472262" y="461391"/>
                </a:lnTo>
                <a:lnTo>
                  <a:pt x="463524" y="453644"/>
                </a:lnTo>
                <a:close/>
              </a:path>
              <a:path w="553720" h="507364">
                <a:moveTo>
                  <a:pt x="494279" y="470154"/>
                </a:moveTo>
                <a:lnTo>
                  <a:pt x="475145" y="470154"/>
                </a:lnTo>
                <a:lnTo>
                  <a:pt x="482081" y="472420"/>
                </a:lnTo>
                <a:lnTo>
                  <a:pt x="488278" y="472567"/>
                </a:lnTo>
                <a:lnTo>
                  <a:pt x="493734" y="470618"/>
                </a:lnTo>
                <a:lnTo>
                  <a:pt x="494279" y="470154"/>
                </a:lnTo>
                <a:close/>
              </a:path>
              <a:path w="553720" h="507364">
                <a:moveTo>
                  <a:pt x="492426" y="434721"/>
                </a:moveTo>
                <a:lnTo>
                  <a:pt x="468274" y="434721"/>
                </a:lnTo>
                <a:lnTo>
                  <a:pt x="474764" y="435229"/>
                </a:lnTo>
                <a:lnTo>
                  <a:pt x="480491" y="440182"/>
                </a:lnTo>
                <a:lnTo>
                  <a:pt x="487235" y="445897"/>
                </a:lnTo>
                <a:lnTo>
                  <a:pt x="488454" y="451231"/>
                </a:lnTo>
                <a:lnTo>
                  <a:pt x="484162" y="456311"/>
                </a:lnTo>
                <a:lnTo>
                  <a:pt x="479145" y="462153"/>
                </a:lnTo>
                <a:lnTo>
                  <a:pt x="500854" y="462153"/>
                </a:lnTo>
                <a:lnTo>
                  <a:pt x="502907" y="458358"/>
                </a:lnTo>
                <a:lnTo>
                  <a:pt x="502753" y="449643"/>
                </a:lnTo>
                <a:lnTo>
                  <a:pt x="497987" y="440451"/>
                </a:lnTo>
                <a:lnTo>
                  <a:pt x="492426" y="434721"/>
                </a:lnTo>
                <a:close/>
              </a:path>
              <a:path w="553720" h="507364">
                <a:moveTo>
                  <a:pt x="464540" y="420370"/>
                </a:moveTo>
                <a:lnTo>
                  <a:pt x="458025" y="422148"/>
                </a:lnTo>
                <a:lnTo>
                  <a:pt x="450545" y="426212"/>
                </a:lnTo>
                <a:lnTo>
                  <a:pt x="461035" y="438531"/>
                </a:lnTo>
                <a:lnTo>
                  <a:pt x="468274" y="434721"/>
                </a:lnTo>
                <a:lnTo>
                  <a:pt x="492426" y="434721"/>
                </a:lnTo>
                <a:lnTo>
                  <a:pt x="488607" y="430784"/>
                </a:lnTo>
                <a:lnTo>
                  <a:pt x="481799" y="424942"/>
                </a:lnTo>
                <a:lnTo>
                  <a:pt x="475627" y="421767"/>
                </a:lnTo>
                <a:lnTo>
                  <a:pt x="470090" y="421132"/>
                </a:lnTo>
                <a:lnTo>
                  <a:pt x="464540" y="420370"/>
                </a:lnTo>
                <a:close/>
              </a:path>
              <a:path w="553720" h="507364">
                <a:moveTo>
                  <a:pt x="540245" y="361950"/>
                </a:moveTo>
                <a:lnTo>
                  <a:pt x="334657" y="413893"/>
                </a:lnTo>
                <a:lnTo>
                  <a:pt x="348005" y="425323"/>
                </a:lnTo>
                <a:lnTo>
                  <a:pt x="553593" y="373380"/>
                </a:lnTo>
                <a:lnTo>
                  <a:pt x="540245" y="361950"/>
                </a:lnTo>
                <a:close/>
              </a:path>
              <a:path w="553720" h="507364">
                <a:moveTo>
                  <a:pt x="422338" y="290068"/>
                </a:moveTo>
                <a:lnTo>
                  <a:pt x="413448" y="300482"/>
                </a:lnTo>
                <a:lnTo>
                  <a:pt x="419901" y="303192"/>
                </a:lnTo>
                <a:lnTo>
                  <a:pt x="426588" y="305212"/>
                </a:lnTo>
                <a:lnTo>
                  <a:pt x="433506" y="306518"/>
                </a:lnTo>
                <a:lnTo>
                  <a:pt x="440651" y="307086"/>
                </a:lnTo>
                <a:lnTo>
                  <a:pt x="400570" y="354203"/>
                </a:lnTo>
                <a:lnTo>
                  <a:pt x="412902" y="364744"/>
                </a:lnTo>
                <a:lnTo>
                  <a:pt x="467233" y="300863"/>
                </a:lnTo>
                <a:lnTo>
                  <a:pt x="459603" y="294425"/>
                </a:lnTo>
                <a:lnTo>
                  <a:pt x="448759" y="294425"/>
                </a:lnTo>
                <a:lnTo>
                  <a:pt x="439708" y="294354"/>
                </a:lnTo>
                <a:lnTo>
                  <a:pt x="430901" y="292901"/>
                </a:lnTo>
                <a:lnTo>
                  <a:pt x="422338" y="290068"/>
                </a:lnTo>
                <a:close/>
              </a:path>
              <a:path w="553720" h="507364">
                <a:moveTo>
                  <a:pt x="458050" y="293116"/>
                </a:moveTo>
                <a:lnTo>
                  <a:pt x="448759" y="294425"/>
                </a:lnTo>
                <a:lnTo>
                  <a:pt x="459603" y="294425"/>
                </a:lnTo>
                <a:lnTo>
                  <a:pt x="458050" y="29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6908" y="3810127"/>
            <a:ext cx="532130" cy="571500"/>
          </a:xfrm>
          <a:custGeom>
            <a:avLst/>
            <a:gdLst/>
            <a:ahLst/>
            <a:cxnLst/>
            <a:rect l="l" t="t" r="r" b="b"/>
            <a:pathLst>
              <a:path w="532130" h="571500">
                <a:moveTo>
                  <a:pt x="173727" y="54915"/>
                </a:moveTo>
                <a:lnTo>
                  <a:pt x="130987" y="76835"/>
                </a:lnTo>
                <a:lnTo>
                  <a:pt x="92214" y="107061"/>
                </a:lnTo>
                <a:lnTo>
                  <a:pt x="58724" y="144145"/>
                </a:lnTo>
                <a:lnTo>
                  <a:pt x="31394" y="186436"/>
                </a:lnTo>
                <a:lnTo>
                  <a:pt x="11925" y="232537"/>
                </a:lnTo>
                <a:lnTo>
                  <a:pt x="1371" y="281686"/>
                </a:lnTo>
                <a:lnTo>
                  <a:pt x="0" y="306831"/>
                </a:lnTo>
                <a:lnTo>
                  <a:pt x="419" y="319405"/>
                </a:lnTo>
                <a:lnTo>
                  <a:pt x="9448" y="369062"/>
                </a:lnTo>
                <a:lnTo>
                  <a:pt x="23228" y="405003"/>
                </a:lnTo>
                <a:lnTo>
                  <a:pt x="49377" y="449580"/>
                </a:lnTo>
                <a:lnTo>
                  <a:pt x="83172" y="489204"/>
                </a:lnTo>
                <a:lnTo>
                  <a:pt x="123202" y="522731"/>
                </a:lnTo>
                <a:lnTo>
                  <a:pt x="167728" y="548640"/>
                </a:lnTo>
                <a:lnTo>
                  <a:pt x="203631" y="562229"/>
                </a:lnTo>
                <a:lnTo>
                  <a:pt x="253466" y="570992"/>
                </a:lnTo>
                <a:lnTo>
                  <a:pt x="266077" y="571373"/>
                </a:lnTo>
                <a:lnTo>
                  <a:pt x="278815" y="570992"/>
                </a:lnTo>
                <a:lnTo>
                  <a:pt x="328320" y="562864"/>
                </a:lnTo>
                <a:lnTo>
                  <a:pt x="379828" y="542798"/>
                </a:lnTo>
                <a:lnTo>
                  <a:pt x="265391" y="542798"/>
                </a:lnTo>
                <a:lnTo>
                  <a:pt x="254380" y="542417"/>
                </a:lnTo>
                <a:lnTo>
                  <a:pt x="210870" y="534543"/>
                </a:lnTo>
                <a:lnTo>
                  <a:pt x="158330" y="511556"/>
                </a:lnTo>
                <a:lnTo>
                  <a:pt x="119938" y="484378"/>
                </a:lnTo>
                <a:lnTo>
                  <a:pt x="86385" y="450723"/>
                </a:lnTo>
                <a:lnTo>
                  <a:pt x="59207" y="412369"/>
                </a:lnTo>
                <a:lnTo>
                  <a:pt x="40106" y="370967"/>
                </a:lnTo>
                <a:lnTo>
                  <a:pt x="29819" y="327660"/>
                </a:lnTo>
                <a:lnTo>
                  <a:pt x="28549" y="305943"/>
                </a:lnTo>
                <a:lnTo>
                  <a:pt x="28841" y="295021"/>
                </a:lnTo>
                <a:lnTo>
                  <a:pt x="36080" y="251460"/>
                </a:lnTo>
                <a:lnTo>
                  <a:pt x="57162" y="198881"/>
                </a:lnTo>
                <a:lnTo>
                  <a:pt x="82029" y="160655"/>
                </a:lnTo>
                <a:lnTo>
                  <a:pt x="112534" y="127127"/>
                </a:lnTo>
                <a:lnTo>
                  <a:pt x="119931" y="120930"/>
                </a:lnTo>
                <a:lnTo>
                  <a:pt x="117665" y="117729"/>
                </a:lnTo>
                <a:lnTo>
                  <a:pt x="119164" y="108839"/>
                </a:lnTo>
                <a:lnTo>
                  <a:pt x="186436" y="60856"/>
                </a:lnTo>
                <a:lnTo>
                  <a:pt x="173727" y="54915"/>
                </a:lnTo>
                <a:close/>
              </a:path>
              <a:path w="532130" h="571500">
                <a:moveTo>
                  <a:pt x="509816" y="313944"/>
                </a:moveTo>
                <a:lnTo>
                  <a:pt x="503199" y="320040"/>
                </a:lnTo>
                <a:lnTo>
                  <a:pt x="502538" y="338581"/>
                </a:lnTo>
                <a:lnTo>
                  <a:pt x="501548" y="348488"/>
                </a:lnTo>
                <a:lnTo>
                  <a:pt x="491261" y="387223"/>
                </a:lnTo>
                <a:lnTo>
                  <a:pt x="471855" y="424942"/>
                </a:lnTo>
                <a:lnTo>
                  <a:pt x="444690" y="459740"/>
                </a:lnTo>
                <a:lnTo>
                  <a:pt x="411073" y="489966"/>
                </a:lnTo>
                <a:lnTo>
                  <a:pt x="372516" y="514731"/>
                </a:lnTo>
                <a:lnTo>
                  <a:pt x="330682" y="532384"/>
                </a:lnTo>
                <a:lnTo>
                  <a:pt x="287299" y="541655"/>
                </a:lnTo>
                <a:lnTo>
                  <a:pt x="265391" y="542798"/>
                </a:lnTo>
                <a:lnTo>
                  <a:pt x="379828" y="542798"/>
                </a:lnTo>
                <a:lnTo>
                  <a:pt x="429387" y="511937"/>
                </a:lnTo>
                <a:lnTo>
                  <a:pt x="466445" y="478281"/>
                </a:lnTo>
                <a:lnTo>
                  <a:pt x="496620" y="439293"/>
                </a:lnTo>
                <a:lnTo>
                  <a:pt x="518217" y="396748"/>
                </a:lnTo>
                <a:lnTo>
                  <a:pt x="529983" y="351281"/>
                </a:lnTo>
                <a:lnTo>
                  <a:pt x="531749" y="321056"/>
                </a:lnTo>
                <a:lnTo>
                  <a:pt x="525589" y="314452"/>
                </a:lnTo>
                <a:lnTo>
                  <a:pt x="509816" y="313944"/>
                </a:lnTo>
                <a:close/>
              </a:path>
              <a:path w="532130" h="571500">
                <a:moveTo>
                  <a:pt x="220229" y="71826"/>
                </a:moveTo>
                <a:lnTo>
                  <a:pt x="217093" y="72390"/>
                </a:lnTo>
                <a:lnTo>
                  <a:pt x="213918" y="72898"/>
                </a:lnTo>
                <a:lnTo>
                  <a:pt x="204190" y="75056"/>
                </a:lnTo>
                <a:lnTo>
                  <a:pt x="166077" y="89662"/>
                </a:lnTo>
                <a:lnTo>
                  <a:pt x="129514" y="112903"/>
                </a:lnTo>
                <a:lnTo>
                  <a:pt x="119931" y="120930"/>
                </a:lnTo>
                <a:lnTo>
                  <a:pt x="122250" y="124206"/>
                </a:lnTo>
                <a:lnTo>
                  <a:pt x="126822" y="130556"/>
                </a:lnTo>
                <a:lnTo>
                  <a:pt x="135750" y="132080"/>
                </a:lnTo>
                <a:lnTo>
                  <a:pt x="220229" y="71826"/>
                </a:lnTo>
                <a:close/>
              </a:path>
              <a:path w="532130" h="571500">
                <a:moveTo>
                  <a:pt x="186436" y="60856"/>
                </a:moveTo>
                <a:lnTo>
                  <a:pt x="119164" y="108839"/>
                </a:lnTo>
                <a:lnTo>
                  <a:pt x="117665" y="117729"/>
                </a:lnTo>
                <a:lnTo>
                  <a:pt x="119931" y="120930"/>
                </a:lnTo>
                <a:lnTo>
                  <a:pt x="129514" y="112903"/>
                </a:lnTo>
                <a:lnTo>
                  <a:pt x="147497" y="100203"/>
                </a:lnTo>
                <a:lnTo>
                  <a:pt x="184835" y="81280"/>
                </a:lnTo>
                <a:lnTo>
                  <a:pt x="217093" y="72390"/>
                </a:lnTo>
                <a:lnTo>
                  <a:pt x="220229" y="71826"/>
                </a:lnTo>
                <a:lnTo>
                  <a:pt x="221041" y="71247"/>
                </a:lnTo>
                <a:lnTo>
                  <a:pt x="208660" y="71247"/>
                </a:lnTo>
                <a:lnTo>
                  <a:pt x="186436" y="60856"/>
                </a:lnTo>
                <a:close/>
              </a:path>
              <a:path w="532130" h="571500">
                <a:moveTo>
                  <a:pt x="228447" y="65963"/>
                </a:moveTo>
                <a:lnTo>
                  <a:pt x="220229" y="71826"/>
                </a:lnTo>
                <a:lnTo>
                  <a:pt x="224866" y="70993"/>
                </a:lnTo>
                <a:lnTo>
                  <a:pt x="228447" y="65963"/>
                </a:lnTo>
                <a:close/>
              </a:path>
              <a:path w="532130" h="571500">
                <a:moveTo>
                  <a:pt x="206413" y="46609"/>
                </a:moveTo>
                <a:lnTo>
                  <a:pt x="186436" y="60856"/>
                </a:lnTo>
                <a:lnTo>
                  <a:pt x="208660" y="71247"/>
                </a:lnTo>
                <a:lnTo>
                  <a:pt x="206413" y="46609"/>
                </a:lnTo>
                <a:close/>
              </a:path>
              <a:path w="532130" h="571500">
                <a:moveTo>
                  <a:pt x="223619" y="46609"/>
                </a:moveTo>
                <a:lnTo>
                  <a:pt x="206413" y="46609"/>
                </a:lnTo>
                <a:lnTo>
                  <a:pt x="208660" y="71247"/>
                </a:lnTo>
                <a:lnTo>
                  <a:pt x="221041" y="71247"/>
                </a:lnTo>
                <a:lnTo>
                  <a:pt x="228447" y="65963"/>
                </a:lnTo>
                <a:lnTo>
                  <a:pt x="230111" y="63627"/>
                </a:lnTo>
                <a:lnTo>
                  <a:pt x="227520" y="48429"/>
                </a:lnTo>
                <a:lnTo>
                  <a:pt x="223619" y="46609"/>
                </a:lnTo>
                <a:close/>
              </a:path>
              <a:path w="532130" h="571500">
                <a:moveTo>
                  <a:pt x="227520" y="48429"/>
                </a:moveTo>
                <a:lnTo>
                  <a:pt x="230111" y="63627"/>
                </a:lnTo>
                <a:lnTo>
                  <a:pt x="228447" y="65963"/>
                </a:lnTo>
                <a:lnTo>
                  <a:pt x="242938" y="55625"/>
                </a:lnTo>
                <a:lnTo>
                  <a:pt x="227520" y="48429"/>
                </a:lnTo>
                <a:close/>
              </a:path>
              <a:path w="532130" h="571500">
                <a:moveTo>
                  <a:pt x="216745" y="43400"/>
                </a:moveTo>
                <a:lnTo>
                  <a:pt x="212318" y="44196"/>
                </a:lnTo>
                <a:lnTo>
                  <a:pt x="207632" y="44958"/>
                </a:lnTo>
                <a:lnTo>
                  <a:pt x="196215" y="47625"/>
                </a:lnTo>
                <a:lnTo>
                  <a:pt x="184911" y="50927"/>
                </a:lnTo>
                <a:lnTo>
                  <a:pt x="173727" y="54915"/>
                </a:lnTo>
                <a:lnTo>
                  <a:pt x="186436" y="60856"/>
                </a:lnTo>
                <a:lnTo>
                  <a:pt x="206413" y="46609"/>
                </a:lnTo>
                <a:lnTo>
                  <a:pt x="223619" y="46609"/>
                </a:lnTo>
                <a:lnTo>
                  <a:pt x="216745" y="43400"/>
                </a:lnTo>
                <a:close/>
              </a:path>
              <a:path w="532130" h="571500">
                <a:moveTo>
                  <a:pt x="123685" y="0"/>
                </a:moveTo>
                <a:lnTo>
                  <a:pt x="115176" y="3048"/>
                </a:lnTo>
                <a:lnTo>
                  <a:pt x="111836" y="10160"/>
                </a:lnTo>
                <a:lnTo>
                  <a:pt x="108496" y="17399"/>
                </a:lnTo>
                <a:lnTo>
                  <a:pt x="111594" y="25908"/>
                </a:lnTo>
                <a:lnTo>
                  <a:pt x="173727" y="54915"/>
                </a:lnTo>
                <a:lnTo>
                  <a:pt x="184911" y="50927"/>
                </a:lnTo>
                <a:lnTo>
                  <a:pt x="196215" y="47625"/>
                </a:lnTo>
                <a:lnTo>
                  <a:pt x="207632" y="44958"/>
                </a:lnTo>
                <a:lnTo>
                  <a:pt x="212318" y="44196"/>
                </a:lnTo>
                <a:lnTo>
                  <a:pt x="216745" y="43400"/>
                </a:lnTo>
                <a:lnTo>
                  <a:pt x="123685" y="0"/>
                </a:lnTo>
                <a:close/>
              </a:path>
              <a:path w="532130" h="571500">
                <a:moveTo>
                  <a:pt x="220091" y="42799"/>
                </a:moveTo>
                <a:lnTo>
                  <a:pt x="216745" y="43400"/>
                </a:lnTo>
                <a:lnTo>
                  <a:pt x="227520" y="48429"/>
                </a:lnTo>
                <a:lnTo>
                  <a:pt x="227469" y="48133"/>
                </a:lnTo>
                <a:lnTo>
                  <a:pt x="220091" y="427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50922" y="1348486"/>
            <a:ext cx="1183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0.8·½+0.2·⅓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87544" y="1630679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0" y="1219200"/>
                </a:moveTo>
                <a:lnTo>
                  <a:pt x="1371600" y="1219200"/>
                </a:lnTo>
                <a:lnTo>
                  <a:pt x="1371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33340" y="2349753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0	1/2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5057140" y="1618234"/>
            <a:ext cx="12484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2400" dirty="0">
                <a:latin typeface="Times New Roman"/>
                <a:cs typeface="Times New Roman"/>
              </a:rPr>
              <a:t>1/2 1</a:t>
            </a:r>
            <a:r>
              <a:rPr sz="2400" spc="-10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2	0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tabLst>
                <a:tab pos="617855" algn="l"/>
                <a:tab pos="1073785" algn="l"/>
              </a:tabLst>
            </a:pPr>
            <a:r>
              <a:rPr sz="2400" dirty="0">
                <a:latin typeface="Times New Roman"/>
                <a:cs typeface="Times New Roman"/>
              </a:rPr>
              <a:t>1/2	0	0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43800" y="1630679"/>
            <a:ext cx="1447800" cy="1219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1/3 </a:t>
            </a:r>
            <a:r>
              <a:rPr sz="2400" spc="-5" dirty="0">
                <a:latin typeface="Times New Roman"/>
                <a:cs typeface="Times New Roman"/>
              </a:rPr>
              <a:t>1/3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1/3 </a:t>
            </a:r>
            <a:r>
              <a:rPr sz="2400" spc="-5" dirty="0">
                <a:latin typeface="Times New Roman"/>
                <a:cs typeface="Times New Roman"/>
              </a:rPr>
              <a:t>1/3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1/3 </a:t>
            </a:r>
            <a:r>
              <a:rPr sz="2400" spc="-5" dirty="0">
                <a:latin typeface="Times New Roman"/>
                <a:cs typeface="Times New Roman"/>
              </a:rPr>
              <a:t>1/3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448046" y="2971800"/>
          <a:ext cx="2558413" cy="1260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/>
                <a:gridCol w="682625"/>
                <a:gridCol w="706119"/>
                <a:gridCol w="826769"/>
              </a:tblGrid>
              <a:tr h="420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74569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511040" y="1948941"/>
            <a:ext cx="419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0.8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68845" y="1912365"/>
            <a:ext cx="634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+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0.2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28817" y="112598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7699247" y="1087120"/>
            <a:ext cx="113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0" spc="-5" dirty="0">
                <a:solidFill>
                  <a:srgbClr val="008000"/>
                </a:solidFill>
                <a:latin typeface="Arial"/>
                <a:cs typeface="Arial"/>
              </a:rPr>
              <a:t>1/n·</a:t>
            </a:r>
            <a:r>
              <a:rPr sz="2400" b="1" i="0" spc="-15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2400" b="1" i="0" spc="-5" dirty="0">
                <a:solidFill>
                  <a:srgbClr val="008000"/>
                </a:solidFill>
                <a:latin typeface="Arial"/>
                <a:cs typeface="Arial"/>
              </a:rPr>
              <a:t>·</a:t>
            </a:r>
            <a:r>
              <a:rPr sz="2400" b="1" i="0" spc="-10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2400" b="1" i="0" baseline="2430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15657" y="433349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Specific PageRank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27B-545F-CC4E-A7C9-D24EC5696B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4458"/>
            <a:ext cx="8991600" cy="994172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Can we measure popularity/importance based on topic?</a:t>
            </a:r>
            <a:br>
              <a:rPr lang="en-US" sz="2800" dirty="0" smtClean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36" y="1836166"/>
            <a:ext cx="7138670" cy="3139321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Goal: Measure web pages</a:t>
            </a:r>
          </a:p>
          <a:p>
            <a:pPr lvl="1"/>
            <a:r>
              <a:rPr lang="en-US" dirty="0" smtClean="0"/>
              <a:t> not just according to popularity</a:t>
            </a:r>
          </a:p>
          <a:p>
            <a:pPr lvl="1"/>
            <a:r>
              <a:rPr lang="en-US" dirty="0" smtClean="0"/>
              <a:t>Relevant (close) they are to a topic (health, sports, arts,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Application:</a:t>
            </a:r>
          </a:p>
          <a:p>
            <a:pPr lvl="1"/>
            <a:r>
              <a:rPr lang="en-US" dirty="0" smtClean="0"/>
              <a:t>Personalized search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Solution: Bias the random walk</a:t>
            </a:r>
          </a:p>
          <a:p>
            <a:pPr lvl="1"/>
            <a:r>
              <a:rPr lang="en-US" dirty="0" smtClean="0"/>
              <a:t>When the surfer “jumps”, picks a page from specific set </a:t>
            </a:r>
            <a:r>
              <a:rPr lang="en-US" dirty="0" smtClean="0">
                <a:solidFill>
                  <a:srgbClr val="0432FF"/>
                </a:solidFill>
              </a:rPr>
              <a:t>S</a:t>
            </a:r>
          </a:p>
          <a:p>
            <a:pPr lvl="1"/>
            <a:r>
              <a:rPr lang="en-US" dirty="0" smtClean="0">
                <a:solidFill>
                  <a:srgbClr val="0432FF"/>
                </a:solidFill>
              </a:rPr>
              <a:t>S </a:t>
            </a:r>
            <a:r>
              <a:rPr lang="en-US" dirty="0" smtClean="0"/>
              <a:t>contains all documents relevant to the topic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DBC2E27B-545F-CC4E-A7C9-D24EC5696B4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3" y="381000"/>
            <a:ext cx="7886700" cy="492443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Ranking </a:t>
            </a:r>
            <a:r>
              <a:rPr lang="en-US" sz="3200" dirty="0">
                <a:solidFill>
                  <a:srgbClr val="FFFF00"/>
                </a:solidFill>
              </a:rPr>
              <a:t>m</a:t>
            </a:r>
            <a:r>
              <a:rPr lang="en-US" sz="3200" dirty="0" smtClean="0">
                <a:solidFill>
                  <a:srgbClr val="FFFF00"/>
                </a:solidFill>
              </a:rPr>
              <a:t>ethods you should know by now</a:t>
            </a:r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71450" y="1596629"/>
          <a:ext cx="8861822" cy="402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11778D11-5C01-5144-97E3-AC2181255F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5181600" cy="830997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</a:rPr>
              <a:t>Homework 2</a:t>
            </a:r>
            <a:endParaRPr lang="en-US" sz="54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47" y="2119552"/>
            <a:ext cx="7068123" cy="337042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DBC2E27B-545F-CC4E-A7C9-D24EC5696B4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152400"/>
            <a:ext cx="1815365" cy="677108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Recap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920240"/>
            <a:ext cx="7886700" cy="39776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Link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PageRank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Flow Model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Matrix Formulation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Random Surfer Model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Brin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-Page, 98)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Topic Specific PageRank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Next Class:</a:t>
            </a:r>
          </a:p>
          <a:p>
            <a:pPr lvl="1"/>
            <a:r>
              <a:rPr lang="en-US" dirty="0" smtClean="0">
                <a:solidFill>
                  <a:srgbClr val="0432FF"/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DBC2E27B-545F-CC4E-A7C9-D24EC5696B4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083" y="1676438"/>
            <a:ext cx="8004886" cy="4241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4548" y="348995"/>
            <a:ext cx="7303770" cy="5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276" y="5961126"/>
            <a:ext cx="4217670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rbel"/>
                <a:cs typeface="Corbel"/>
              </a:rPr>
              <a:t>Citation </a:t>
            </a:r>
            <a:r>
              <a:rPr sz="2000" b="1" spc="-5" dirty="0">
                <a:latin typeface="Corbel"/>
                <a:cs typeface="Corbel"/>
              </a:rPr>
              <a:t>networks and Maps of</a:t>
            </a:r>
            <a:r>
              <a:rPr sz="2000" b="1" spc="9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science</a:t>
            </a:r>
            <a:endParaRPr sz="2000">
              <a:latin typeface="Corbel"/>
              <a:cs typeface="Corbel"/>
            </a:endParaRPr>
          </a:p>
          <a:p>
            <a:pPr marL="2540" algn="ctr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[Börner </a:t>
            </a:r>
            <a:r>
              <a:rPr sz="1800" b="1" dirty="0">
                <a:solidFill>
                  <a:srgbClr val="7E7E7E"/>
                </a:solidFill>
                <a:latin typeface="Corbel"/>
                <a:cs typeface="Corbel"/>
              </a:rPr>
              <a:t>et al., </a:t>
            </a: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2012]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9700" y="2180844"/>
            <a:ext cx="2408681" cy="2028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9832" y="2195448"/>
            <a:ext cx="2328545" cy="1948814"/>
          </a:xfrm>
          <a:custGeom>
            <a:avLst/>
            <a:gdLst/>
            <a:ahLst/>
            <a:cxnLst/>
            <a:rect l="l" t="t" r="r" b="b"/>
            <a:pathLst>
              <a:path w="2328545" h="1948814">
                <a:moveTo>
                  <a:pt x="1164208" y="0"/>
                </a:moveTo>
                <a:lnTo>
                  <a:pt x="1112348" y="949"/>
                </a:lnTo>
                <a:lnTo>
                  <a:pt x="1061069" y="3770"/>
                </a:lnTo>
                <a:lnTo>
                  <a:pt x="1010418" y="8423"/>
                </a:lnTo>
                <a:lnTo>
                  <a:pt x="960443" y="14869"/>
                </a:lnTo>
                <a:lnTo>
                  <a:pt x="911190" y="23067"/>
                </a:lnTo>
                <a:lnTo>
                  <a:pt x="862709" y="32980"/>
                </a:lnTo>
                <a:lnTo>
                  <a:pt x="815044" y="44566"/>
                </a:lnTo>
                <a:lnTo>
                  <a:pt x="768245" y="57787"/>
                </a:lnTo>
                <a:lnTo>
                  <a:pt x="722358" y="72602"/>
                </a:lnTo>
                <a:lnTo>
                  <a:pt x="677431" y="88973"/>
                </a:lnTo>
                <a:lnTo>
                  <a:pt x="633511" y="106859"/>
                </a:lnTo>
                <a:lnTo>
                  <a:pt x="590645" y="126221"/>
                </a:lnTo>
                <a:lnTo>
                  <a:pt x="548880" y="147020"/>
                </a:lnTo>
                <a:lnTo>
                  <a:pt x="508264" y="169216"/>
                </a:lnTo>
                <a:lnTo>
                  <a:pt x="468845" y="192769"/>
                </a:lnTo>
                <a:lnTo>
                  <a:pt x="430668" y="217639"/>
                </a:lnTo>
                <a:lnTo>
                  <a:pt x="393783" y="243788"/>
                </a:lnTo>
                <a:lnTo>
                  <a:pt x="358236" y="271175"/>
                </a:lnTo>
                <a:lnTo>
                  <a:pt x="324074" y="299761"/>
                </a:lnTo>
                <a:lnTo>
                  <a:pt x="291345" y="329507"/>
                </a:lnTo>
                <a:lnTo>
                  <a:pt x="260095" y="360372"/>
                </a:lnTo>
                <a:lnTo>
                  <a:pt x="230374" y="392318"/>
                </a:lnTo>
                <a:lnTo>
                  <a:pt x="202227" y="425304"/>
                </a:lnTo>
                <a:lnTo>
                  <a:pt x="175701" y="459292"/>
                </a:lnTo>
                <a:lnTo>
                  <a:pt x="150845" y="494241"/>
                </a:lnTo>
                <a:lnTo>
                  <a:pt x="127706" y="530111"/>
                </a:lnTo>
                <a:lnTo>
                  <a:pt x="106331" y="566865"/>
                </a:lnTo>
                <a:lnTo>
                  <a:pt x="86766" y="604460"/>
                </a:lnTo>
                <a:lnTo>
                  <a:pt x="69061" y="642859"/>
                </a:lnTo>
                <a:lnTo>
                  <a:pt x="53261" y="682022"/>
                </a:lnTo>
                <a:lnTo>
                  <a:pt x="39414" y="721909"/>
                </a:lnTo>
                <a:lnTo>
                  <a:pt x="27568" y="762480"/>
                </a:lnTo>
                <a:lnTo>
                  <a:pt x="17769" y="803696"/>
                </a:lnTo>
                <a:lnTo>
                  <a:pt x="10066" y="845517"/>
                </a:lnTo>
                <a:lnTo>
                  <a:pt x="4505" y="887904"/>
                </a:lnTo>
                <a:lnTo>
                  <a:pt x="1134" y="930817"/>
                </a:lnTo>
                <a:lnTo>
                  <a:pt x="0" y="974216"/>
                </a:lnTo>
                <a:lnTo>
                  <a:pt x="1134" y="1017606"/>
                </a:lnTo>
                <a:lnTo>
                  <a:pt x="4505" y="1060510"/>
                </a:lnTo>
                <a:lnTo>
                  <a:pt x="10066" y="1102888"/>
                </a:lnTo>
                <a:lnTo>
                  <a:pt x="17769" y="1144700"/>
                </a:lnTo>
                <a:lnTo>
                  <a:pt x="27568" y="1185908"/>
                </a:lnTo>
                <a:lnTo>
                  <a:pt x="39414" y="1226472"/>
                </a:lnTo>
                <a:lnTo>
                  <a:pt x="53261" y="1266352"/>
                </a:lnTo>
                <a:lnTo>
                  <a:pt x="69061" y="1305508"/>
                </a:lnTo>
                <a:lnTo>
                  <a:pt x="86766" y="1343901"/>
                </a:lnTo>
                <a:lnTo>
                  <a:pt x="106331" y="1381491"/>
                </a:lnTo>
                <a:lnTo>
                  <a:pt x="127706" y="1418239"/>
                </a:lnTo>
                <a:lnTo>
                  <a:pt x="150845" y="1454105"/>
                </a:lnTo>
                <a:lnTo>
                  <a:pt x="175701" y="1489049"/>
                </a:lnTo>
                <a:lnTo>
                  <a:pt x="202227" y="1523032"/>
                </a:lnTo>
                <a:lnTo>
                  <a:pt x="230374" y="1556015"/>
                </a:lnTo>
                <a:lnTo>
                  <a:pt x="260096" y="1587957"/>
                </a:lnTo>
                <a:lnTo>
                  <a:pt x="291345" y="1618819"/>
                </a:lnTo>
                <a:lnTo>
                  <a:pt x="324074" y="1648562"/>
                </a:lnTo>
                <a:lnTo>
                  <a:pt x="358236" y="1677145"/>
                </a:lnTo>
                <a:lnTo>
                  <a:pt x="393783" y="1704530"/>
                </a:lnTo>
                <a:lnTo>
                  <a:pt x="430668" y="1730677"/>
                </a:lnTo>
                <a:lnTo>
                  <a:pt x="468845" y="1755546"/>
                </a:lnTo>
                <a:lnTo>
                  <a:pt x="508264" y="1779097"/>
                </a:lnTo>
                <a:lnTo>
                  <a:pt x="548880" y="1801291"/>
                </a:lnTo>
                <a:lnTo>
                  <a:pt x="590645" y="1822089"/>
                </a:lnTo>
                <a:lnTo>
                  <a:pt x="633511" y="1841450"/>
                </a:lnTo>
                <a:lnTo>
                  <a:pt x="677431" y="1859336"/>
                </a:lnTo>
                <a:lnTo>
                  <a:pt x="722358" y="1875705"/>
                </a:lnTo>
                <a:lnTo>
                  <a:pt x="768245" y="1890520"/>
                </a:lnTo>
                <a:lnTo>
                  <a:pt x="815044" y="1903741"/>
                </a:lnTo>
                <a:lnTo>
                  <a:pt x="862709" y="1915327"/>
                </a:lnTo>
                <a:lnTo>
                  <a:pt x="911190" y="1925239"/>
                </a:lnTo>
                <a:lnTo>
                  <a:pt x="960443" y="1933438"/>
                </a:lnTo>
                <a:lnTo>
                  <a:pt x="1010418" y="1939883"/>
                </a:lnTo>
                <a:lnTo>
                  <a:pt x="1061069" y="1944536"/>
                </a:lnTo>
                <a:lnTo>
                  <a:pt x="1112348" y="1947357"/>
                </a:lnTo>
                <a:lnTo>
                  <a:pt x="1164208" y="1948307"/>
                </a:lnTo>
                <a:lnTo>
                  <a:pt x="1216069" y="1947357"/>
                </a:lnTo>
                <a:lnTo>
                  <a:pt x="1267348" y="1944536"/>
                </a:lnTo>
                <a:lnTo>
                  <a:pt x="1317999" y="1939883"/>
                </a:lnTo>
                <a:lnTo>
                  <a:pt x="1367974" y="1933438"/>
                </a:lnTo>
                <a:lnTo>
                  <a:pt x="1417227" y="1925239"/>
                </a:lnTo>
                <a:lnTo>
                  <a:pt x="1465708" y="1915327"/>
                </a:lnTo>
                <a:lnTo>
                  <a:pt x="1513373" y="1903741"/>
                </a:lnTo>
                <a:lnTo>
                  <a:pt x="1560172" y="1890520"/>
                </a:lnTo>
                <a:lnTo>
                  <a:pt x="1606059" y="1875705"/>
                </a:lnTo>
                <a:lnTo>
                  <a:pt x="1650986" y="1859336"/>
                </a:lnTo>
                <a:lnTo>
                  <a:pt x="1694906" y="1841450"/>
                </a:lnTo>
                <a:lnTo>
                  <a:pt x="1737772" y="1822089"/>
                </a:lnTo>
                <a:lnTo>
                  <a:pt x="1779537" y="1801291"/>
                </a:lnTo>
                <a:lnTo>
                  <a:pt x="1820153" y="1779097"/>
                </a:lnTo>
                <a:lnTo>
                  <a:pt x="1859572" y="1755546"/>
                </a:lnTo>
                <a:lnTo>
                  <a:pt x="1897749" y="1730677"/>
                </a:lnTo>
                <a:lnTo>
                  <a:pt x="1934634" y="1704530"/>
                </a:lnTo>
                <a:lnTo>
                  <a:pt x="1970181" y="1677145"/>
                </a:lnTo>
                <a:lnTo>
                  <a:pt x="2004343" y="1648562"/>
                </a:lnTo>
                <a:lnTo>
                  <a:pt x="2037072" y="1618819"/>
                </a:lnTo>
                <a:lnTo>
                  <a:pt x="2068321" y="1587957"/>
                </a:lnTo>
                <a:lnTo>
                  <a:pt x="2098043" y="1556015"/>
                </a:lnTo>
                <a:lnTo>
                  <a:pt x="2126190" y="1523032"/>
                </a:lnTo>
                <a:lnTo>
                  <a:pt x="2152716" y="1489049"/>
                </a:lnTo>
                <a:lnTo>
                  <a:pt x="2177572" y="1454105"/>
                </a:lnTo>
                <a:lnTo>
                  <a:pt x="2200711" y="1418239"/>
                </a:lnTo>
                <a:lnTo>
                  <a:pt x="2222086" y="1381491"/>
                </a:lnTo>
                <a:lnTo>
                  <a:pt x="2241651" y="1343901"/>
                </a:lnTo>
                <a:lnTo>
                  <a:pt x="2259356" y="1305508"/>
                </a:lnTo>
                <a:lnTo>
                  <a:pt x="2275156" y="1266352"/>
                </a:lnTo>
                <a:lnTo>
                  <a:pt x="2289003" y="1226472"/>
                </a:lnTo>
                <a:lnTo>
                  <a:pt x="2300849" y="1185908"/>
                </a:lnTo>
                <a:lnTo>
                  <a:pt x="2310648" y="1144700"/>
                </a:lnTo>
                <a:lnTo>
                  <a:pt x="2318351" y="1102888"/>
                </a:lnTo>
                <a:lnTo>
                  <a:pt x="2323912" y="1060510"/>
                </a:lnTo>
                <a:lnTo>
                  <a:pt x="2327283" y="1017606"/>
                </a:lnTo>
                <a:lnTo>
                  <a:pt x="2328417" y="974216"/>
                </a:lnTo>
                <a:lnTo>
                  <a:pt x="2327283" y="930817"/>
                </a:lnTo>
                <a:lnTo>
                  <a:pt x="2323912" y="887904"/>
                </a:lnTo>
                <a:lnTo>
                  <a:pt x="2318351" y="845517"/>
                </a:lnTo>
                <a:lnTo>
                  <a:pt x="2310648" y="803696"/>
                </a:lnTo>
                <a:lnTo>
                  <a:pt x="2300849" y="762480"/>
                </a:lnTo>
                <a:lnTo>
                  <a:pt x="2289003" y="721909"/>
                </a:lnTo>
                <a:lnTo>
                  <a:pt x="2275156" y="682022"/>
                </a:lnTo>
                <a:lnTo>
                  <a:pt x="2259356" y="642859"/>
                </a:lnTo>
                <a:lnTo>
                  <a:pt x="2241651" y="604460"/>
                </a:lnTo>
                <a:lnTo>
                  <a:pt x="2222086" y="566865"/>
                </a:lnTo>
                <a:lnTo>
                  <a:pt x="2200711" y="530111"/>
                </a:lnTo>
                <a:lnTo>
                  <a:pt x="2177572" y="494241"/>
                </a:lnTo>
                <a:lnTo>
                  <a:pt x="2152716" y="459292"/>
                </a:lnTo>
                <a:lnTo>
                  <a:pt x="2126190" y="425304"/>
                </a:lnTo>
                <a:lnTo>
                  <a:pt x="2098043" y="392318"/>
                </a:lnTo>
                <a:lnTo>
                  <a:pt x="2068322" y="360372"/>
                </a:lnTo>
                <a:lnTo>
                  <a:pt x="2037072" y="329507"/>
                </a:lnTo>
                <a:lnTo>
                  <a:pt x="2004343" y="299761"/>
                </a:lnTo>
                <a:lnTo>
                  <a:pt x="1970181" y="271175"/>
                </a:lnTo>
                <a:lnTo>
                  <a:pt x="1934634" y="243788"/>
                </a:lnTo>
                <a:lnTo>
                  <a:pt x="1897749" y="217639"/>
                </a:lnTo>
                <a:lnTo>
                  <a:pt x="1859572" y="192769"/>
                </a:lnTo>
                <a:lnTo>
                  <a:pt x="1820153" y="169216"/>
                </a:lnTo>
                <a:lnTo>
                  <a:pt x="1779537" y="147020"/>
                </a:lnTo>
                <a:lnTo>
                  <a:pt x="1737772" y="126221"/>
                </a:lnTo>
                <a:lnTo>
                  <a:pt x="1694906" y="106859"/>
                </a:lnTo>
                <a:lnTo>
                  <a:pt x="1650986" y="88973"/>
                </a:lnTo>
                <a:lnTo>
                  <a:pt x="1606059" y="72602"/>
                </a:lnTo>
                <a:lnTo>
                  <a:pt x="1560172" y="57787"/>
                </a:lnTo>
                <a:lnTo>
                  <a:pt x="1513373" y="44566"/>
                </a:lnTo>
                <a:lnTo>
                  <a:pt x="1465708" y="32980"/>
                </a:lnTo>
                <a:lnTo>
                  <a:pt x="1417227" y="23067"/>
                </a:lnTo>
                <a:lnTo>
                  <a:pt x="1367974" y="14869"/>
                </a:lnTo>
                <a:lnTo>
                  <a:pt x="1317999" y="8423"/>
                </a:lnTo>
                <a:lnTo>
                  <a:pt x="1267348" y="3770"/>
                </a:lnTo>
                <a:lnTo>
                  <a:pt x="1216069" y="949"/>
                </a:lnTo>
                <a:lnTo>
                  <a:pt x="1164208" y="0"/>
                </a:lnTo>
                <a:close/>
              </a:path>
            </a:pathLst>
          </a:custGeom>
          <a:solidFill>
            <a:srgbClr val="9F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3179" y="2180844"/>
            <a:ext cx="1813560" cy="1569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3185" y="2195448"/>
            <a:ext cx="1733550" cy="1489075"/>
          </a:xfrm>
          <a:custGeom>
            <a:avLst/>
            <a:gdLst/>
            <a:ahLst/>
            <a:cxnLst/>
            <a:rect l="l" t="t" r="r" b="b"/>
            <a:pathLst>
              <a:path w="1733550" h="1489075">
                <a:moveTo>
                  <a:pt x="866520" y="0"/>
                </a:moveTo>
                <a:lnTo>
                  <a:pt x="815609" y="1264"/>
                </a:lnTo>
                <a:lnTo>
                  <a:pt x="765471" y="5009"/>
                </a:lnTo>
                <a:lnTo>
                  <a:pt x="716190" y="11166"/>
                </a:lnTo>
                <a:lnTo>
                  <a:pt x="667845" y="19665"/>
                </a:lnTo>
                <a:lnTo>
                  <a:pt x="620518" y="30436"/>
                </a:lnTo>
                <a:lnTo>
                  <a:pt x="574291" y="43408"/>
                </a:lnTo>
                <a:lnTo>
                  <a:pt x="529244" y="58513"/>
                </a:lnTo>
                <a:lnTo>
                  <a:pt x="485460" y="75680"/>
                </a:lnTo>
                <a:lnTo>
                  <a:pt x="443019" y="94839"/>
                </a:lnTo>
                <a:lnTo>
                  <a:pt x="402002" y="115921"/>
                </a:lnTo>
                <a:lnTo>
                  <a:pt x="362492" y="138855"/>
                </a:lnTo>
                <a:lnTo>
                  <a:pt x="324569" y="163572"/>
                </a:lnTo>
                <a:lnTo>
                  <a:pt x="288314" y="190002"/>
                </a:lnTo>
                <a:lnTo>
                  <a:pt x="253809" y="218074"/>
                </a:lnTo>
                <a:lnTo>
                  <a:pt x="221135" y="247720"/>
                </a:lnTo>
                <a:lnTo>
                  <a:pt x="190374" y="278869"/>
                </a:lnTo>
                <a:lnTo>
                  <a:pt x="161606" y="311452"/>
                </a:lnTo>
                <a:lnTo>
                  <a:pt x="134914" y="345398"/>
                </a:lnTo>
                <a:lnTo>
                  <a:pt x="110378" y="380637"/>
                </a:lnTo>
                <a:lnTo>
                  <a:pt x="88079" y="417100"/>
                </a:lnTo>
                <a:lnTo>
                  <a:pt x="68099" y="454717"/>
                </a:lnTo>
                <a:lnTo>
                  <a:pt x="50520" y="493418"/>
                </a:lnTo>
                <a:lnTo>
                  <a:pt x="35422" y="533133"/>
                </a:lnTo>
                <a:lnTo>
                  <a:pt x="22887" y="573792"/>
                </a:lnTo>
                <a:lnTo>
                  <a:pt x="12995" y="615326"/>
                </a:lnTo>
                <a:lnTo>
                  <a:pt x="5830" y="657664"/>
                </a:lnTo>
                <a:lnTo>
                  <a:pt x="1471" y="700736"/>
                </a:lnTo>
                <a:lnTo>
                  <a:pt x="0" y="744474"/>
                </a:lnTo>
                <a:lnTo>
                  <a:pt x="1471" y="788224"/>
                </a:lnTo>
                <a:lnTo>
                  <a:pt x="5830" y="831309"/>
                </a:lnTo>
                <a:lnTo>
                  <a:pt x="12995" y="873658"/>
                </a:lnTo>
                <a:lnTo>
                  <a:pt x="22887" y="915202"/>
                </a:lnTo>
                <a:lnTo>
                  <a:pt x="35422" y="955871"/>
                </a:lnTo>
                <a:lnTo>
                  <a:pt x="50520" y="995594"/>
                </a:lnTo>
                <a:lnTo>
                  <a:pt x="68099" y="1034303"/>
                </a:lnTo>
                <a:lnTo>
                  <a:pt x="88079" y="1071928"/>
                </a:lnTo>
                <a:lnTo>
                  <a:pt x="110378" y="1108397"/>
                </a:lnTo>
                <a:lnTo>
                  <a:pt x="134914" y="1143643"/>
                </a:lnTo>
                <a:lnTo>
                  <a:pt x="161606" y="1177594"/>
                </a:lnTo>
                <a:lnTo>
                  <a:pt x="190374" y="1210181"/>
                </a:lnTo>
                <a:lnTo>
                  <a:pt x="221135" y="1241334"/>
                </a:lnTo>
                <a:lnTo>
                  <a:pt x="253809" y="1270984"/>
                </a:lnTo>
                <a:lnTo>
                  <a:pt x="288314" y="1299060"/>
                </a:lnTo>
                <a:lnTo>
                  <a:pt x="324569" y="1325492"/>
                </a:lnTo>
                <a:lnTo>
                  <a:pt x="362492" y="1350211"/>
                </a:lnTo>
                <a:lnTo>
                  <a:pt x="402002" y="1373148"/>
                </a:lnTo>
                <a:lnTo>
                  <a:pt x="443019" y="1394231"/>
                </a:lnTo>
                <a:lnTo>
                  <a:pt x="485460" y="1413391"/>
                </a:lnTo>
                <a:lnTo>
                  <a:pt x="529244" y="1430559"/>
                </a:lnTo>
                <a:lnTo>
                  <a:pt x="574291" y="1445665"/>
                </a:lnTo>
                <a:lnTo>
                  <a:pt x="620518" y="1458638"/>
                </a:lnTo>
                <a:lnTo>
                  <a:pt x="667845" y="1469409"/>
                </a:lnTo>
                <a:lnTo>
                  <a:pt x="716190" y="1477908"/>
                </a:lnTo>
                <a:lnTo>
                  <a:pt x="765471" y="1484065"/>
                </a:lnTo>
                <a:lnTo>
                  <a:pt x="815609" y="1487810"/>
                </a:lnTo>
                <a:lnTo>
                  <a:pt x="866520" y="1489075"/>
                </a:lnTo>
                <a:lnTo>
                  <a:pt x="917445" y="1487810"/>
                </a:lnTo>
                <a:lnTo>
                  <a:pt x="967595" y="1484065"/>
                </a:lnTo>
                <a:lnTo>
                  <a:pt x="1016888" y="1477908"/>
                </a:lnTo>
                <a:lnTo>
                  <a:pt x="1065243" y="1469409"/>
                </a:lnTo>
                <a:lnTo>
                  <a:pt x="1112580" y="1458638"/>
                </a:lnTo>
                <a:lnTo>
                  <a:pt x="1158816" y="1445665"/>
                </a:lnTo>
                <a:lnTo>
                  <a:pt x="1203870" y="1430559"/>
                </a:lnTo>
                <a:lnTo>
                  <a:pt x="1247662" y="1413391"/>
                </a:lnTo>
                <a:lnTo>
                  <a:pt x="1290110" y="1394231"/>
                </a:lnTo>
                <a:lnTo>
                  <a:pt x="1331132" y="1373148"/>
                </a:lnTo>
                <a:lnTo>
                  <a:pt x="1370648" y="1350211"/>
                </a:lnTo>
                <a:lnTo>
                  <a:pt x="1408576" y="1325492"/>
                </a:lnTo>
                <a:lnTo>
                  <a:pt x="1444835" y="1299060"/>
                </a:lnTo>
                <a:lnTo>
                  <a:pt x="1479343" y="1270984"/>
                </a:lnTo>
                <a:lnTo>
                  <a:pt x="1512020" y="1241334"/>
                </a:lnTo>
                <a:lnTo>
                  <a:pt x="1542784" y="1210181"/>
                </a:lnTo>
                <a:lnTo>
                  <a:pt x="1571554" y="1177594"/>
                </a:lnTo>
                <a:lnTo>
                  <a:pt x="1598248" y="1143643"/>
                </a:lnTo>
                <a:lnTo>
                  <a:pt x="1622786" y="1108397"/>
                </a:lnTo>
                <a:lnTo>
                  <a:pt x="1645086" y="1071928"/>
                </a:lnTo>
                <a:lnTo>
                  <a:pt x="1665067" y="1034303"/>
                </a:lnTo>
                <a:lnTo>
                  <a:pt x="1682647" y="995594"/>
                </a:lnTo>
                <a:lnTo>
                  <a:pt x="1697746" y="955871"/>
                </a:lnTo>
                <a:lnTo>
                  <a:pt x="1710281" y="915202"/>
                </a:lnTo>
                <a:lnTo>
                  <a:pt x="1720172" y="873658"/>
                </a:lnTo>
                <a:lnTo>
                  <a:pt x="1727338" y="831309"/>
                </a:lnTo>
                <a:lnTo>
                  <a:pt x="1731697" y="788224"/>
                </a:lnTo>
                <a:lnTo>
                  <a:pt x="1733168" y="744474"/>
                </a:lnTo>
                <a:lnTo>
                  <a:pt x="1731697" y="700736"/>
                </a:lnTo>
                <a:lnTo>
                  <a:pt x="1727338" y="657664"/>
                </a:lnTo>
                <a:lnTo>
                  <a:pt x="1720172" y="615326"/>
                </a:lnTo>
                <a:lnTo>
                  <a:pt x="1710281" y="573792"/>
                </a:lnTo>
                <a:lnTo>
                  <a:pt x="1697746" y="533133"/>
                </a:lnTo>
                <a:lnTo>
                  <a:pt x="1682647" y="493418"/>
                </a:lnTo>
                <a:lnTo>
                  <a:pt x="1665067" y="454717"/>
                </a:lnTo>
                <a:lnTo>
                  <a:pt x="1645086" y="417100"/>
                </a:lnTo>
                <a:lnTo>
                  <a:pt x="1622786" y="380637"/>
                </a:lnTo>
                <a:lnTo>
                  <a:pt x="1598248" y="345398"/>
                </a:lnTo>
                <a:lnTo>
                  <a:pt x="1571554" y="311452"/>
                </a:lnTo>
                <a:lnTo>
                  <a:pt x="1542784" y="278869"/>
                </a:lnTo>
                <a:lnTo>
                  <a:pt x="1512020" y="247720"/>
                </a:lnTo>
                <a:lnTo>
                  <a:pt x="1479343" y="218074"/>
                </a:lnTo>
                <a:lnTo>
                  <a:pt x="1444835" y="190002"/>
                </a:lnTo>
                <a:lnTo>
                  <a:pt x="1408576" y="163572"/>
                </a:lnTo>
                <a:lnTo>
                  <a:pt x="1370648" y="138855"/>
                </a:lnTo>
                <a:lnTo>
                  <a:pt x="1331132" y="115921"/>
                </a:lnTo>
                <a:lnTo>
                  <a:pt x="1290110" y="94839"/>
                </a:lnTo>
                <a:lnTo>
                  <a:pt x="1247662" y="75680"/>
                </a:lnTo>
                <a:lnTo>
                  <a:pt x="1203870" y="58513"/>
                </a:lnTo>
                <a:lnTo>
                  <a:pt x="1158816" y="43408"/>
                </a:lnTo>
                <a:lnTo>
                  <a:pt x="1112580" y="30436"/>
                </a:lnTo>
                <a:lnTo>
                  <a:pt x="1065243" y="19665"/>
                </a:lnTo>
                <a:lnTo>
                  <a:pt x="1016888" y="11166"/>
                </a:lnTo>
                <a:lnTo>
                  <a:pt x="967595" y="5009"/>
                </a:lnTo>
                <a:lnTo>
                  <a:pt x="917445" y="1264"/>
                </a:lnTo>
                <a:lnTo>
                  <a:pt x="866520" y="0"/>
                </a:lnTo>
                <a:close/>
              </a:path>
            </a:pathLst>
          </a:custGeom>
          <a:solidFill>
            <a:srgbClr val="9F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7439" y="4213859"/>
            <a:ext cx="2522982" cy="1822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8079" y="4228719"/>
            <a:ext cx="2442210" cy="1741805"/>
          </a:xfrm>
          <a:custGeom>
            <a:avLst/>
            <a:gdLst/>
            <a:ahLst/>
            <a:cxnLst/>
            <a:rect l="l" t="t" r="r" b="b"/>
            <a:pathLst>
              <a:path w="2442210" h="1741804">
                <a:moveTo>
                  <a:pt x="1220978" y="0"/>
                </a:moveTo>
                <a:lnTo>
                  <a:pt x="1165095" y="896"/>
                </a:lnTo>
                <a:lnTo>
                  <a:pt x="1109856" y="3558"/>
                </a:lnTo>
                <a:lnTo>
                  <a:pt x="1055316" y="7949"/>
                </a:lnTo>
                <a:lnTo>
                  <a:pt x="1001527" y="14030"/>
                </a:lnTo>
                <a:lnTo>
                  <a:pt x="948545" y="21762"/>
                </a:lnTo>
                <a:lnTo>
                  <a:pt x="896423" y="31107"/>
                </a:lnTo>
                <a:lnTo>
                  <a:pt x="845214" y="42027"/>
                </a:lnTo>
                <a:lnTo>
                  <a:pt x="794973" y="54483"/>
                </a:lnTo>
                <a:lnTo>
                  <a:pt x="745753" y="68437"/>
                </a:lnTo>
                <a:lnTo>
                  <a:pt x="697610" y="83850"/>
                </a:lnTo>
                <a:lnTo>
                  <a:pt x="650595" y="100683"/>
                </a:lnTo>
                <a:lnTo>
                  <a:pt x="604764" y="118900"/>
                </a:lnTo>
                <a:lnTo>
                  <a:pt x="560170" y="138460"/>
                </a:lnTo>
                <a:lnTo>
                  <a:pt x="516868" y="159326"/>
                </a:lnTo>
                <a:lnTo>
                  <a:pt x="474910" y="181460"/>
                </a:lnTo>
                <a:lnTo>
                  <a:pt x="434352" y="204822"/>
                </a:lnTo>
                <a:lnTo>
                  <a:pt x="395246" y="229374"/>
                </a:lnTo>
                <a:lnTo>
                  <a:pt x="357647" y="255079"/>
                </a:lnTo>
                <a:lnTo>
                  <a:pt x="321609" y="281897"/>
                </a:lnTo>
                <a:lnTo>
                  <a:pt x="287186" y="309791"/>
                </a:lnTo>
                <a:lnTo>
                  <a:pt x="254431" y="338721"/>
                </a:lnTo>
                <a:lnTo>
                  <a:pt x="223399" y="368649"/>
                </a:lnTo>
                <a:lnTo>
                  <a:pt x="194143" y="399538"/>
                </a:lnTo>
                <a:lnTo>
                  <a:pt x="166718" y="431348"/>
                </a:lnTo>
                <a:lnTo>
                  <a:pt x="141176" y="464041"/>
                </a:lnTo>
                <a:lnTo>
                  <a:pt x="117573" y="497579"/>
                </a:lnTo>
                <a:lnTo>
                  <a:pt x="95962" y="531923"/>
                </a:lnTo>
                <a:lnTo>
                  <a:pt x="76397" y="567035"/>
                </a:lnTo>
                <a:lnTo>
                  <a:pt x="58931" y="602877"/>
                </a:lnTo>
                <a:lnTo>
                  <a:pt x="43620" y="639409"/>
                </a:lnTo>
                <a:lnTo>
                  <a:pt x="30516" y="676594"/>
                </a:lnTo>
                <a:lnTo>
                  <a:pt x="19674" y="714394"/>
                </a:lnTo>
                <a:lnTo>
                  <a:pt x="11147" y="752769"/>
                </a:lnTo>
                <a:lnTo>
                  <a:pt x="4990" y="791682"/>
                </a:lnTo>
                <a:lnTo>
                  <a:pt x="1256" y="831093"/>
                </a:lnTo>
                <a:lnTo>
                  <a:pt x="0" y="870965"/>
                </a:lnTo>
                <a:lnTo>
                  <a:pt x="1256" y="910827"/>
                </a:lnTo>
                <a:lnTo>
                  <a:pt x="4990" y="950229"/>
                </a:lnTo>
                <a:lnTo>
                  <a:pt x="11147" y="989132"/>
                </a:lnTo>
                <a:lnTo>
                  <a:pt x="19674" y="1027498"/>
                </a:lnTo>
                <a:lnTo>
                  <a:pt x="30516" y="1065289"/>
                </a:lnTo>
                <a:lnTo>
                  <a:pt x="43620" y="1102466"/>
                </a:lnTo>
                <a:lnTo>
                  <a:pt x="58931" y="1138991"/>
                </a:lnTo>
                <a:lnTo>
                  <a:pt x="76397" y="1174825"/>
                </a:lnTo>
                <a:lnTo>
                  <a:pt x="95962" y="1209930"/>
                </a:lnTo>
                <a:lnTo>
                  <a:pt x="117573" y="1244268"/>
                </a:lnTo>
                <a:lnTo>
                  <a:pt x="141176" y="1277800"/>
                </a:lnTo>
                <a:lnTo>
                  <a:pt x="166718" y="1310487"/>
                </a:lnTo>
                <a:lnTo>
                  <a:pt x="194143" y="1342292"/>
                </a:lnTo>
                <a:lnTo>
                  <a:pt x="223399" y="1373175"/>
                </a:lnTo>
                <a:lnTo>
                  <a:pt x="254431" y="1403099"/>
                </a:lnTo>
                <a:lnTo>
                  <a:pt x="287186" y="1432025"/>
                </a:lnTo>
                <a:lnTo>
                  <a:pt x="321609" y="1459914"/>
                </a:lnTo>
                <a:lnTo>
                  <a:pt x="357647" y="1486728"/>
                </a:lnTo>
                <a:lnTo>
                  <a:pt x="395246" y="1512429"/>
                </a:lnTo>
                <a:lnTo>
                  <a:pt x="434352" y="1536979"/>
                </a:lnTo>
                <a:lnTo>
                  <a:pt x="474910" y="1560338"/>
                </a:lnTo>
                <a:lnTo>
                  <a:pt x="516868" y="1582468"/>
                </a:lnTo>
                <a:lnTo>
                  <a:pt x="560170" y="1603332"/>
                </a:lnTo>
                <a:lnTo>
                  <a:pt x="604764" y="1622890"/>
                </a:lnTo>
                <a:lnTo>
                  <a:pt x="650595" y="1641104"/>
                </a:lnTo>
                <a:lnTo>
                  <a:pt x="697610" y="1657937"/>
                </a:lnTo>
                <a:lnTo>
                  <a:pt x="745753" y="1673348"/>
                </a:lnTo>
                <a:lnTo>
                  <a:pt x="794973" y="1687300"/>
                </a:lnTo>
                <a:lnTo>
                  <a:pt x="845214" y="1699755"/>
                </a:lnTo>
                <a:lnTo>
                  <a:pt x="896423" y="1710674"/>
                </a:lnTo>
                <a:lnTo>
                  <a:pt x="948545" y="1720018"/>
                </a:lnTo>
                <a:lnTo>
                  <a:pt x="1001527" y="1727750"/>
                </a:lnTo>
                <a:lnTo>
                  <a:pt x="1055316" y="1733830"/>
                </a:lnTo>
                <a:lnTo>
                  <a:pt x="1109856" y="1738220"/>
                </a:lnTo>
                <a:lnTo>
                  <a:pt x="1165095" y="1740883"/>
                </a:lnTo>
                <a:lnTo>
                  <a:pt x="1220978" y="1741779"/>
                </a:lnTo>
                <a:lnTo>
                  <a:pt x="1276870" y="1740883"/>
                </a:lnTo>
                <a:lnTo>
                  <a:pt x="1332118" y="1738220"/>
                </a:lnTo>
                <a:lnTo>
                  <a:pt x="1386666" y="1733830"/>
                </a:lnTo>
                <a:lnTo>
                  <a:pt x="1440461" y="1727750"/>
                </a:lnTo>
                <a:lnTo>
                  <a:pt x="1493449" y="1720018"/>
                </a:lnTo>
                <a:lnTo>
                  <a:pt x="1545577" y="1710674"/>
                </a:lnTo>
                <a:lnTo>
                  <a:pt x="1596789" y="1699755"/>
                </a:lnTo>
                <a:lnTo>
                  <a:pt x="1647033" y="1687300"/>
                </a:lnTo>
                <a:lnTo>
                  <a:pt x="1696255" y="1673348"/>
                </a:lnTo>
                <a:lnTo>
                  <a:pt x="1744401" y="1657937"/>
                </a:lnTo>
                <a:lnTo>
                  <a:pt x="1791416" y="1641104"/>
                </a:lnTo>
                <a:lnTo>
                  <a:pt x="1837247" y="1622890"/>
                </a:lnTo>
                <a:lnTo>
                  <a:pt x="1881841" y="1603332"/>
                </a:lnTo>
                <a:lnTo>
                  <a:pt x="1925143" y="1582468"/>
                </a:lnTo>
                <a:lnTo>
                  <a:pt x="1967099" y="1560338"/>
                </a:lnTo>
                <a:lnTo>
                  <a:pt x="2007656" y="1536979"/>
                </a:lnTo>
                <a:lnTo>
                  <a:pt x="2046759" y="1512429"/>
                </a:lnTo>
                <a:lnTo>
                  <a:pt x="2084355" y="1486728"/>
                </a:lnTo>
                <a:lnTo>
                  <a:pt x="2120390" y="1459914"/>
                </a:lnTo>
                <a:lnTo>
                  <a:pt x="2154811" y="1432025"/>
                </a:lnTo>
                <a:lnTo>
                  <a:pt x="2187562" y="1403099"/>
                </a:lnTo>
                <a:lnTo>
                  <a:pt x="2218591" y="1373175"/>
                </a:lnTo>
                <a:lnTo>
                  <a:pt x="2247844" y="1342292"/>
                </a:lnTo>
                <a:lnTo>
                  <a:pt x="2275266" y="1310487"/>
                </a:lnTo>
                <a:lnTo>
                  <a:pt x="2300803" y="1277800"/>
                </a:lnTo>
                <a:lnTo>
                  <a:pt x="2324403" y="1244268"/>
                </a:lnTo>
                <a:lnTo>
                  <a:pt x="2346011" y="1209930"/>
                </a:lnTo>
                <a:lnTo>
                  <a:pt x="2365573" y="1174825"/>
                </a:lnTo>
                <a:lnTo>
                  <a:pt x="2383035" y="1138991"/>
                </a:lnTo>
                <a:lnTo>
                  <a:pt x="2398344" y="1102466"/>
                </a:lnTo>
                <a:lnTo>
                  <a:pt x="2411445" y="1065289"/>
                </a:lnTo>
                <a:lnTo>
                  <a:pt x="2422285" y="1027498"/>
                </a:lnTo>
                <a:lnTo>
                  <a:pt x="2430810" y="989132"/>
                </a:lnTo>
                <a:lnTo>
                  <a:pt x="2436966" y="950229"/>
                </a:lnTo>
                <a:lnTo>
                  <a:pt x="2440699" y="910827"/>
                </a:lnTo>
                <a:lnTo>
                  <a:pt x="2441956" y="870965"/>
                </a:lnTo>
                <a:lnTo>
                  <a:pt x="2440699" y="831093"/>
                </a:lnTo>
                <a:lnTo>
                  <a:pt x="2436966" y="791682"/>
                </a:lnTo>
                <a:lnTo>
                  <a:pt x="2430810" y="752769"/>
                </a:lnTo>
                <a:lnTo>
                  <a:pt x="2422285" y="714394"/>
                </a:lnTo>
                <a:lnTo>
                  <a:pt x="2411445" y="676594"/>
                </a:lnTo>
                <a:lnTo>
                  <a:pt x="2398344" y="639409"/>
                </a:lnTo>
                <a:lnTo>
                  <a:pt x="2383035" y="602877"/>
                </a:lnTo>
                <a:lnTo>
                  <a:pt x="2365573" y="567035"/>
                </a:lnTo>
                <a:lnTo>
                  <a:pt x="2346011" y="531923"/>
                </a:lnTo>
                <a:lnTo>
                  <a:pt x="2324403" y="497579"/>
                </a:lnTo>
                <a:lnTo>
                  <a:pt x="2300803" y="464041"/>
                </a:lnTo>
                <a:lnTo>
                  <a:pt x="2275266" y="431348"/>
                </a:lnTo>
                <a:lnTo>
                  <a:pt x="2247844" y="399538"/>
                </a:lnTo>
                <a:lnTo>
                  <a:pt x="2218591" y="368649"/>
                </a:lnTo>
                <a:lnTo>
                  <a:pt x="2187562" y="338721"/>
                </a:lnTo>
                <a:lnTo>
                  <a:pt x="2154811" y="309791"/>
                </a:lnTo>
                <a:lnTo>
                  <a:pt x="2120390" y="281897"/>
                </a:lnTo>
                <a:lnTo>
                  <a:pt x="2084355" y="255079"/>
                </a:lnTo>
                <a:lnTo>
                  <a:pt x="2046759" y="229374"/>
                </a:lnTo>
                <a:lnTo>
                  <a:pt x="2007656" y="204822"/>
                </a:lnTo>
                <a:lnTo>
                  <a:pt x="1967099" y="181460"/>
                </a:lnTo>
                <a:lnTo>
                  <a:pt x="1925143" y="159326"/>
                </a:lnTo>
                <a:lnTo>
                  <a:pt x="1881841" y="138460"/>
                </a:lnTo>
                <a:lnTo>
                  <a:pt x="1837247" y="118900"/>
                </a:lnTo>
                <a:lnTo>
                  <a:pt x="1791416" y="100683"/>
                </a:lnTo>
                <a:lnTo>
                  <a:pt x="1744401" y="83850"/>
                </a:lnTo>
                <a:lnTo>
                  <a:pt x="1696255" y="68437"/>
                </a:lnTo>
                <a:lnTo>
                  <a:pt x="1647033" y="54483"/>
                </a:lnTo>
                <a:lnTo>
                  <a:pt x="1596789" y="42027"/>
                </a:lnTo>
                <a:lnTo>
                  <a:pt x="1545577" y="31107"/>
                </a:lnTo>
                <a:lnTo>
                  <a:pt x="1493449" y="21762"/>
                </a:lnTo>
                <a:lnTo>
                  <a:pt x="1440461" y="14030"/>
                </a:lnTo>
                <a:lnTo>
                  <a:pt x="1386666" y="7949"/>
                </a:lnTo>
                <a:lnTo>
                  <a:pt x="1332118" y="3558"/>
                </a:lnTo>
                <a:lnTo>
                  <a:pt x="1276870" y="896"/>
                </a:lnTo>
                <a:lnTo>
                  <a:pt x="1220978" y="0"/>
                </a:lnTo>
                <a:close/>
              </a:path>
            </a:pathLst>
          </a:custGeom>
          <a:solidFill>
            <a:srgbClr val="9F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3732" y="2023745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57"/>
                </a:moveTo>
                <a:lnTo>
                  <a:pt x="197485" y="0"/>
                </a:lnTo>
                <a:lnTo>
                  <a:pt x="732663" y="0"/>
                </a:lnTo>
                <a:lnTo>
                  <a:pt x="535305" y="197357"/>
                </a:lnTo>
                <a:lnTo>
                  <a:pt x="0" y="1973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6992" y="1530299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30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8423" y="2060701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5435" y="2091563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145" y="2128647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1141" y="2165604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9230" y="2898648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57"/>
                </a:moveTo>
                <a:lnTo>
                  <a:pt x="197357" y="0"/>
                </a:lnTo>
                <a:lnTo>
                  <a:pt x="732663" y="0"/>
                </a:lnTo>
                <a:lnTo>
                  <a:pt x="535305" y="197357"/>
                </a:lnTo>
                <a:lnTo>
                  <a:pt x="0" y="1973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42364" y="2405202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30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3920" y="2935604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0933" y="2966466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6644" y="3003423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6511" y="3040507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9927" y="3714369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57"/>
                </a:moveTo>
                <a:lnTo>
                  <a:pt x="197358" y="0"/>
                </a:lnTo>
                <a:lnTo>
                  <a:pt x="732536" y="0"/>
                </a:lnTo>
                <a:lnTo>
                  <a:pt x="535178" y="197357"/>
                </a:lnTo>
                <a:lnTo>
                  <a:pt x="0" y="1973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3061" y="3220923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29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4492" y="3751453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1632" y="3782186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7214" y="3819271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7210" y="3856228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6277" y="1881377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58"/>
                </a:moveTo>
                <a:lnTo>
                  <a:pt x="197358" y="0"/>
                </a:lnTo>
                <a:lnTo>
                  <a:pt x="732663" y="0"/>
                </a:lnTo>
                <a:lnTo>
                  <a:pt x="535305" y="197358"/>
                </a:lnTo>
                <a:lnTo>
                  <a:pt x="0" y="1973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9538" y="1387932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30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0967" y="1918335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980" y="1949195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23690" y="1986279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3559" y="2023236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05804" y="1788795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90" h="197485">
                <a:moveTo>
                  <a:pt x="0" y="197484"/>
                </a:moveTo>
                <a:lnTo>
                  <a:pt x="197485" y="0"/>
                </a:lnTo>
                <a:lnTo>
                  <a:pt x="732663" y="0"/>
                </a:lnTo>
                <a:lnTo>
                  <a:pt x="535305" y="197484"/>
                </a:lnTo>
                <a:lnTo>
                  <a:pt x="0" y="197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9065" y="1295349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09" h="494030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00496" y="1825879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77509" y="1856739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3219" y="1893697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03214" y="1930654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800" y="5614060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83"/>
                </a:moveTo>
                <a:lnTo>
                  <a:pt x="197357" y="0"/>
                </a:lnTo>
                <a:lnTo>
                  <a:pt x="732663" y="0"/>
                </a:lnTo>
                <a:lnTo>
                  <a:pt x="535305" y="197383"/>
                </a:lnTo>
                <a:lnTo>
                  <a:pt x="0" y="19738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30933" y="5120614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29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42364" y="5651068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503" y="5681903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5213" y="5718911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45082" y="5755919"/>
            <a:ext cx="447040" cy="635"/>
          </a:xfrm>
          <a:custGeom>
            <a:avLst/>
            <a:gdLst/>
            <a:ahLst/>
            <a:cxnLst/>
            <a:rect l="l" t="t" r="r" b="b"/>
            <a:pathLst>
              <a:path w="447039" h="635">
                <a:moveTo>
                  <a:pt x="0" y="0"/>
                </a:moveTo>
                <a:lnTo>
                  <a:pt x="446531" y="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41240" y="5743587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83"/>
                </a:moveTo>
                <a:lnTo>
                  <a:pt x="197358" y="0"/>
                </a:lnTo>
                <a:lnTo>
                  <a:pt x="732663" y="0"/>
                </a:lnTo>
                <a:lnTo>
                  <a:pt x="535305" y="197383"/>
                </a:lnTo>
                <a:lnTo>
                  <a:pt x="0" y="19738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4373" y="5250141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29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35803" y="5780595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2944" y="5811443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8653" y="5848451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38521" y="5885459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18940" y="3807586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89" h="197485">
                <a:moveTo>
                  <a:pt x="0" y="197357"/>
                </a:moveTo>
                <a:lnTo>
                  <a:pt x="197358" y="0"/>
                </a:lnTo>
                <a:lnTo>
                  <a:pt x="732663" y="0"/>
                </a:lnTo>
                <a:lnTo>
                  <a:pt x="535305" y="197357"/>
                </a:lnTo>
                <a:lnTo>
                  <a:pt x="0" y="1973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02073" y="3314141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10" h="494029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13630" y="3844671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0644" y="3875532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56353" y="3912489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6221" y="3949446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38468" y="4797552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90" h="197485">
                <a:moveTo>
                  <a:pt x="0" y="197358"/>
                </a:moveTo>
                <a:lnTo>
                  <a:pt x="197357" y="0"/>
                </a:lnTo>
                <a:lnTo>
                  <a:pt x="732662" y="0"/>
                </a:lnTo>
                <a:lnTo>
                  <a:pt x="535304" y="197358"/>
                </a:lnTo>
                <a:lnTo>
                  <a:pt x="0" y="1973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21602" y="4304106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09" h="494029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3158" y="4834509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10171" y="4865370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75881" y="4902453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35750" y="4939410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26326" y="1894204"/>
            <a:ext cx="732790" cy="197485"/>
          </a:xfrm>
          <a:custGeom>
            <a:avLst/>
            <a:gdLst/>
            <a:ahLst/>
            <a:cxnLst/>
            <a:rect l="l" t="t" r="r" b="b"/>
            <a:pathLst>
              <a:path w="732790" h="197485">
                <a:moveTo>
                  <a:pt x="0" y="197358"/>
                </a:moveTo>
                <a:lnTo>
                  <a:pt x="197484" y="0"/>
                </a:lnTo>
                <a:lnTo>
                  <a:pt x="732663" y="0"/>
                </a:lnTo>
                <a:lnTo>
                  <a:pt x="535304" y="197358"/>
                </a:lnTo>
                <a:lnTo>
                  <a:pt x="0" y="1973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9586" y="1400759"/>
            <a:ext cx="549910" cy="494030"/>
          </a:xfrm>
          <a:custGeom>
            <a:avLst/>
            <a:gdLst/>
            <a:ahLst/>
            <a:cxnLst/>
            <a:rect l="l" t="t" r="r" b="b"/>
            <a:pathLst>
              <a:path w="549909" h="494030">
                <a:moveTo>
                  <a:pt x="0" y="493445"/>
                </a:moveTo>
                <a:lnTo>
                  <a:pt x="549490" y="493445"/>
                </a:lnTo>
                <a:lnTo>
                  <a:pt x="549490" y="0"/>
                </a:lnTo>
                <a:lnTo>
                  <a:pt x="0" y="0"/>
                </a:lnTo>
                <a:lnTo>
                  <a:pt x="0" y="493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21017" y="1931161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98030" y="1962023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63740" y="1999107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23734" y="2036064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4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6191" y="3052572"/>
            <a:ext cx="448817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65800" y="2714879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4169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3670" y="2875788"/>
            <a:ext cx="448056" cy="269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07891" y="2933700"/>
            <a:ext cx="448817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7372" y="2596007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4169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30295" y="3308603"/>
            <a:ext cx="448056" cy="269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49650" y="2971038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8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90850" y="5425440"/>
            <a:ext cx="448055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10203" y="5087492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8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70810" y="4733544"/>
            <a:ext cx="448056" cy="269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90164" y="4395723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8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30346" y="4604003"/>
            <a:ext cx="448818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0208" y="4266184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8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26814" y="5183123"/>
            <a:ext cx="448056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46040" y="4845684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9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78123" y="2532888"/>
            <a:ext cx="448818" cy="270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97732" y="2195448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4169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10300" y="2576322"/>
            <a:ext cx="448055" cy="269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29654" y="2238629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4169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24650" y="3576828"/>
            <a:ext cx="448818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44384" y="3239135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9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07964" y="3512820"/>
            <a:ext cx="448817" cy="269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27571" y="3174873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9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25217" y="2510789"/>
            <a:ext cx="1036319" cy="4655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73732" y="2538222"/>
            <a:ext cx="939800" cy="360680"/>
          </a:xfrm>
          <a:custGeom>
            <a:avLst/>
            <a:gdLst/>
            <a:ahLst/>
            <a:cxnLst/>
            <a:rect l="l" t="t" r="r" b="b"/>
            <a:pathLst>
              <a:path w="939800" h="360680">
                <a:moveTo>
                  <a:pt x="939292" y="0"/>
                </a:moveTo>
                <a:lnTo>
                  <a:pt x="0" y="360425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53689" y="2000250"/>
            <a:ext cx="311657" cy="6118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06395" y="2023745"/>
            <a:ext cx="207010" cy="514984"/>
          </a:xfrm>
          <a:custGeom>
            <a:avLst/>
            <a:gdLst/>
            <a:ahLst/>
            <a:cxnLst/>
            <a:rect l="l" t="t" r="r" b="b"/>
            <a:pathLst>
              <a:path w="207010" h="514985">
                <a:moveTo>
                  <a:pt x="206629" y="5144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61716" y="2512314"/>
            <a:ext cx="538733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13023" y="2538222"/>
            <a:ext cx="436880" cy="433070"/>
          </a:xfrm>
          <a:custGeom>
            <a:avLst/>
            <a:gdLst/>
            <a:ahLst/>
            <a:cxnLst/>
            <a:rect l="l" t="t" r="r" b="b"/>
            <a:pathLst>
              <a:path w="436879" h="433069">
                <a:moveTo>
                  <a:pt x="436625" y="43281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99865" y="2569464"/>
            <a:ext cx="677417" cy="478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49650" y="2596007"/>
            <a:ext cx="577850" cy="375285"/>
          </a:xfrm>
          <a:custGeom>
            <a:avLst/>
            <a:gdLst/>
            <a:ahLst/>
            <a:cxnLst/>
            <a:rect l="l" t="t" r="r" b="b"/>
            <a:pathLst>
              <a:path w="577850" h="375285">
                <a:moveTo>
                  <a:pt x="577723" y="0"/>
                </a:moveTo>
                <a:lnTo>
                  <a:pt x="0" y="37503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46932" y="2169414"/>
            <a:ext cx="531113" cy="502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97732" y="2195448"/>
            <a:ext cx="429895" cy="400685"/>
          </a:xfrm>
          <a:custGeom>
            <a:avLst/>
            <a:gdLst/>
            <a:ahLst/>
            <a:cxnLst/>
            <a:rect l="l" t="t" r="r" b="b"/>
            <a:pathLst>
              <a:path w="429895" h="400685">
                <a:moveTo>
                  <a:pt x="429640" y="40055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45408" y="2054351"/>
            <a:ext cx="167639" cy="2156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97732" y="2078735"/>
            <a:ext cx="63500" cy="116839"/>
          </a:xfrm>
          <a:custGeom>
            <a:avLst/>
            <a:gdLst/>
            <a:ahLst/>
            <a:cxnLst/>
            <a:rect l="l" t="t" r="r" b="b"/>
            <a:pathLst>
              <a:path w="63500" h="116839">
                <a:moveTo>
                  <a:pt x="63372" y="0"/>
                </a:moveTo>
                <a:lnTo>
                  <a:pt x="0" y="116712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92679" y="2944367"/>
            <a:ext cx="1207008" cy="8465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42464" y="2971038"/>
            <a:ext cx="1107440" cy="743585"/>
          </a:xfrm>
          <a:custGeom>
            <a:avLst/>
            <a:gdLst/>
            <a:ahLst/>
            <a:cxnLst/>
            <a:rect l="l" t="t" r="r" b="b"/>
            <a:pathLst>
              <a:path w="1107439" h="743585">
                <a:moveTo>
                  <a:pt x="1107186" y="0"/>
                </a:moveTo>
                <a:lnTo>
                  <a:pt x="0" y="743331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37332" y="2947416"/>
            <a:ext cx="564642" cy="1521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90164" y="2971038"/>
            <a:ext cx="459740" cy="1424940"/>
          </a:xfrm>
          <a:custGeom>
            <a:avLst/>
            <a:gdLst/>
            <a:ahLst/>
            <a:cxnLst/>
            <a:rect l="l" t="t" r="r" b="b"/>
            <a:pathLst>
              <a:path w="459739" h="1424939">
                <a:moveTo>
                  <a:pt x="459486" y="0"/>
                </a:moveTo>
                <a:lnTo>
                  <a:pt x="0" y="1424686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58134" y="4241291"/>
            <a:ext cx="643889" cy="9212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10203" y="4266184"/>
            <a:ext cx="540385" cy="821690"/>
          </a:xfrm>
          <a:custGeom>
            <a:avLst/>
            <a:gdLst/>
            <a:ahLst/>
            <a:cxnLst/>
            <a:rect l="l" t="t" r="r" b="b"/>
            <a:pathLst>
              <a:path w="540385" h="821689">
                <a:moveTo>
                  <a:pt x="540004" y="0"/>
                </a:moveTo>
                <a:lnTo>
                  <a:pt x="0" y="82130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99915" y="4239767"/>
            <a:ext cx="797051" cy="6819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50208" y="4266184"/>
            <a:ext cx="695960" cy="579755"/>
          </a:xfrm>
          <a:custGeom>
            <a:avLst/>
            <a:gdLst/>
            <a:ahLst/>
            <a:cxnLst/>
            <a:rect l="l" t="t" r="r" b="b"/>
            <a:pathLst>
              <a:path w="695960" h="579754">
                <a:moveTo>
                  <a:pt x="0" y="0"/>
                </a:moveTo>
                <a:lnTo>
                  <a:pt x="695832" y="579501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42666" y="4238244"/>
            <a:ext cx="954785" cy="2354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90164" y="4266184"/>
            <a:ext cx="860425" cy="129539"/>
          </a:xfrm>
          <a:custGeom>
            <a:avLst/>
            <a:gdLst/>
            <a:ahLst/>
            <a:cxnLst/>
            <a:rect l="l" t="t" r="r" b="b"/>
            <a:pathLst>
              <a:path w="860425" h="129539">
                <a:moveTo>
                  <a:pt x="860044" y="0"/>
                </a:moveTo>
                <a:lnTo>
                  <a:pt x="0" y="129413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38094" y="4371594"/>
            <a:ext cx="424433" cy="7901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90164" y="4395596"/>
            <a:ext cx="320040" cy="692150"/>
          </a:xfrm>
          <a:custGeom>
            <a:avLst/>
            <a:gdLst/>
            <a:ahLst/>
            <a:cxnLst/>
            <a:rect l="l" t="t" r="r" b="b"/>
            <a:pathLst>
              <a:path w="320039" h="692150">
                <a:moveTo>
                  <a:pt x="0" y="0"/>
                </a:moveTo>
                <a:lnTo>
                  <a:pt x="320039" y="691895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31314" y="5060441"/>
            <a:ext cx="1328165" cy="6309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463" y="5087492"/>
            <a:ext cx="1229995" cy="527050"/>
          </a:xfrm>
          <a:custGeom>
            <a:avLst/>
            <a:gdLst/>
            <a:ahLst/>
            <a:cxnLst/>
            <a:rect l="l" t="t" r="r" b="b"/>
            <a:pathLst>
              <a:path w="1229995" h="527050">
                <a:moveTo>
                  <a:pt x="1229740" y="0"/>
                </a:moveTo>
                <a:lnTo>
                  <a:pt x="0" y="526567"/>
                </a:lnTo>
              </a:path>
            </a:pathLst>
          </a:custGeom>
          <a:ln w="1269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94097" y="4821935"/>
            <a:ext cx="470915" cy="995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46040" y="4845684"/>
            <a:ext cx="367030" cy="898525"/>
          </a:xfrm>
          <a:custGeom>
            <a:avLst/>
            <a:gdLst/>
            <a:ahLst/>
            <a:cxnLst/>
            <a:rect l="l" t="t" r="r" b="b"/>
            <a:pathLst>
              <a:path w="367029" h="898525">
                <a:moveTo>
                  <a:pt x="0" y="0"/>
                </a:moveTo>
                <a:lnTo>
                  <a:pt x="366903" y="897902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01946" y="3147822"/>
            <a:ext cx="1374648" cy="7368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51603" y="3174873"/>
            <a:ext cx="1276350" cy="633095"/>
          </a:xfrm>
          <a:custGeom>
            <a:avLst/>
            <a:gdLst/>
            <a:ahLst/>
            <a:cxnLst/>
            <a:rect l="l" t="t" r="r" b="b"/>
            <a:pathLst>
              <a:path w="1276350" h="633095">
                <a:moveTo>
                  <a:pt x="0" y="632713"/>
                </a:moveTo>
                <a:lnTo>
                  <a:pt x="1275969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15000" y="2689098"/>
            <a:ext cx="563879" cy="5615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65800" y="2714879"/>
            <a:ext cx="462280" cy="460375"/>
          </a:xfrm>
          <a:custGeom>
            <a:avLst/>
            <a:gdLst/>
            <a:ahLst/>
            <a:cxnLst/>
            <a:rect l="l" t="t" r="r" b="b"/>
            <a:pathLst>
              <a:path w="462279" h="460375">
                <a:moveTo>
                  <a:pt x="461772" y="45999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80509" y="2567939"/>
            <a:ext cx="1732026" cy="2247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27372" y="2596007"/>
            <a:ext cx="1638935" cy="119380"/>
          </a:xfrm>
          <a:custGeom>
            <a:avLst/>
            <a:gdLst/>
            <a:ahLst/>
            <a:cxnLst/>
            <a:rect l="l" t="t" r="r" b="b"/>
            <a:pathLst>
              <a:path w="1638935" h="119380">
                <a:moveTo>
                  <a:pt x="0" y="0"/>
                </a:moveTo>
                <a:lnTo>
                  <a:pt x="1638427" y="118871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79747" y="2210561"/>
            <a:ext cx="2597657" cy="4632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27372" y="2238629"/>
            <a:ext cx="2502535" cy="357505"/>
          </a:xfrm>
          <a:custGeom>
            <a:avLst/>
            <a:gdLst/>
            <a:ahLst/>
            <a:cxnLst/>
            <a:rect l="l" t="t" r="r" b="b"/>
            <a:pathLst>
              <a:path w="2502534" h="357505">
                <a:moveTo>
                  <a:pt x="0" y="357378"/>
                </a:moveTo>
                <a:lnTo>
                  <a:pt x="250228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77583" y="2214372"/>
            <a:ext cx="618744" cy="10995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29654" y="2238629"/>
            <a:ext cx="514984" cy="1000760"/>
          </a:xfrm>
          <a:custGeom>
            <a:avLst/>
            <a:gdLst/>
            <a:ahLst/>
            <a:cxnLst/>
            <a:rect l="l" t="t" r="r" b="b"/>
            <a:pathLst>
              <a:path w="514984" h="1000760">
                <a:moveTo>
                  <a:pt x="514730" y="100050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86144" y="1766316"/>
            <a:ext cx="196596" cy="5448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38468" y="1788795"/>
            <a:ext cx="91440" cy="450215"/>
          </a:xfrm>
          <a:custGeom>
            <a:avLst/>
            <a:gdLst/>
            <a:ahLst/>
            <a:cxnLst/>
            <a:rect l="l" t="t" r="r" b="b"/>
            <a:pathLst>
              <a:path w="91440" h="450214">
                <a:moveTo>
                  <a:pt x="0" y="0"/>
                </a:moveTo>
                <a:lnTo>
                  <a:pt x="91185" y="449833"/>
                </a:lnTo>
              </a:path>
            </a:pathLst>
          </a:custGeom>
          <a:ln w="1269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17285" y="2687573"/>
            <a:ext cx="1475993" cy="6294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65800" y="2714879"/>
            <a:ext cx="1378585" cy="524510"/>
          </a:xfrm>
          <a:custGeom>
            <a:avLst/>
            <a:gdLst/>
            <a:ahLst/>
            <a:cxnLst/>
            <a:rect l="l" t="t" r="r" b="b"/>
            <a:pathLst>
              <a:path w="1378584" h="524510">
                <a:moveTo>
                  <a:pt x="1378584" y="52425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91933" y="1969007"/>
            <a:ext cx="528066" cy="13434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44384" y="1992883"/>
            <a:ext cx="423545" cy="1246505"/>
          </a:xfrm>
          <a:custGeom>
            <a:avLst/>
            <a:gdLst/>
            <a:ahLst/>
            <a:cxnLst/>
            <a:rect l="l" t="t" r="r" b="b"/>
            <a:pathLst>
              <a:path w="423545" h="1246505">
                <a:moveTo>
                  <a:pt x="423037" y="0"/>
                </a:moveTo>
                <a:lnTo>
                  <a:pt x="0" y="1246251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1933" y="3217164"/>
            <a:ext cx="232409" cy="16520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44384" y="3239135"/>
            <a:ext cx="127000" cy="1558925"/>
          </a:xfrm>
          <a:custGeom>
            <a:avLst/>
            <a:gdLst/>
            <a:ahLst/>
            <a:cxnLst/>
            <a:rect l="l" t="t" r="r" b="b"/>
            <a:pathLst>
              <a:path w="127000" h="1558925">
                <a:moveTo>
                  <a:pt x="126746" y="1558416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96384" y="3212592"/>
            <a:ext cx="2597658" cy="17099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46040" y="3239135"/>
            <a:ext cx="2498725" cy="1606550"/>
          </a:xfrm>
          <a:custGeom>
            <a:avLst/>
            <a:gdLst/>
            <a:ahLst/>
            <a:cxnLst/>
            <a:rect l="l" t="t" r="r" b="b"/>
            <a:pathLst>
              <a:path w="2498725" h="1606550">
                <a:moveTo>
                  <a:pt x="0" y="1606550"/>
                </a:moveTo>
                <a:lnTo>
                  <a:pt x="2498343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4029202" y="2126995"/>
            <a:ext cx="414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do</a:t>
            </a:r>
            <a:r>
              <a:rPr sz="800" i="1" spc="-10" dirty="0">
                <a:latin typeface="Arial"/>
                <a:cs typeface="Arial"/>
              </a:rPr>
              <a:t>m</a:t>
            </a:r>
            <a:r>
              <a:rPr sz="800" i="1" spc="-5" dirty="0">
                <a:latin typeface="Arial"/>
                <a:cs typeface="Arial"/>
              </a:rPr>
              <a:t>ain2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29350" y="3148583"/>
            <a:ext cx="414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do</a:t>
            </a:r>
            <a:r>
              <a:rPr sz="800" i="1" spc="-10" dirty="0">
                <a:latin typeface="Arial"/>
                <a:cs typeface="Arial"/>
              </a:rPr>
              <a:t>m</a:t>
            </a:r>
            <a:r>
              <a:rPr sz="800" i="1" spc="-5" dirty="0">
                <a:latin typeface="Arial"/>
                <a:cs typeface="Arial"/>
              </a:rPr>
              <a:t>ain1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06800" y="5501894"/>
            <a:ext cx="414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do</a:t>
            </a:r>
            <a:r>
              <a:rPr sz="800" i="1" spc="-10" dirty="0">
                <a:latin typeface="Arial"/>
                <a:cs typeface="Arial"/>
              </a:rPr>
              <a:t>m</a:t>
            </a:r>
            <a:r>
              <a:rPr sz="800" i="1" spc="-5" dirty="0">
                <a:latin typeface="Arial"/>
                <a:cs typeface="Arial"/>
              </a:rPr>
              <a:t>ain3</a:t>
            </a:r>
            <a:endParaRPr sz="8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498341" y="4849367"/>
            <a:ext cx="290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router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353053" y="5822188"/>
            <a:ext cx="2439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Corbel"/>
                <a:cs typeface="Corbel"/>
              </a:rPr>
              <a:t>Internet</a:t>
            </a:r>
            <a:endParaRPr sz="5400">
              <a:latin typeface="Corbel"/>
              <a:cs typeface="Corbe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74548" y="355854"/>
            <a:ext cx="8263128" cy="5379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47" y="355854"/>
            <a:ext cx="8947404" cy="5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6422" y="1371600"/>
            <a:ext cx="4931283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7698" y="5310378"/>
            <a:ext cx="3308350" cy="103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rbel"/>
                <a:cs typeface="Corbel"/>
              </a:rPr>
              <a:t>Seven </a:t>
            </a:r>
            <a:r>
              <a:rPr sz="2000" b="1" spc="-5" dirty="0">
                <a:latin typeface="Corbel"/>
                <a:cs typeface="Corbel"/>
              </a:rPr>
              <a:t>Bridges of</a:t>
            </a:r>
            <a:r>
              <a:rPr sz="2000" b="1" spc="30" dirty="0">
                <a:latin typeface="Corbel"/>
                <a:cs typeface="Corbel"/>
              </a:rPr>
              <a:t> </a:t>
            </a:r>
            <a:r>
              <a:rPr sz="2000" b="1" spc="-10" dirty="0">
                <a:latin typeface="Corbel"/>
                <a:cs typeface="Corbel"/>
              </a:rPr>
              <a:t>Königsberg</a:t>
            </a:r>
            <a:endParaRPr sz="2000">
              <a:latin typeface="Corbel"/>
              <a:cs typeface="Corbel"/>
            </a:endParaRPr>
          </a:p>
          <a:p>
            <a:pPr marL="1051560">
              <a:lnSpc>
                <a:spcPct val="100000"/>
              </a:lnSpc>
              <a:spcBef>
                <a:spcPts val="15"/>
              </a:spcBef>
            </a:pPr>
            <a:r>
              <a:rPr sz="1800" b="1" spc="-20" dirty="0">
                <a:solidFill>
                  <a:srgbClr val="7E7E7E"/>
                </a:solidFill>
                <a:latin typeface="Corbel"/>
                <a:cs typeface="Corbel"/>
              </a:rPr>
              <a:t>[Euler,</a:t>
            </a: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 1735]</a:t>
            </a:r>
            <a:endParaRPr sz="1800">
              <a:latin typeface="Corbel"/>
              <a:cs typeface="Corbel"/>
            </a:endParaRPr>
          </a:p>
          <a:p>
            <a:pPr marL="12700" marR="5080" algn="ctr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rbel"/>
                <a:cs typeface="Corbel"/>
              </a:rPr>
              <a:t>Return </a:t>
            </a:r>
            <a:r>
              <a:rPr sz="1400" spc="-5" dirty="0">
                <a:latin typeface="Corbel"/>
                <a:cs typeface="Corbel"/>
              </a:rPr>
              <a:t>to the </a:t>
            </a:r>
            <a:r>
              <a:rPr sz="1400" spc="-10" dirty="0">
                <a:latin typeface="Corbel"/>
                <a:cs typeface="Corbel"/>
              </a:rPr>
              <a:t>starting </a:t>
            </a:r>
            <a:r>
              <a:rPr sz="1400" spc="-5" dirty="0">
                <a:latin typeface="Corbel"/>
                <a:cs typeface="Corbel"/>
              </a:rPr>
              <a:t>point by traveling each  link of the graph once and only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once.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9000" y="5232400"/>
            <a:ext cx="1752600" cy="116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" y="355854"/>
            <a:ext cx="3746754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247254"/>
            <a:ext cx="4518660" cy="16421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45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as a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directed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graph: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Nodes: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Webpages</a:t>
            </a:r>
            <a:endParaRPr sz="28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Edges: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Hyperlinks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7269" y="2942844"/>
            <a:ext cx="1318259" cy="167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896" y="3161538"/>
            <a:ext cx="1247393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2967101"/>
            <a:ext cx="1219200" cy="157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967101"/>
            <a:ext cx="1219200" cy="1579880"/>
          </a:xfrm>
          <a:custGeom>
            <a:avLst/>
            <a:gdLst/>
            <a:ahLst/>
            <a:cxnLst/>
            <a:rect l="l" t="t" r="r" b="b"/>
            <a:pathLst>
              <a:path w="1219200" h="1579879">
                <a:moveTo>
                  <a:pt x="0" y="0"/>
                </a:moveTo>
                <a:lnTo>
                  <a:pt x="1219200" y="0"/>
                </a:lnTo>
                <a:lnTo>
                  <a:pt x="1219200" y="1283335"/>
                </a:lnTo>
                <a:lnTo>
                  <a:pt x="1168413" y="1284503"/>
                </a:lnTo>
                <a:lnTo>
                  <a:pt x="1120441" y="1287890"/>
                </a:lnTo>
                <a:lnTo>
                  <a:pt x="1075114" y="1293321"/>
                </a:lnTo>
                <a:lnTo>
                  <a:pt x="1032260" y="1300619"/>
                </a:lnTo>
                <a:lnTo>
                  <a:pt x="991710" y="1309609"/>
                </a:lnTo>
                <a:lnTo>
                  <a:pt x="953293" y="1320115"/>
                </a:lnTo>
                <a:lnTo>
                  <a:pt x="916838" y="1331962"/>
                </a:lnTo>
                <a:lnTo>
                  <a:pt x="849131" y="1358974"/>
                </a:lnTo>
                <a:lnTo>
                  <a:pt x="787226" y="1389239"/>
                </a:lnTo>
                <a:lnTo>
                  <a:pt x="729756" y="1421351"/>
                </a:lnTo>
                <a:lnTo>
                  <a:pt x="675358" y="1453905"/>
                </a:lnTo>
                <a:lnTo>
                  <a:pt x="648884" y="1469908"/>
                </a:lnTo>
                <a:lnTo>
                  <a:pt x="622666" y="1485493"/>
                </a:lnTo>
                <a:lnTo>
                  <a:pt x="570315" y="1514711"/>
                </a:lnTo>
                <a:lnTo>
                  <a:pt x="516940" y="1540153"/>
                </a:lnTo>
                <a:lnTo>
                  <a:pt x="461177" y="1560412"/>
                </a:lnTo>
                <a:lnTo>
                  <a:pt x="401660" y="1574083"/>
                </a:lnTo>
                <a:lnTo>
                  <a:pt x="337025" y="1579760"/>
                </a:lnTo>
                <a:lnTo>
                  <a:pt x="302361" y="1579161"/>
                </a:lnTo>
                <a:lnTo>
                  <a:pt x="227489" y="1570211"/>
                </a:lnTo>
                <a:lnTo>
                  <a:pt x="186939" y="1561508"/>
                </a:lnTo>
                <a:lnTo>
                  <a:pt x="144085" y="1549752"/>
                </a:lnTo>
                <a:lnTo>
                  <a:pt x="98758" y="1534767"/>
                </a:lnTo>
                <a:lnTo>
                  <a:pt x="50786" y="1516378"/>
                </a:lnTo>
                <a:lnTo>
                  <a:pt x="0" y="149440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8597" y="3217672"/>
            <a:ext cx="895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rbel"/>
                <a:cs typeface="Corbel"/>
              </a:rPr>
              <a:t>I </a:t>
            </a:r>
            <a:r>
              <a:rPr sz="1600" spc="-5" dirty="0">
                <a:latin typeface="Corbel"/>
                <a:cs typeface="Corbel"/>
              </a:rPr>
              <a:t>teach </a:t>
            </a:r>
            <a:r>
              <a:rPr sz="1600" dirty="0">
                <a:latin typeface="Corbel"/>
                <a:cs typeface="Corbel"/>
              </a:rPr>
              <a:t>a  </a:t>
            </a:r>
            <a:r>
              <a:rPr sz="1600" spc="-5" dirty="0">
                <a:latin typeface="Corbel"/>
                <a:cs typeface="Corbel"/>
              </a:rPr>
              <a:t>class on  Networks.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9523" y="3552444"/>
            <a:ext cx="1318260" cy="1932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6955" y="3630167"/>
            <a:ext cx="1305306" cy="1495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800" y="3576701"/>
            <a:ext cx="1219200" cy="1833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800" y="3576701"/>
            <a:ext cx="1219200" cy="1833880"/>
          </a:xfrm>
          <a:custGeom>
            <a:avLst/>
            <a:gdLst/>
            <a:ahLst/>
            <a:cxnLst/>
            <a:rect l="l" t="t" r="r" b="b"/>
            <a:pathLst>
              <a:path w="1219200" h="1833879">
                <a:moveTo>
                  <a:pt x="0" y="0"/>
                </a:moveTo>
                <a:lnTo>
                  <a:pt x="1219200" y="0"/>
                </a:lnTo>
                <a:lnTo>
                  <a:pt x="1219200" y="1489456"/>
                </a:lnTo>
                <a:lnTo>
                  <a:pt x="1171084" y="1490670"/>
                </a:lnTo>
                <a:lnTo>
                  <a:pt x="1125496" y="1494200"/>
                </a:lnTo>
                <a:lnTo>
                  <a:pt x="1082291" y="1499872"/>
                </a:lnTo>
                <a:lnTo>
                  <a:pt x="1041325" y="1507513"/>
                </a:lnTo>
                <a:lnTo>
                  <a:pt x="1002452" y="1516952"/>
                </a:lnTo>
                <a:lnTo>
                  <a:pt x="965529" y="1528014"/>
                </a:lnTo>
                <a:lnTo>
                  <a:pt x="896955" y="1554321"/>
                </a:lnTo>
                <a:lnTo>
                  <a:pt x="834446" y="1585052"/>
                </a:lnTo>
                <a:lnTo>
                  <a:pt x="776847" y="1618828"/>
                </a:lnTo>
                <a:lnTo>
                  <a:pt x="723004" y="1654266"/>
                </a:lnTo>
                <a:lnTo>
                  <a:pt x="671759" y="1689985"/>
                </a:lnTo>
                <a:lnTo>
                  <a:pt x="646751" y="1707519"/>
                </a:lnTo>
                <a:lnTo>
                  <a:pt x="597240" y="1741070"/>
                </a:lnTo>
                <a:lnTo>
                  <a:pt x="547440" y="1771450"/>
                </a:lnTo>
                <a:lnTo>
                  <a:pt x="496195" y="1797277"/>
                </a:lnTo>
                <a:lnTo>
                  <a:pt x="442352" y="1817170"/>
                </a:lnTo>
                <a:lnTo>
                  <a:pt x="384753" y="1829748"/>
                </a:lnTo>
                <a:lnTo>
                  <a:pt x="322244" y="1833629"/>
                </a:lnTo>
                <a:lnTo>
                  <a:pt x="288787" y="1831877"/>
                </a:lnTo>
                <a:lnTo>
                  <a:pt x="216747" y="1820124"/>
                </a:lnTo>
                <a:lnTo>
                  <a:pt x="177874" y="1809777"/>
                </a:lnTo>
                <a:lnTo>
                  <a:pt x="136908" y="1796221"/>
                </a:lnTo>
                <a:lnTo>
                  <a:pt x="93703" y="1779282"/>
                </a:lnTo>
                <a:lnTo>
                  <a:pt x="48115" y="1758788"/>
                </a:lnTo>
                <a:lnTo>
                  <a:pt x="0" y="173456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404" y="3686555"/>
            <a:ext cx="95123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orbel"/>
                <a:cs typeface="Corbel"/>
              </a:rPr>
              <a:t>CS224W:</a:t>
            </a:r>
            <a:endParaRPr sz="1600" dirty="0">
              <a:latin typeface="Corbel"/>
              <a:cs typeface="Corbel"/>
            </a:endParaRPr>
          </a:p>
          <a:p>
            <a:pPr marL="12700" marR="5080" algn="ctr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Classes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are  in </a:t>
            </a:r>
            <a:r>
              <a:rPr sz="1600" spc="-5" dirty="0">
                <a:latin typeface="Corbel"/>
                <a:cs typeface="Corbel"/>
              </a:rPr>
              <a:t>the  </a:t>
            </a:r>
            <a:r>
              <a:rPr lang="en-US" sz="1600" dirty="0" smtClean="0">
                <a:latin typeface="Corbel"/>
                <a:cs typeface="Corbel"/>
              </a:rPr>
              <a:t>Joy</a:t>
            </a:r>
            <a:r>
              <a:rPr sz="1600" dirty="0" smtClean="0">
                <a:latin typeface="Corbel"/>
                <a:cs typeface="Corbel"/>
              </a:rPr>
              <a:t>  </a:t>
            </a:r>
            <a:r>
              <a:rPr sz="1600" dirty="0">
                <a:latin typeface="Corbel"/>
                <a:cs typeface="Corbel"/>
              </a:rPr>
              <a:t>building</a:t>
            </a:r>
          </a:p>
        </p:txBody>
      </p:sp>
      <p:sp>
        <p:nvSpPr>
          <p:cNvPr id="16" name="object 16"/>
          <p:cNvSpPr/>
          <p:nvPr/>
        </p:nvSpPr>
        <p:spPr>
          <a:xfrm>
            <a:off x="5081015" y="4418838"/>
            <a:ext cx="1319022" cy="1679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5108" y="4515611"/>
            <a:ext cx="1409700" cy="1251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0800" y="4443476"/>
            <a:ext cx="1219200" cy="1579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0800" y="4443476"/>
            <a:ext cx="1219200" cy="1579880"/>
          </a:xfrm>
          <a:custGeom>
            <a:avLst/>
            <a:gdLst/>
            <a:ahLst/>
            <a:cxnLst/>
            <a:rect l="l" t="t" r="r" b="b"/>
            <a:pathLst>
              <a:path w="1219200" h="1579879">
                <a:moveTo>
                  <a:pt x="0" y="0"/>
                </a:moveTo>
                <a:lnTo>
                  <a:pt x="1219200" y="0"/>
                </a:lnTo>
                <a:lnTo>
                  <a:pt x="1219200" y="1283246"/>
                </a:lnTo>
                <a:lnTo>
                  <a:pt x="1168413" y="1284414"/>
                </a:lnTo>
                <a:lnTo>
                  <a:pt x="1120441" y="1287801"/>
                </a:lnTo>
                <a:lnTo>
                  <a:pt x="1075114" y="1293232"/>
                </a:lnTo>
                <a:lnTo>
                  <a:pt x="1032260" y="1300530"/>
                </a:lnTo>
                <a:lnTo>
                  <a:pt x="991710" y="1309520"/>
                </a:lnTo>
                <a:lnTo>
                  <a:pt x="953293" y="1320027"/>
                </a:lnTo>
                <a:lnTo>
                  <a:pt x="916838" y="1331874"/>
                </a:lnTo>
                <a:lnTo>
                  <a:pt x="849131" y="1358887"/>
                </a:lnTo>
                <a:lnTo>
                  <a:pt x="787226" y="1389152"/>
                </a:lnTo>
                <a:lnTo>
                  <a:pt x="729756" y="1421266"/>
                </a:lnTo>
                <a:lnTo>
                  <a:pt x="675358" y="1453821"/>
                </a:lnTo>
                <a:lnTo>
                  <a:pt x="648884" y="1469825"/>
                </a:lnTo>
                <a:lnTo>
                  <a:pt x="622666" y="1485412"/>
                </a:lnTo>
                <a:lnTo>
                  <a:pt x="570315" y="1514633"/>
                </a:lnTo>
                <a:lnTo>
                  <a:pt x="516940" y="1540078"/>
                </a:lnTo>
                <a:lnTo>
                  <a:pt x="461177" y="1560341"/>
                </a:lnTo>
                <a:lnTo>
                  <a:pt x="401660" y="1574017"/>
                </a:lnTo>
                <a:lnTo>
                  <a:pt x="337025" y="1579700"/>
                </a:lnTo>
                <a:lnTo>
                  <a:pt x="302361" y="1579105"/>
                </a:lnTo>
                <a:lnTo>
                  <a:pt x="227489" y="1570162"/>
                </a:lnTo>
                <a:lnTo>
                  <a:pt x="186939" y="1561463"/>
                </a:lnTo>
                <a:lnTo>
                  <a:pt x="144085" y="1549711"/>
                </a:lnTo>
                <a:lnTo>
                  <a:pt x="98758" y="1534731"/>
                </a:lnTo>
                <a:lnTo>
                  <a:pt x="50786" y="1516347"/>
                </a:lnTo>
                <a:lnTo>
                  <a:pt x="0" y="1494383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11317" y="4572253"/>
            <a:ext cx="10579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rbel"/>
                <a:cs typeface="Corbel"/>
              </a:rPr>
              <a:t>Computer  </a:t>
            </a:r>
            <a:r>
              <a:rPr sz="1600" dirty="0">
                <a:latin typeface="Corbel"/>
                <a:cs typeface="Corbel"/>
              </a:rPr>
              <a:t>Science  Department  at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lang="en-US" sz="1600" dirty="0" smtClean="0">
                <a:latin typeface="Corbel"/>
                <a:cs typeface="Corbel"/>
              </a:rPr>
              <a:t>UW</a:t>
            </a:r>
            <a:endParaRPr sz="1600" dirty="0"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13269" y="5157214"/>
            <a:ext cx="1318259" cy="16786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8040" y="5497829"/>
            <a:ext cx="1229105" cy="763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2800" y="5181600"/>
            <a:ext cx="1219200" cy="15797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2800" y="5181600"/>
            <a:ext cx="1219200" cy="1579880"/>
          </a:xfrm>
          <a:custGeom>
            <a:avLst/>
            <a:gdLst/>
            <a:ahLst/>
            <a:cxnLst/>
            <a:rect l="l" t="t" r="r" b="b"/>
            <a:pathLst>
              <a:path w="1219200" h="1579879">
                <a:moveTo>
                  <a:pt x="0" y="0"/>
                </a:moveTo>
                <a:lnTo>
                  <a:pt x="1219200" y="0"/>
                </a:lnTo>
                <a:lnTo>
                  <a:pt x="1219200" y="1283271"/>
                </a:lnTo>
                <a:lnTo>
                  <a:pt x="1168413" y="1284439"/>
                </a:lnTo>
                <a:lnTo>
                  <a:pt x="1120441" y="1287826"/>
                </a:lnTo>
                <a:lnTo>
                  <a:pt x="1075114" y="1293257"/>
                </a:lnTo>
                <a:lnTo>
                  <a:pt x="1032260" y="1300555"/>
                </a:lnTo>
                <a:lnTo>
                  <a:pt x="991710" y="1309546"/>
                </a:lnTo>
                <a:lnTo>
                  <a:pt x="953293" y="1320052"/>
                </a:lnTo>
                <a:lnTo>
                  <a:pt x="916838" y="1331899"/>
                </a:lnTo>
                <a:lnTo>
                  <a:pt x="849131" y="1358912"/>
                </a:lnTo>
                <a:lnTo>
                  <a:pt x="787226" y="1389178"/>
                </a:lnTo>
                <a:lnTo>
                  <a:pt x="729756" y="1421291"/>
                </a:lnTo>
                <a:lnTo>
                  <a:pt x="675358" y="1453846"/>
                </a:lnTo>
                <a:lnTo>
                  <a:pt x="648884" y="1469850"/>
                </a:lnTo>
                <a:lnTo>
                  <a:pt x="622666" y="1485437"/>
                </a:lnTo>
                <a:lnTo>
                  <a:pt x="570315" y="1514657"/>
                </a:lnTo>
                <a:lnTo>
                  <a:pt x="516940" y="1540103"/>
                </a:lnTo>
                <a:lnTo>
                  <a:pt x="461177" y="1560366"/>
                </a:lnTo>
                <a:lnTo>
                  <a:pt x="401660" y="1574042"/>
                </a:lnTo>
                <a:lnTo>
                  <a:pt x="337025" y="1579725"/>
                </a:lnTo>
                <a:lnTo>
                  <a:pt x="302361" y="1579130"/>
                </a:lnTo>
                <a:lnTo>
                  <a:pt x="227489" y="1570187"/>
                </a:lnTo>
                <a:lnTo>
                  <a:pt x="186939" y="1561488"/>
                </a:lnTo>
                <a:lnTo>
                  <a:pt x="144085" y="1549736"/>
                </a:lnTo>
                <a:lnTo>
                  <a:pt x="98758" y="1534756"/>
                </a:lnTo>
                <a:lnTo>
                  <a:pt x="50786" y="1516372"/>
                </a:lnTo>
                <a:lnTo>
                  <a:pt x="0" y="149440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39013" y="5410330"/>
            <a:ext cx="10667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0"/>
              </a:spcBef>
            </a:pPr>
            <a:r>
              <a:rPr sz="1600" dirty="0" smtClean="0">
                <a:latin typeface="Corbel"/>
                <a:cs typeface="Corbel"/>
              </a:rPr>
              <a:t>University</a:t>
            </a:r>
            <a:endParaRPr lang="en-US" sz="1600" dirty="0" smtClean="0">
              <a:latin typeface="Corbel"/>
              <a:cs typeface="Corbel"/>
            </a:endParaRPr>
          </a:p>
          <a:p>
            <a:pPr marL="12700" marR="5080" indent="55244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latin typeface="Corbel"/>
                <a:cs typeface="Corbel"/>
              </a:rPr>
              <a:t>Of Washington</a:t>
            </a:r>
            <a:endParaRPr sz="1600" dirty="0">
              <a:latin typeface="Corbel"/>
              <a:cs typeface="Corbe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" y="355854"/>
            <a:ext cx="3746754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6" y="1247254"/>
            <a:ext cx="4518660" cy="16421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79687"/>
              <a:buFont typeface="Wingdings"/>
              <a:buChar char=""/>
              <a:tabLst>
                <a:tab pos="332105" algn="l"/>
                <a:tab pos="332740" algn="l"/>
              </a:tabLst>
            </a:pPr>
            <a:r>
              <a:rPr sz="3200" b="1" spc="-45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as a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directed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graph:</a:t>
            </a:r>
            <a:endParaRPr sz="32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70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Nodes: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Webpages</a:t>
            </a:r>
            <a:endParaRPr sz="28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Edges: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Hyperlinks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7269" y="2942844"/>
            <a:ext cx="1318259" cy="167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896" y="3161538"/>
            <a:ext cx="1247393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2967101"/>
            <a:ext cx="1219200" cy="157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967101"/>
            <a:ext cx="1219200" cy="1579880"/>
          </a:xfrm>
          <a:custGeom>
            <a:avLst/>
            <a:gdLst/>
            <a:ahLst/>
            <a:cxnLst/>
            <a:rect l="l" t="t" r="r" b="b"/>
            <a:pathLst>
              <a:path w="1219200" h="1579879">
                <a:moveTo>
                  <a:pt x="0" y="0"/>
                </a:moveTo>
                <a:lnTo>
                  <a:pt x="1219200" y="0"/>
                </a:lnTo>
                <a:lnTo>
                  <a:pt x="1219200" y="1283335"/>
                </a:lnTo>
                <a:lnTo>
                  <a:pt x="1168413" y="1284503"/>
                </a:lnTo>
                <a:lnTo>
                  <a:pt x="1120441" y="1287890"/>
                </a:lnTo>
                <a:lnTo>
                  <a:pt x="1075114" y="1293321"/>
                </a:lnTo>
                <a:lnTo>
                  <a:pt x="1032260" y="1300619"/>
                </a:lnTo>
                <a:lnTo>
                  <a:pt x="991710" y="1309609"/>
                </a:lnTo>
                <a:lnTo>
                  <a:pt x="953293" y="1320115"/>
                </a:lnTo>
                <a:lnTo>
                  <a:pt x="916838" y="1331962"/>
                </a:lnTo>
                <a:lnTo>
                  <a:pt x="849131" y="1358974"/>
                </a:lnTo>
                <a:lnTo>
                  <a:pt x="787226" y="1389239"/>
                </a:lnTo>
                <a:lnTo>
                  <a:pt x="729756" y="1421351"/>
                </a:lnTo>
                <a:lnTo>
                  <a:pt x="675358" y="1453905"/>
                </a:lnTo>
                <a:lnTo>
                  <a:pt x="648884" y="1469908"/>
                </a:lnTo>
                <a:lnTo>
                  <a:pt x="622666" y="1485493"/>
                </a:lnTo>
                <a:lnTo>
                  <a:pt x="570315" y="1514711"/>
                </a:lnTo>
                <a:lnTo>
                  <a:pt x="516940" y="1540153"/>
                </a:lnTo>
                <a:lnTo>
                  <a:pt x="461177" y="1560412"/>
                </a:lnTo>
                <a:lnTo>
                  <a:pt x="401660" y="1574083"/>
                </a:lnTo>
                <a:lnTo>
                  <a:pt x="337025" y="1579760"/>
                </a:lnTo>
                <a:lnTo>
                  <a:pt x="302361" y="1579161"/>
                </a:lnTo>
                <a:lnTo>
                  <a:pt x="227489" y="1570211"/>
                </a:lnTo>
                <a:lnTo>
                  <a:pt x="186939" y="1561508"/>
                </a:lnTo>
                <a:lnTo>
                  <a:pt x="144085" y="1549752"/>
                </a:lnTo>
                <a:lnTo>
                  <a:pt x="98758" y="1534767"/>
                </a:lnTo>
                <a:lnTo>
                  <a:pt x="50786" y="1516378"/>
                </a:lnTo>
                <a:lnTo>
                  <a:pt x="0" y="149440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8597" y="3217672"/>
            <a:ext cx="895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rbel"/>
                <a:cs typeface="Corbel"/>
              </a:rPr>
              <a:t>I </a:t>
            </a:r>
            <a:r>
              <a:rPr sz="1600" spc="-5" dirty="0">
                <a:latin typeface="Corbel"/>
                <a:cs typeface="Corbel"/>
              </a:rPr>
              <a:t>teach </a:t>
            </a:r>
            <a:r>
              <a:rPr sz="1600" dirty="0">
                <a:latin typeface="Corbel"/>
                <a:cs typeface="Corbel"/>
              </a:rPr>
              <a:t>a  </a:t>
            </a:r>
            <a:r>
              <a:rPr sz="1600" spc="-5" dirty="0">
                <a:latin typeface="Corbel"/>
                <a:cs typeface="Corbel"/>
              </a:rPr>
              <a:t>class on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 Network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s</a:t>
            </a:r>
            <a:r>
              <a:rPr sz="1600" dirty="0">
                <a:latin typeface="Corbel"/>
                <a:cs typeface="Corbel"/>
              </a:rPr>
              <a:t>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9523" y="3552444"/>
            <a:ext cx="1318260" cy="1932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6955" y="3630167"/>
            <a:ext cx="1305306" cy="1495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800" y="3576701"/>
            <a:ext cx="1219200" cy="1833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800" y="3576701"/>
            <a:ext cx="1219200" cy="1833880"/>
          </a:xfrm>
          <a:custGeom>
            <a:avLst/>
            <a:gdLst/>
            <a:ahLst/>
            <a:cxnLst/>
            <a:rect l="l" t="t" r="r" b="b"/>
            <a:pathLst>
              <a:path w="1219200" h="1833879">
                <a:moveTo>
                  <a:pt x="0" y="0"/>
                </a:moveTo>
                <a:lnTo>
                  <a:pt x="1219200" y="0"/>
                </a:lnTo>
                <a:lnTo>
                  <a:pt x="1219200" y="1489456"/>
                </a:lnTo>
                <a:lnTo>
                  <a:pt x="1171084" y="1490670"/>
                </a:lnTo>
                <a:lnTo>
                  <a:pt x="1125496" y="1494200"/>
                </a:lnTo>
                <a:lnTo>
                  <a:pt x="1082291" y="1499872"/>
                </a:lnTo>
                <a:lnTo>
                  <a:pt x="1041325" y="1507513"/>
                </a:lnTo>
                <a:lnTo>
                  <a:pt x="1002452" y="1516952"/>
                </a:lnTo>
                <a:lnTo>
                  <a:pt x="965529" y="1528014"/>
                </a:lnTo>
                <a:lnTo>
                  <a:pt x="896955" y="1554321"/>
                </a:lnTo>
                <a:lnTo>
                  <a:pt x="834446" y="1585052"/>
                </a:lnTo>
                <a:lnTo>
                  <a:pt x="776847" y="1618828"/>
                </a:lnTo>
                <a:lnTo>
                  <a:pt x="723004" y="1654266"/>
                </a:lnTo>
                <a:lnTo>
                  <a:pt x="671759" y="1689985"/>
                </a:lnTo>
                <a:lnTo>
                  <a:pt x="646751" y="1707519"/>
                </a:lnTo>
                <a:lnTo>
                  <a:pt x="597240" y="1741070"/>
                </a:lnTo>
                <a:lnTo>
                  <a:pt x="547440" y="1771450"/>
                </a:lnTo>
                <a:lnTo>
                  <a:pt x="496195" y="1797277"/>
                </a:lnTo>
                <a:lnTo>
                  <a:pt x="442352" y="1817170"/>
                </a:lnTo>
                <a:lnTo>
                  <a:pt x="384753" y="1829748"/>
                </a:lnTo>
                <a:lnTo>
                  <a:pt x="322244" y="1833629"/>
                </a:lnTo>
                <a:lnTo>
                  <a:pt x="288787" y="1831877"/>
                </a:lnTo>
                <a:lnTo>
                  <a:pt x="216747" y="1820124"/>
                </a:lnTo>
                <a:lnTo>
                  <a:pt x="177874" y="1809777"/>
                </a:lnTo>
                <a:lnTo>
                  <a:pt x="136908" y="1796221"/>
                </a:lnTo>
                <a:lnTo>
                  <a:pt x="93703" y="1779282"/>
                </a:lnTo>
                <a:lnTo>
                  <a:pt x="48115" y="1758788"/>
                </a:lnTo>
                <a:lnTo>
                  <a:pt x="0" y="173456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404" y="3686555"/>
            <a:ext cx="9512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orbel"/>
                <a:cs typeface="Corbel"/>
              </a:rPr>
              <a:t>CS224W:</a:t>
            </a:r>
            <a:endParaRPr sz="1600" dirty="0">
              <a:latin typeface="Corbel"/>
              <a:cs typeface="Corbel"/>
            </a:endParaRPr>
          </a:p>
          <a:p>
            <a:pPr marL="12700" marR="5080" algn="ctr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Classes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are  in </a:t>
            </a:r>
            <a:r>
              <a:rPr sz="1600" spc="-5" dirty="0">
                <a:latin typeface="Corbel"/>
                <a:cs typeface="Corbel"/>
              </a:rPr>
              <a:t>the  </a:t>
            </a:r>
            <a:endParaRPr lang="en-US" sz="1600" spc="-5" dirty="0" smtClean="0">
              <a:latin typeface="Corbel"/>
              <a:cs typeface="Corbel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16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Joy</a:t>
            </a:r>
            <a:r>
              <a:rPr sz="16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 </a:t>
            </a:r>
            <a:r>
              <a:rPr sz="1600" dirty="0" smtClean="0">
                <a:solidFill>
                  <a:srgbClr val="0000FF"/>
                </a:solidFill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building</a:t>
            </a:r>
          </a:p>
        </p:txBody>
      </p:sp>
      <p:sp>
        <p:nvSpPr>
          <p:cNvPr id="16" name="object 16"/>
          <p:cNvSpPr/>
          <p:nvPr/>
        </p:nvSpPr>
        <p:spPr>
          <a:xfrm>
            <a:off x="5081015" y="4418838"/>
            <a:ext cx="1319022" cy="1679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5108" y="4515611"/>
            <a:ext cx="1409700" cy="1251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0800" y="4443476"/>
            <a:ext cx="1219200" cy="1579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0800" y="4443476"/>
            <a:ext cx="1219200" cy="1579880"/>
          </a:xfrm>
          <a:custGeom>
            <a:avLst/>
            <a:gdLst/>
            <a:ahLst/>
            <a:cxnLst/>
            <a:rect l="l" t="t" r="r" b="b"/>
            <a:pathLst>
              <a:path w="1219200" h="1579879">
                <a:moveTo>
                  <a:pt x="0" y="0"/>
                </a:moveTo>
                <a:lnTo>
                  <a:pt x="1219200" y="0"/>
                </a:lnTo>
                <a:lnTo>
                  <a:pt x="1219200" y="1283246"/>
                </a:lnTo>
                <a:lnTo>
                  <a:pt x="1168413" y="1284414"/>
                </a:lnTo>
                <a:lnTo>
                  <a:pt x="1120441" y="1287801"/>
                </a:lnTo>
                <a:lnTo>
                  <a:pt x="1075114" y="1293232"/>
                </a:lnTo>
                <a:lnTo>
                  <a:pt x="1032260" y="1300530"/>
                </a:lnTo>
                <a:lnTo>
                  <a:pt x="991710" y="1309520"/>
                </a:lnTo>
                <a:lnTo>
                  <a:pt x="953293" y="1320027"/>
                </a:lnTo>
                <a:lnTo>
                  <a:pt x="916838" y="1331874"/>
                </a:lnTo>
                <a:lnTo>
                  <a:pt x="849131" y="1358887"/>
                </a:lnTo>
                <a:lnTo>
                  <a:pt x="787226" y="1389152"/>
                </a:lnTo>
                <a:lnTo>
                  <a:pt x="729756" y="1421266"/>
                </a:lnTo>
                <a:lnTo>
                  <a:pt x="675358" y="1453821"/>
                </a:lnTo>
                <a:lnTo>
                  <a:pt x="648884" y="1469825"/>
                </a:lnTo>
                <a:lnTo>
                  <a:pt x="622666" y="1485412"/>
                </a:lnTo>
                <a:lnTo>
                  <a:pt x="570315" y="1514633"/>
                </a:lnTo>
                <a:lnTo>
                  <a:pt x="516940" y="1540078"/>
                </a:lnTo>
                <a:lnTo>
                  <a:pt x="461177" y="1560341"/>
                </a:lnTo>
                <a:lnTo>
                  <a:pt x="401660" y="1574017"/>
                </a:lnTo>
                <a:lnTo>
                  <a:pt x="337025" y="1579700"/>
                </a:lnTo>
                <a:lnTo>
                  <a:pt x="302361" y="1579105"/>
                </a:lnTo>
                <a:lnTo>
                  <a:pt x="227489" y="1570162"/>
                </a:lnTo>
                <a:lnTo>
                  <a:pt x="186939" y="1561463"/>
                </a:lnTo>
                <a:lnTo>
                  <a:pt x="144085" y="1549711"/>
                </a:lnTo>
                <a:lnTo>
                  <a:pt x="98758" y="1534731"/>
                </a:lnTo>
                <a:lnTo>
                  <a:pt x="50786" y="1516347"/>
                </a:lnTo>
                <a:lnTo>
                  <a:pt x="0" y="1494383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11317" y="4572253"/>
            <a:ext cx="10579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rbel"/>
                <a:cs typeface="Corbel"/>
              </a:rPr>
              <a:t>Computer  </a:t>
            </a:r>
            <a:r>
              <a:rPr sz="1600" dirty="0">
                <a:latin typeface="Corbel"/>
                <a:cs typeface="Corbel"/>
              </a:rPr>
              <a:t>Science  Department  at</a:t>
            </a:r>
            <a:r>
              <a:rPr sz="1600" spc="-85" dirty="0">
                <a:latin typeface="Corbel"/>
                <a:cs typeface="Corbel"/>
              </a:rPr>
              <a:t> </a:t>
            </a:r>
            <a:r>
              <a:rPr lang="en-US" sz="16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UW</a:t>
            </a:r>
            <a:endParaRPr sz="1600" dirty="0"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13269" y="5157214"/>
            <a:ext cx="1318259" cy="16786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8040" y="5497829"/>
            <a:ext cx="1229105" cy="763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2800" y="5181600"/>
            <a:ext cx="1219200" cy="15797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2800" y="5181600"/>
            <a:ext cx="1219200" cy="1579880"/>
          </a:xfrm>
          <a:custGeom>
            <a:avLst/>
            <a:gdLst/>
            <a:ahLst/>
            <a:cxnLst/>
            <a:rect l="l" t="t" r="r" b="b"/>
            <a:pathLst>
              <a:path w="1219200" h="1579879">
                <a:moveTo>
                  <a:pt x="0" y="0"/>
                </a:moveTo>
                <a:lnTo>
                  <a:pt x="1219200" y="0"/>
                </a:lnTo>
                <a:lnTo>
                  <a:pt x="1219200" y="1283271"/>
                </a:lnTo>
                <a:lnTo>
                  <a:pt x="1168413" y="1284439"/>
                </a:lnTo>
                <a:lnTo>
                  <a:pt x="1120441" y="1287826"/>
                </a:lnTo>
                <a:lnTo>
                  <a:pt x="1075114" y="1293257"/>
                </a:lnTo>
                <a:lnTo>
                  <a:pt x="1032260" y="1300555"/>
                </a:lnTo>
                <a:lnTo>
                  <a:pt x="991710" y="1309546"/>
                </a:lnTo>
                <a:lnTo>
                  <a:pt x="953293" y="1320052"/>
                </a:lnTo>
                <a:lnTo>
                  <a:pt x="916838" y="1331899"/>
                </a:lnTo>
                <a:lnTo>
                  <a:pt x="849131" y="1358912"/>
                </a:lnTo>
                <a:lnTo>
                  <a:pt x="787226" y="1389178"/>
                </a:lnTo>
                <a:lnTo>
                  <a:pt x="729756" y="1421291"/>
                </a:lnTo>
                <a:lnTo>
                  <a:pt x="675358" y="1453846"/>
                </a:lnTo>
                <a:lnTo>
                  <a:pt x="648884" y="1469850"/>
                </a:lnTo>
                <a:lnTo>
                  <a:pt x="622666" y="1485437"/>
                </a:lnTo>
                <a:lnTo>
                  <a:pt x="570315" y="1514657"/>
                </a:lnTo>
                <a:lnTo>
                  <a:pt x="516940" y="1540103"/>
                </a:lnTo>
                <a:lnTo>
                  <a:pt x="461177" y="1560366"/>
                </a:lnTo>
                <a:lnTo>
                  <a:pt x="401660" y="1574042"/>
                </a:lnTo>
                <a:lnTo>
                  <a:pt x="337025" y="1579725"/>
                </a:lnTo>
                <a:lnTo>
                  <a:pt x="302361" y="1579130"/>
                </a:lnTo>
                <a:lnTo>
                  <a:pt x="227489" y="1570187"/>
                </a:lnTo>
                <a:lnTo>
                  <a:pt x="186939" y="1561488"/>
                </a:lnTo>
                <a:lnTo>
                  <a:pt x="144085" y="1549736"/>
                </a:lnTo>
                <a:lnTo>
                  <a:pt x="98758" y="1534756"/>
                </a:lnTo>
                <a:lnTo>
                  <a:pt x="50786" y="1516372"/>
                </a:lnTo>
                <a:lnTo>
                  <a:pt x="0" y="149440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12838" y="5537494"/>
            <a:ext cx="1103757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4" algn="ctr">
              <a:lnSpc>
                <a:spcPct val="100000"/>
              </a:lnSpc>
              <a:spcBef>
                <a:spcPts val="100"/>
              </a:spcBef>
            </a:pPr>
            <a:r>
              <a:rPr sz="1600" dirty="0" smtClean="0">
                <a:latin typeface="Corbel"/>
                <a:cs typeface="Corbel"/>
              </a:rPr>
              <a:t>University</a:t>
            </a:r>
            <a:endParaRPr lang="en-US" sz="1600" dirty="0" smtClean="0">
              <a:latin typeface="Corbel"/>
              <a:cs typeface="Corbel"/>
            </a:endParaRPr>
          </a:p>
          <a:p>
            <a:pPr marL="12700" marR="5080" indent="55244" algn="ctr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latin typeface="Corbel"/>
                <a:cs typeface="Corbel"/>
              </a:rPr>
              <a:t>Of</a:t>
            </a:r>
          </a:p>
          <a:p>
            <a:pPr marL="12700" marR="5080" indent="55244" algn="ctr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latin typeface="Corbel"/>
                <a:cs typeface="Corbel"/>
              </a:rPr>
              <a:t>Washington</a:t>
            </a:r>
            <a:endParaRPr sz="1600" dirty="0">
              <a:latin typeface="Corbel"/>
              <a:cs typeface="Corbe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60270" y="3941571"/>
            <a:ext cx="1438910" cy="585470"/>
          </a:xfrm>
          <a:custGeom>
            <a:avLst/>
            <a:gdLst/>
            <a:ahLst/>
            <a:cxnLst/>
            <a:rect l="l" t="t" r="r" b="b"/>
            <a:pathLst>
              <a:path w="1438910" h="585470">
                <a:moveTo>
                  <a:pt x="1357611" y="548022"/>
                </a:moveTo>
                <a:lnTo>
                  <a:pt x="1304036" y="556640"/>
                </a:lnTo>
                <a:lnTo>
                  <a:pt x="1298829" y="564007"/>
                </a:lnTo>
                <a:lnTo>
                  <a:pt x="1301369" y="579627"/>
                </a:lnTo>
                <a:lnTo>
                  <a:pt x="1308608" y="584961"/>
                </a:lnTo>
                <a:lnTo>
                  <a:pt x="1410607" y="568410"/>
                </a:lnTo>
                <a:lnTo>
                  <a:pt x="1357611" y="548022"/>
                </a:lnTo>
                <a:close/>
              </a:path>
              <a:path w="1438910" h="585470">
                <a:moveTo>
                  <a:pt x="1421632" y="566621"/>
                </a:moveTo>
                <a:lnTo>
                  <a:pt x="1410607" y="568410"/>
                </a:lnTo>
                <a:lnTo>
                  <a:pt x="1414399" y="569848"/>
                </a:lnTo>
                <a:lnTo>
                  <a:pt x="1421632" y="566621"/>
                </a:lnTo>
                <a:close/>
              </a:path>
              <a:path w="1438910" h="585470">
                <a:moveTo>
                  <a:pt x="1385657" y="543510"/>
                </a:moveTo>
                <a:lnTo>
                  <a:pt x="1357611" y="548022"/>
                </a:lnTo>
                <a:lnTo>
                  <a:pt x="1410607" y="568410"/>
                </a:lnTo>
                <a:lnTo>
                  <a:pt x="1421632" y="566621"/>
                </a:lnTo>
                <a:lnTo>
                  <a:pt x="1422654" y="566165"/>
                </a:lnTo>
                <a:lnTo>
                  <a:pt x="1424002" y="562609"/>
                </a:lnTo>
                <a:lnTo>
                  <a:pt x="1400937" y="562609"/>
                </a:lnTo>
                <a:lnTo>
                  <a:pt x="1385657" y="543510"/>
                </a:lnTo>
                <a:close/>
              </a:path>
              <a:path w="1438910" h="585470">
                <a:moveTo>
                  <a:pt x="1427860" y="550549"/>
                </a:moveTo>
                <a:lnTo>
                  <a:pt x="1428242" y="551433"/>
                </a:lnTo>
                <a:lnTo>
                  <a:pt x="1422654" y="566165"/>
                </a:lnTo>
                <a:lnTo>
                  <a:pt x="1421632" y="566621"/>
                </a:lnTo>
                <a:lnTo>
                  <a:pt x="1438529" y="563879"/>
                </a:lnTo>
                <a:lnTo>
                  <a:pt x="1427860" y="550549"/>
                </a:lnTo>
                <a:close/>
              </a:path>
              <a:path w="1438910" h="585470">
                <a:moveTo>
                  <a:pt x="1409827" y="539622"/>
                </a:moveTo>
                <a:lnTo>
                  <a:pt x="1385657" y="543510"/>
                </a:lnTo>
                <a:lnTo>
                  <a:pt x="1400937" y="562609"/>
                </a:lnTo>
                <a:lnTo>
                  <a:pt x="1409827" y="539622"/>
                </a:lnTo>
                <a:close/>
              </a:path>
              <a:path w="1438910" h="585470">
                <a:moveTo>
                  <a:pt x="1415341" y="539622"/>
                </a:moveTo>
                <a:lnTo>
                  <a:pt x="1409827" y="539622"/>
                </a:lnTo>
                <a:lnTo>
                  <a:pt x="1400937" y="562609"/>
                </a:lnTo>
                <a:lnTo>
                  <a:pt x="1424002" y="562609"/>
                </a:lnTo>
                <a:lnTo>
                  <a:pt x="1428242" y="551433"/>
                </a:lnTo>
                <a:lnTo>
                  <a:pt x="1427860" y="550549"/>
                </a:lnTo>
                <a:lnTo>
                  <a:pt x="1420775" y="541695"/>
                </a:lnTo>
                <a:lnTo>
                  <a:pt x="1415341" y="539622"/>
                </a:lnTo>
                <a:close/>
              </a:path>
              <a:path w="1438910" h="585470">
                <a:moveTo>
                  <a:pt x="1420775" y="541695"/>
                </a:moveTo>
                <a:lnTo>
                  <a:pt x="1427860" y="550549"/>
                </a:lnTo>
                <a:lnTo>
                  <a:pt x="1424686" y="543178"/>
                </a:lnTo>
                <a:lnTo>
                  <a:pt x="1420775" y="541695"/>
                </a:lnTo>
                <a:close/>
              </a:path>
              <a:path w="1438910" h="585470">
                <a:moveTo>
                  <a:pt x="13843" y="0"/>
                </a:moveTo>
                <a:lnTo>
                  <a:pt x="5587" y="3682"/>
                </a:lnTo>
                <a:lnTo>
                  <a:pt x="0" y="18414"/>
                </a:lnTo>
                <a:lnTo>
                  <a:pt x="3683" y="26669"/>
                </a:lnTo>
                <a:lnTo>
                  <a:pt x="1357611" y="548022"/>
                </a:lnTo>
                <a:lnTo>
                  <a:pt x="1385657" y="543510"/>
                </a:lnTo>
                <a:lnTo>
                  <a:pt x="1367947" y="521373"/>
                </a:lnTo>
                <a:lnTo>
                  <a:pt x="13843" y="0"/>
                </a:lnTo>
                <a:close/>
              </a:path>
              <a:path w="1438910" h="585470">
                <a:moveTo>
                  <a:pt x="1367947" y="521373"/>
                </a:moveTo>
                <a:lnTo>
                  <a:pt x="1385657" y="543510"/>
                </a:lnTo>
                <a:lnTo>
                  <a:pt x="1409827" y="539622"/>
                </a:lnTo>
                <a:lnTo>
                  <a:pt x="1415341" y="539622"/>
                </a:lnTo>
                <a:lnTo>
                  <a:pt x="1367947" y="521373"/>
                </a:lnTo>
                <a:close/>
              </a:path>
              <a:path w="1438910" h="585470">
                <a:moveTo>
                  <a:pt x="1347343" y="460120"/>
                </a:moveTo>
                <a:lnTo>
                  <a:pt x="1341120" y="465073"/>
                </a:lnTo>
                <a:lnTo>
                  <a:pt x="1335024" y="470026"/>
                </a:lnTo>
                <a:lnTo>
                  <a:pt x="1334008" y="478916"/>
                </a:lnTo>
                <a:lnTo>
                  <a:pt x="1367947" y="521373"/>
                </a:lnTo>
                <a:lnTo>
                  <a:pt x="1420775" y="541695"/>
                </a:lnTo>
                <a:lnTo>
                  <a:pt x="1361186" y="467232"/>
                </a:lnTo>
                <a:lnTo>
                  <a:pt x="1356360" y="461136"/>
                </a:lnTo>
                <a:lnTo>
                  <a:pt x="1347343" y="460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9944" y="4703571"/>
            <a:ext cx="1261110" cy="557530"/>
          </a:xfrm>
          <a:custGeom>
            <a:avLst/>
            <a:gdLst/>
            <a:ahLst/>
            <a:cxnLst/>
            <a:rect l="l" t="t" r="r" b="b"/>
            <a:pathLst>
              <a:path w="1261110" h="557529">
                <a:moveTo>
                  <a:pt x="1180566" y="521683"/>
                </a:moveTo>
                <a:lnTo>
                  <a:pt x="1126743" y="528701"/>
                </a:lnTo>
                <a:lnTo>
                  <a:pt x="1121155" y="535812"/>
                </a:lnTo>
                <a:lnTo>
                  <a:pt x="1123188" y="551560"/>
                </a:lnTo>
                <a:lnTo>
                  <a:pt x="1130427" y="557021"/>
                </a:lnTo>
                <a:lnTo>
                  <a:pt x="1232798" y="543664"/>
                </a:lnTo>
                <a:lnTo>
                  <a:pt x="1180566" y="521683"/>
                </a:lnTo>
                <a:close/>
              </a:path>
              <a:path w="1261110" h="557529">
                <a:moveTo>
                  <a:pt x="1243741" y="542237"/>
                </a:moveTo>
                <a:lnTo>
                  <a:pt x="1232798" y="543664"/>
                </a:lnTo>
                <a:lnTo>
                  <a:pt x="1236471" y="545210"/>
                </a:lnTo>
                <a:lnTo>
                  <a:pt x="1243741" y="542237"/>
                </a:lnTo>
                <a:close/>
              </a:path>
              <a:path w="1261110" h="557529">
                <a:moveTo>
                  <a:pt x="1208672" y="518018"/>
                </a:moveTo>
                <a:lnTo>
                  <a:pt x="1180566" y="521683"/>
                </a:lnTo>
                <a:lnTo>
                  <a:pt x="1232798" y="543664"/>
                </a:lnTo>
                <a:lnTo>
                  <a:pt x="1243741" y="542237"/>
                </a:lnTo>
                <a:lnTo>
                  <a:pt x="1244853" y="541781"/>
                </a:lnTo>
                <a:lnTo>
                  <a:pt x="1246618" y="537590"/>
                </a:lnTo>
                <a:lnTo>
                  <a:pt x="1223390" y="537590"/>
                </a:lnTo>
                <a:lnTo>
                  <a:pt x="1208672" y="518018"/>
                </a:lnTo>
                <a:close/>
              </a:path>
              <a:path w="1261110" h="557529">
                <a:moveTo>
                  <a:pt x="1250787" y="526596"/>
                </a:moveTo>
                <a:lnTo>
                  <a:pt x="1251077" y="527303"/>
                </a:lnTo>
                <a:lnTo>
                  <a:pt x="1247902" y="534542"/>
                </a:lnTo>
                <a:lnTo>
                  <a:pt x="1244853" y="541781"/>
                </a:lnTo>
                <a:lnTo>
                  <a:pt x="1243741" y="542237"/>
                </a:lnTo>
                <a:lnTo>
                  <a:pt x="1260855" y="540003"/>
                </a:lnTo>
                <a:lnTo>
                  <a:pt x="1250787" y="526596"/>
                </a:lnTo>
                <a:close/>
              </a:path>
              <a:path w="1261110" h="557529">
                <a:moveTo>
                  <a:pt x="1232915" y="514857"/>
                </a:moveTo>
                <a:lnTo>
                  <a:pt x="1208672" y="518018"/>
                </a:lnTo>
                <a:lnTo>
                  <a:pt x="1223390" y="537590"/>
                </a:lnTo>
                <a:lnTo>
                  <a:pt x="1232915" y="514857"/>
                </a:lnTo>
                <a:close/>
              </a:path>
              <a:path w="1261110" h="557529">
                <a:moveTo>
                  <a:pt x="1237868" y="514857"/>
                </a:moveTo>
                <a:lnTo>
                  <a:pt x="1232915" y="514857"/>
                </a:lnTo>
                <a:lnTo>
                  <a:pt x="1223390" y="537590"/>
                </a:lnTo>
                <a:lnTo>
                  <a:pt x="1246618" y="537590"/>
                </a:lnTo>
                <a:lnTo>
                  <a:pt x="1247902" y="534542"/>
                </a:lnTo>
                <a:lnTo>
                  <a:pt x="1251077" y="527303"/>
                </a:lnTo>
                <a:lnTo>
                  <a:pt x="1250787" y="526596"/>
                </a:lnTo>
                <a:lnTo>
                  <a:pt x="1243841" y="517346"/>
                </a:lnTo>
                <a:lnTo>
                  <a:pt x="1237868" y="514857"/>
                </a:lnTo>
                <a:close/>
              </a:path>
              <a:path w="1261110" h="557529">
                <a:moveTo>
                  <a:pt x="1243841" y="517346"/>
                </a:moveTo>
                <a:lnTo>
                  <a:pt x="1250787" y="526596"/>
                </a:lnTo>
                <a:lnTo>
                  <a:pt x="1247647" y="518921"/>
                </a:lnTo>
                <a:lnTo>
                  <a:pt x="1243841" y="517346"/>
                </a:lnTo>
                <a:close/>
              </a:path>
              <a:path w="1261110" h="557529">
                <a:moveTo>
                  <a:pt x="14477" y="0"/>
                </a:moveTo>
                <a:lnTo>
                  <a:pt x="6095" y="3428"/>
                </a:lnTo>
                <a:lnTo>
                  <a:pt x="0" y="17906"/>
                </a:lnTo>
                <a:lnTo>
                  <a:pt x="3428" y="26288"/>
                </a:lnTo>
                <a:lnTo>
                  <a:pt x="1180566" y="521683"/>
                </a:lnTo>
                <a:lnTo>
                  <a:pt x="1208672" y="518018"/>
                </a:lnTo>
                <a:lnTo>
                  <a:pt x="1191675" y="495416"/>
                </a:lnTo>
                <a:lnTo>
                  <a:pt x="14477" y="0"/>
                </a:lnTo>
                <a:close/>
              </a:path>
              <a:path w="1261110" h="557529">
                <a:moveTo>
                  <a:pt x="1191675" y="495416"/>
                </a:moveTo>
                <a:lnTo>
                  <a:pt x="1208672" y="518018"/>
                </a:lnTo>
                <a:lnTo>
                  <a:pt x="1232915" y="514857"/>
                </a:lnTo>
                <a:lnTo>
                  <a:pt x="1237868" y="514857"/>
                </a:lnTo>
                <a:lnTo>
                  <a:pt x="1191675" y="495416"/>
                </a:lnTo>
                <a:close/>
              </a:path>
              <a:path w="1261110" h="557529">
                <a:moveTo>
                  <a:pt x="1172844" y="433450"/>
                </a:moveTo>
                <a:lnTo>
                  <a:pt x="1166621" y="438276"/>
                </a:lnTo>
                <a:lnTo>
                  <a:pt x="1160271" y="442975"/>
                </a:lnTo>
                <a:lnTo>
                  <a:pt x="1159002" y="451992"/>
                </a:lnTo>
                <a:lnTo>
                  <a:pt x="1191675" y="495416"/>
                </a:lnTo>
                <a:lnTo>
                  <a:pt x="1243841" y="517346"/>
                </a:lnTo>
                <a:lnTo>
                  <a:pt x="1186560" y="441070"/>
                </a:lnTo>
                <a:lnTo>
                  <a:pt x="1181861" y="434720"/>
                </a:lnTo>
                <a:lnTo>
                  <a:pt x="1172844" y="4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4397" y="5542026"/>
            <a:ext cx="1438910" cy="471170"/>
          </a:xfrm>
          <a:custGeom>
            <a:avLst/>
            <a:gdLst/>
            <a:ahLst/>
            <a:cxnLst/>
            <a:rect l="l" t="t" r="r" b="b"/>
            <a:pathLst>
              <a:path w="1438909" h="471170">
                <a:moveTo>
                  <a:pt x="1356570" y="430205"/>
                </a:moveTo>
                <a:lnTo>
                  <a:pt x="1303781" y="443026"/>
                </a:lnTo>
                <a:lnTo>
                  <a:pt x="1299082" y="450748"/>
                </a:lnTo>
                <a:lnTo>
                  <a:pt x="1302893" y="466090"/>
                </a:lnTo>
                <a:lnTo>
                  <a:pt x="1310512" y="470789"/>
                </a:lnTo>
                <a:lnTo>
                  <a:pt x="1410881" y="446386"/>
                </a:lnTo>
                <a:lnTo>
                  <a:pt x="1356570" y="430205"/>
                </a:lnTo>
                <a:close/>
              </a:path>
              <a:path w="1438909" h="471170">
                <a:moveTo>
                  <a:pt x="1421943" y="443693"/>
                </a:moveTo>
                <a:lnTo>
                  <a:pt x="1410881" y="446386"/>
                </a:lnTo>
                <a:lnTo>
                  <a:pt x="1414779" y="447548"/>
                </a:lnTo>
                <a:lnTo>
                  <a:pt x="1421943" y="443693"/>
                </a:lnTo>
                <a:close/>
              </a:path>
              <a:path w="1438909" h="471170">
                <a:moveTo>
                  <a:pt x="1384087" y="423512"/>
                </a:moveTo>
                <a:lnTo>
                  <a:pt x="1356570" y="430205"/>
                </a:lnTo>
                <a:lnTo>
                  <a:pt x="1410881" y="446386"/>
                </a:lnTo>
                <a:lnTo>
                  <a:pt x="1421943" y="443693"/>
                </a:lnTo>
                <a:lnTo>
                  <a:pt x="1422780" y="443242"/>
                </a:lnTo>
                <a:lnTo>
                  <a:pt x="1423317" y="441363"/>
                </a:lnTo>
                <a:lnTo>
                  <a:pt x="1400809" y="441363"/>
                </a:lnTo>
                <a:lnTo>
                  <a:pt x="1384087" y="423512"/>
                </a:lnTo>
                <a:close/>
              </a:path>
              <a:path w="1438909" h="471170">
                <a:moveTo>
                  <a:pt x="1426767" y="427271"/>
                </a:moveTo>
                <a:lnTo>
                  <a:pt x="1427226" y="428117"/>
                </a:lnTo>
                <a:lnTo>
                  <a:pt x="1424940" y="435673"/>
                </a:lnTo>
                <a:lnTo>
                  <a:pt x="1422780" y="443242"/>
                </a:lnTo>
                <a:lnTo>
                  <a:pt x="1421943" y="443693"/>
                </a:lnTo>
                <a:lnTo>
                  <a:pt x="1438402" y="439686"/>
                </a:lnTo>
                <a:lnTo>
                  <a:pt x="1426767" y="427271"/>
                </a:lnTo>
                <a:close/>
              </a:path>
              <a:path w="1438909" h="471170">
                <a:moveTo>
                  <a:pt x="1407922" y="417715"/>
                </a:moveTo>
                <a:lnTo>
                  <a:pt x="1384087" y="423512"/>
                </a:lnTo>
                <a:lnTo>
                  <a:pt x="1400809" y="441363"/>
                </a:lnTo>
                <a:lnTo>
                  <a:pt x="1407922" y="417715"/>
                </a:lnTo>
                <a:close/>
              </a:path>
              <a:path w="1438909" h="471170">
                <a:moveTo>
                  <a:pt x="1414775" y="417715"/>
                </a:moveTo>
                <a:lnTo>
                  <a:pt x="1407922" y="417715"/>
                </a:lnTo>
                <a:lnTo>
                  <a:pt x="1400809" y="441363"/>
                </a:lnTo>
                <a:lnTo>
                  <a:pt x="1423317" y="441363"/>
                </a:lnTo>
                <a:lnTo>
                  <a:pt x="1424940" y="435673"/>
                </a:lnTo>
                <a:lnTo>
                  <a:pt x="1427226" y="428117"/>
                </a:lnTo>
                <a:lnTo>
                  <a:pt x="1426767" y="427271"/>
                </a:lnTo>
                <a:lnTo>
                  <a:pt x="1418998" y="418981"/>
                </a:lnTo>
                <a:lnTo>
                  <a:pt x="1414775" y="417715"/>
                </a:lnTo>
                <a:close/>
              </a:path>
              <a:path w="1438909" h="471170">
                <a:moveTo>
                  <a:pt x="12573" y="0"/>
                </a:moveTo>
                <a:lnTo>
                  <a:pt x="4572" y="4318"/>
                </a:lnTo>
                <a:lnTo>
                  <a:pt x="2286" y="11811"/>
                </a:lnTo>
                <a:lnTo>
                  <a:pt x="0" y="19431"/>
                </a:lnTo>
                <a:lnTo>
                  <a:pt x="4317" y="27432"/>
                </a:lnTo>
                <a:lnTo>
                  <a:pt x="11937" y="29590"/>
                </a:lnTo>
                <a:lnTo>
                  <a:pt x="1356570" y="430205"/>
                </a:lnTo>
                <a:lnTo>
                  <a:pt x="1384087" y="423512"/>
                </a:lnTo>
                <a:lnTo>
                  <a:pt x="1364675" y="402792"/>
                </a:lnTo>
                <a:lnTo>
                  <a:pt x="12573" y="0"/>
                </a:lnTo>
                <a:close/>
              </a:path>
              <a:path w="1438909" h="471170">
                <a:moveTo>
                  <a:pt x="1418998" y="418981"/>
                </a:moveTo>
                <a:lnTo>
                  <a:pt x="1426767" y="427271"/>
                </a:lnTo>
                <a:lnTo>
                  <a:pt x="1422907" y="420154"/>
                </a:lnTo>
                <a:lnTo>
                  <a:pt x="1418998" y="418981"/>
                </a:lnTo>
                <a:close/>
              </a:path>
              <a:path w="1438909" h="471170">
                <a:moveTo>
                  <a:pt x="1364675" y="402792"/>
                </a:moveTo>
                <a:lnTo>
                  <a:pt x="1384087" y="423512"/>
                </a:lnTo>
                <a:lnTo>
                  <a:pt x="1407922" y="417715"/>
                </a:lnTo>
                <a:lnTo>
                  <a:pt x="1414775" y="417715"/>
                </a:lnTo>
                <a:lnTo>
                  <a:pt x="1364675" y="402792"/>
                </a:lnTo>
                <a:close/>
              </a:path>
              <a:path w="1438909" h="471170">
                <a:moveTo>
                  <a:pt x="1339342" y="343382"/>
                </a:moveTo>
                <a:lnTo>
                  <a:pt x="1327911" y="354164"/>
                </a:lnTo>
                <a:lnTo>
                  <a:pt x="1327530" y="363207"/>
                </a:lnTo>
                <a:lnTo>
                  <a:pt x="1332992" y="368973"/>
                </a:lnTo>
                <a:lnTo>
                  <a:pt x="1364675" y="402792"/>
                </a:lnTo>
                <a:lnTo>
                  <a:pt x="1418998" y="418981"/>
                </a:lnTo>
                <a:lnTo>
                  <a:pt x="1353820" y="349427"/>
                </a:lnTo>
                <a:lnTo>
                  <a:pt x="1348485" y="343662"/>
                </a:lnTo>
                <a:lnTo>
                  <a:pt x="1339342" y="343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2286</Words>
  <Application>Microsoft Macintosh PowerPoint</Application>
  <PresentationFormat>On-screen Show (4:3)</PresentationFormat>
  <Paragraphs>758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Cambria Math</vt:lpstr>
      <vt:lpstr>Corbel</vt:lpstr>
      <vt:lpstr>Symbol</vt:lpstr>
      <vt:lpstr>Times New Roman</vt:lpstr>
      <vt:lpstr>Wingdings</vt:lpstr>
      <vt:lpstr>Arial</vt:lpstr>
      <vt:lpstr>Office Theme</vt:lpstr>
      <vt:lpstr>TCSS-554 (IR &amp; Search)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challenges of web search: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 i 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(t )</vt:lpstr>
      <vt:lpstr>r (t )</vt:lpstr>
      <vt:lpstr>2 problems:</vt:lpstr>
      <vt:lpstr>PowerPoint Presentation</vt:lpstr>
      <vt:lpstr>PowerPoint Presentation</vt:lpstr>
      <vt:lpstr>PowerPoint Presentation</vt:lpstr>
      <vt:lpstr>PowerPoint Presentation</vt:lpstr>
      <vt:lpstr>r(t 1)  Mr(t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1/n·1·1T</vt:lpstr>
      <vt:lpstr>Topic Specific PageRank</vt:lpstr>
      <vt:lpstr>Can we measure popularity/importance based on topic? </vt:lpstr>
      <vt:lpstr>Ranking methods you should know by now</vt:lpstr>
      <vt:lpstr>Homework 2</vt:lpstr>
      <vt:lpstr>Recap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Shanu Sushmita</cp:lastModifiedBy>
  <cp:revision>73</cp:revision>
  <dcterms:created xsi:type="dcterms:W3CDTF">2019-04-22T22:54:56Z</dcterms:created>
  <dcterms:modified xsi:type="dcterms:W3CDTF">2019-04-23T17:02:22Z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2019-04-22T00:00:00Z</vt:filetime>
  </property>
</Properties>
</file>