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0" r:id="rId3"/>
    <p:sldId id="382" r:id="rId4"/>
    <p:sldId id="383" r:id="rId5"/>
    <p:sldId id="389" r:id="rId6"/>
    <p:sldId id="385" r:id="rId7"/>
    <p:sldId id="386" r:id="rId8"/>
    <p:sldId id="388" r:id="rId9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093"/>
    <a:srgbClr val="73B993"/>
    <a:srgbClr val="024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0" autoAdjust="0"/>
    <p:restoredTop sz="90206" autoAdjust="0"/>
  </p:normalViewPr>
  <p:slideViewPr>
    <p:cSldViewPr snapToGrid="0">
      <p:cViewPr varScale="1">
        <p:scale>
          <a:sx n="105" d="100"/>
          <a:sy n="105" d="100"/>
        </p:scale>
        <p:origin x="126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319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7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BAAB08E-8CE1-4198-BCB7-59374A5E0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49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4" descr="ê°ìëíêµ ë¡ê³  pngì ëí ì´ë¯¸ì§ ê²ìê²°ê³¼">
            <a:extLst>
              <a:ext uri="{FF2B5EF4-FFF2-40B4-BE49-F238E27FC236}">
                <a16:creationId xmlns="" xmlns:a16="http://schemas.microsoft.com/office/drawing/2014/main" id="{92808A29-F37A-496E-ADE3-B991DB13CB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 t="24370"/>
          <a:stretch/>
        </p:blipFill>
        <p:spPr bwMode="auto">
          <a:xfrm>
            <a:off x="3" y="0"/>
            <a:ext cx="37909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9E88C4-7EFD-4D8B-9ED4-4CA78760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01543B4-D765-4A6C-9022-43E774EA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4AD8138-3F56-4FEF-91F9-7D9D4118AB29}"/>
              </a:ext>
            </a:extLst>
          </p:cNvPr>
          <p:cNvSpPr/>
          <p:nvPr userDrawn="1"/>
        </p:nvSpPr>
        <p:spPr>
          <a:xfrm>
            <a:off x="0" y="3611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K   A   N   G   W   O   N      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NanumS"/>
              </a:rPr>
              <a:t>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   A   T   I   O   N   A   L       U   N   I   V   E   R   S   I   T   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B9C526-F7C0-4635-A128-F5FD40334B59}"/>
              </a:ext>
            </a:extLst>
          </p:cNvPr>
          <p:cNvSpPr txBox="1"/>
          <p:nvPr userDrawn="1"/>
        </p:nvSpPr>
        <p:spPr>
          <a:xfrm>
            <a:off x="4970536" y="573564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12478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D4A052-742F-4405-B631-D32311F5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16EEF6C-4955-4DA1-945D-225CF5FC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37C236-F4B1-4228-85C0-480E8DB6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0DB-2D0D-4378-8302-DA27FA42D654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42830B4-39BC-4E50-9FB3-1BDC5DA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1C5E9A-A111-4162-8488-CEE3F98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E085DC-3E96-432F-8536-C1AA9F04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D57E47E-CE39-41F8-A373-14FDBED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D6CEA0-1DB7-4066-B200-5690C319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8E2A-6007-4E3A-B364-C087A4D488A2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CE8164-CF6C-40C7-8B8A-6DAB3867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45D337B-A941-4759-BF24-FE4912E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BB5974D-220B-4D9D-87CD-03CFF3D5520F}"/>
              </a:ext>
            </a:extLst>
          </p:cNvPr>
          <p:cNvSpPr/>
          <p:nvPr userDrawn="1"/>
        </p:nvSpPr>
        <p:spPr>
          <a:xfrm>
            <a:off x="0" y="4"/>
            <a:ext cx="12192000" cy="104457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C78C945-24B2-4946-A6AE-7913191E85AB}"/>
              </a:ext>
            </a:extLst>
          </p:cNvPr>
          <p:cNvSpPr/>
          <p:nvPr userDrawn="1"/>
        </p:nvSpPr>
        <p:spPr>
          <a:xfrm>
            <a:off x="0" y="6492883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3F2FE8D-825B-4B4F-92A3-03A677FB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B5B332-7862-4068-AF5D-6DF0CA1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92883"/>
            <a:ext cx="6477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5837FFE-3B07-4616-A2BA-014F9BAD00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310A6606-86AE-470B-A6FC-E3D23F6C7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09" y="232529"/>
            <a:ext cx="11548731" cy="646668"/>
          </a:xfrm>
        </p:spPr>
        <p:txBody>
          <a:bodyPr>
            <a:normAutofit/>
          </a:bodyPr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sz="3600" b="1" dirty="0"/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CBA8CD0-F54F-4DE0-8B62-C44590D1FC7D}"/>
              </a:ext>
            </a:extLst>
          </p:cNvPr>
          <p:cNvSpPr txBox="1"/>
          <p:nvPr userDrawn="1"/>
        </p:nvSpPr>
        <p:spPr>
          <a:xfrm>
            <a:off x="9693629" y="649287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12738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245476-B529-4299-9B0F-69480DD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03A0D7-4D4C-4565-ABE4-6C2D4A0E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DA6CB3-E53A-4CFB-B429-5D83AAD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D9A3-3DA7-47A4-9CCF-2FA793B1BBA5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7C3A58-E3D6-4AA1-BCDD-9C4E6755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52AB9B5-4F61-4EF9-AD16-BC3CC48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475F8F-0C56-4756-88EB-001FA567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6F4B896-651C-431B-9FE1-32C4E5A82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4CFC99-E0A8-4F23-9247-F50C372A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044472E-BBFA-4AA2-9CE3-BE118E5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B64-81EA-4132-83C9-937FB57A14C1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AA41195-16D3-4252-9D4D-B166609C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8E2E9AC-9CCF-4D9B-A7D4-4749301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3A2698-6093-4500-8D0D-739B4F09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26CB33E-3559-4962-9ACD-0804B207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694224A-1085-4BB8-81DF-8052474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CB28A64-44F2-4960-A071-359397AB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355B24C-FA70-4145-9E68-AC7A05FE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C515AF3-AD16-441B-9042-577EDA9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BFD-ADED-45AB-9FBC-34608FEE5F19}" type="datetime1">
              <a:rPr lang="en-US" smtClean="0"/>
              <a:t>6/5/2020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0A02DEB-CC9B-442F-8546-7C94E2A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49A7072-3371-4B75-86A9-52B3E10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C8AD20-D916-4AFB-BD66-2F577463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1D5316B-C35B-4C94-8B50-9635CBCB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C456-9A6C-4D2E-AD17-FC5713027618}" type="datetime1">
              <a:rPr lang="en-US" smtClean="0"/>
              <a:t>6/5/2020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6EAA026-1E16-42C7-9BAB-4C0C51D3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016905B-8450-4CFA-B1BE-2CDB6604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06B4967-4D2A-4AFD-B12B-47C55EB8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B6ED-696A-4DBC-A1F5-5193EACCF985}" type="datetime1">
              <a:rPr lang="en-US" smtClean="0"/>
              <a:t>6/5/2020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D6366DC-A459-4721-913B-EC6DCAA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0D52DAA-E724-497B-BF03-E6FF5FE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77CC33-F490-4D21-9AF8-2AC8D2E5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4F7FAA-F78E-476F-9FF7-098DEA69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519D40E-A665-4CFE-AC06-834BCE0B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8CA012-97B0-4E9D-8D54-FBA4A69C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07FA-FE08-45A0-84E2-7DC0E3F758BA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7EF7134-BD22-4CA3-B3B4-5F162122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A71F01B-08F7-4BA7-9A26-AC002AD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F1EFD-CB5C-444A-95DE-D1B4F761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56587DC-F924-483A-8E8E-3DC2FB69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139898E-3D92-4019-997E-7EA13F3F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8C1515-96BB-405E-966B-468C8612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A43-F563-4A8A-B302-0F75F8631C00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730555-1016-4BA9-A3B0-576E25D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DEC699-A219-4437-BDFD-C9A1530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7EEBC5C-88FB-48D9-BF94-72B8876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E1A6D55-8E41-4C14-8CB4-E06C8A3D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55C4165-75A5-48C7-8F89-DDD9FAFBD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6222-F3B8-40E9-8C59-6248D920D4E7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AC480A-EF76-47A9-8038-04D11F7BD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2E645C-613E-4EDF-A26E-790241C2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F9868-A9DE-468B-8417-11160BC43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2610"/>
            <a:ext cx="12192000" cy="675323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컴퓨터비전 </a:t>
            </a:r>
            <a:r>
              <a:rPr lang="en-US" altLang="ko-KR" sz="4000" b="1" dirty="0" smtClean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/>
            </a:r>
            <a:br>
              <a:rPr lang="en-US" altLang="ko-KR" sz="4000" b="1" dirty="0" smtClean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</a:br>
            <a:r>
              <a:rPr lang="ko-KR" altLang="en-US" sz="4000" b="1" dirty="0" smtClean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실습 </a:t>
            </a:r>
            <a:r>
              <a:rPr lang="en-US" altLang="ko-KR" sz="4000" b="1" dirty="0" smtClean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1</a:t>
            </a:r>
            <a:r>
              <a:rPr lang="ko-KR" altLang="en-US" sz="4000" b="1" dirty="0" smtClean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주차</a:t>
            </a:r>
            <a:r>
              <a:rPr lang="en-US" altLang="ko-KR" sz="4000" b="1" dirty="0" smtClean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-2</a:t>
            </a:r>
            <a:endParaRPr lang="en-US" sz="4000" b="1" dirty="0">
              <a:solidFill>
                <a:srgbClr val="FFFF00"/>
              </a:solidFill>
              <a:latin typeface="+mj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93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조교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김도원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이승아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관련 질문사항은 이루리 질문게시판이나 조교에게 이루리 메시지로 질문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문제 형식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주어진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주석을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참고하여 그에 맞는 코드 작성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제출기간 별 배점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당일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12:00(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~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날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제출시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100% (ex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12:00~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당일 다음 날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지날 때마다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10%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씩 감점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(ex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 ~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23:59 90%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00:00 ~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 80%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 ~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23:59 70%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이후 제출은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이후는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과제 난이도에 따라 제출기간과 기간 별 배점이 달라질 수 있음</a:t>
            </a:r>
            <a:r>
              <a:rPr lang="en-US" altLang="ko-KR" sz="16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cs typeface="함초롬돋움" panose="020B0604000101010101" pitchFamily="50" charset="-127"/>
              </a:rPr>
              <a:t>실습 개요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3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 양식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이름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컴퓨터비전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.zip</a:t>
            </a:r>
            <a:endParaRPr lang="en-US" altLang="ko-KR" sz="1800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별로 함수와 결과화면을 포함한 문서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(.dcc/.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hwp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압축파일로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 양식 지키지 않을 시 무조건 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결과만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캡처하고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미제출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코드에 결함이 있을 경우 감점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감점 사유는 피드백에 작성 예정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cs typeface="함초롬돋움" panose="020B0604000101010101" pitchFamily="50" charset="-127"/>
              </a:rPr>
              <a:t>제출 요령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6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Visual studio 2019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OpenCV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v.3.4.1</a:t>
            </a:r>
          </a:p>
          <a:p>
            <a:pPr marL="457177" lvl="1" indent="0">
              <a:lnSpc>
                <a:spcPct val="100000"/>
              </a:lnSpc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이루리에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올라온 과제 파일을 다운 받아 실습 진행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교재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컴퓨터비전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오일석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한빛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아카데미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cs typeface="함초롬돋움" panose="020B0604000101010101" pitchFamily="50" charset="-127"/>
              </a:rPr>
              <a:t>준비 사항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0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같은 오류가 뜨는 경우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377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파일의 속성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일반에서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빌드에서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제외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하거나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377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377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377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파일을 오른쪽 클릭하여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프로젝트에서 제외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＇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시키시오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cs typeface="함초롬돋움" panose="020B0604000101010101" pitchFamily="50" charset="-127"/>
              </a:rPr>
              <a:t>참고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48" y="1689907"/>
            <a:ext cx="4497418" cy="5235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826" y="2791288"/>
            <a:ext cx="4432830" cy="366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826" y="3800191"/>
            <a:ext cx="3762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y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방향 마스크와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방향 마스크를 사용하여 각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그레디언트를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 다음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Sobel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에지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검출하시오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강의자료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에지 검출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p.11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3-1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같이 결과가 나와야 합니다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177" lvl="1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cs typeface="함초롬돋움" panose="020B0604000101010101" pitchFamily="50" charset="-127"/>
              </a:rPr>
              <a:t>실습 문제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511" y="1474453"/>
            <a:ext cx="2177904" cy="1281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89" t="1461" r="756" b="1"/>
          <a:stretch/>
        </p:blipFill>
        <p:spPr>
          <a:xfrm>
            <a:off x="871957" y="2843647"/>
            <a:ext cx="8823847" cy="3118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9520" y="6034961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 </a:t>
            </a:r>
            <a:r>
              <a:rPr lang="ko-KR" altLang="en-US" sz="1600" dirty="0" smtClean="0"/>
              <a:t>방향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684948" y="6035758"/>
            <a:ext cx="1450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52360" y="6035758"/>
            <a:ext cx="1862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합한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20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번에서 만든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방향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그레디언트와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방향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그레디언트를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사용하여 에지 강도를 구하시오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강의자료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에지 검출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p.10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3.6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cs typeface="함초롬돋움" panose="020B0604000101010101" pitchFamily="50" charset="-127"/>
              </a:rPr>
              <a:t>실습 문제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6" t="711" r="957" b="1375"/>
          <a:stretch/>
        </p:blipFill>
        <p:spPr>
          <a:xfrm>
            <a:off x="6623304" y="2259310"/>
            <a:ext cx="3708572" cy="39176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81" y="3508123"/>
            <a:ext cx="4391162" cy="8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7CF7B0A-8066-4E3E-8EB1-DCBCA853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11B5F6F2-E9E8-4113-B711-3E36856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29228ACB-C892-49DD-806F-6CE5A080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983DF-9089-4F33-B6D9-F9A48EBC883F}"/>
              </a:ext>
            </a:extLst>
          </p:cNvPr>
          <p:cNvSpPr/>
          <p:nvPr/>
        </p:nvSpPr>
        <p:spPr>
          <a:xfrm>
            <a:off x="0" y="3"/>
            <a:ext cx="12192000" cy="6492875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4DC68B2C-4BA2-4EFD-989B-6A16CAD06671}"/>
              </a:ext>
            </a:extLst>
          </p:cNvPr>
          <p:cNvSpPr txBox="1">
            <a:spLocks/>
          </p:cNvSpPr>
          <p:nvPr/>
        </p:nvSpPr>
        <p:spPr>
          <a:xfrm>
            <a:off x="990600" y="546103"/>
            <a:ext cx="10515600" cy="64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8BFBAFD-1E2E-4E56-B437-C328B5F6701F}"/>
              </a:ext>
            </a:extLst>
          </p:cNvPr>
          <p:cNvSpPr/>
          <p:nvPr/>
        </p:nvSpPr>
        <p:spPr>
          <a:xfrm>
            <a:off x="0" y="27841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수고하셨습니다</a:t>
            </a:r>
            <a:r>
              <a:rPr lang="en-US" altLang="ko-KR" sz="36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sz="3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6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25000"/>
            </a:schemeClr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41880</TotalTime>
  <Words>346</Words>
  <Application>Microsoft Office PowerPoint</Application>
  <PresentationFormat>와이드스크린</PresentationFormat>
  <Paragraphs>67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NanumS</vt:lpstr>
      <vt:lpstr>맑은 고딕</vt:lpstr>
      <vt:lpstr>함초롬돋움</vt:lpstr>
      <vt:lpstr>Arial</vt:lpstr>
      <vt:lpstr>Calibri</vt:lpstr>
      <vt:lpstr>Calibri Light</vt:lpstr>
      <vt:lpstr>Office 테마</vt:lpstr>
      <vt:lpstr>컴퓨터비전  실습 1주차-2</vt:lpstr>
      <vt:lpstr>실습 개요</vt:lpstr>
      <vt:lpstr>제출 요령</vt:lpstr>
      <vt:lpstr>준비 사항</vt:lpstr>
      <vt:lpstr>참고</vt:lpstr>
      <vt:lpstr>실습 문제</vt:lpstr>
      <vt:lpstr>실습 문제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이재원</dc:creator>
  <cp:lastModifiedBy>A</cp:lastModifiedBy>
  <cp:revision>731</cp:revision>
  <cp:lastPrinted>2020-06-02T07:20:49Z</cp:lastPrinted>
  <dcterms:created xsi:type="dcterms:W3CDTF">2019-05-19T13:44:43Z</dcterms:created>
  <dcterms:modified xsi:type="dcterms:W3CDTF">2020-06-05T02:55:42Z</dcterms:modified>
</cp:coreProperties>
</file>