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58" r:id="rId3"/>
    <p:sldId id="295" r:id="rId4"/>
    <p:sldId id="324" r:id="rId5"/>
    <p:sldId id="327" r:id="rId6"/>
    <p:sldId id="273" r:id="rId7"/>
    <p:sldId id="328" r:id="rId8"/>
    <p:sldId id="32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87E2A-42F0-49EE-8127-8FE9714D0F43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7505F0-4A73-45FF-9C39-FEA1687A0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144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C65C7F-A004-4F89-81D8-CFEAF0A96FE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1482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3A106A-7E63-4C25-A546-4E4846D8307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231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3A106A-7E63-4C25-A546-4E4846D8307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528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3A106A-7E63-4C25-A546-4E4846D8307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939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8E0293D-851B-4A40-94E7-58A14AF41DA9}" type="datetime1">
              <a:rPr lang="ko-KR" altLang="en-US" smtClean="0"/>
              <a:t>2020-05-07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FAFB1EBD-F7F7-4297-992B-ED4E9B085A66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3622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F758C-E229-40BD-8E00-8FB73C7C6F53}" type="datetime1">
              <a:rPr lang="ko-KR" altLang="en-US" smtClean="0"/>
              <a:t>2020-05-07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1EBD-F7F7-4297-992B-ED4E9B085A6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894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0DFF-CB8C-47F7-A55C-E1517AA70F8D}" type="datetime1">
              <a:rPr lang="ko-KR" altLang="en-US" smtClean="0"/>
              <a:t>2020-05-07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1EBD-F7F7-4297-992B-ED4E9B085A6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521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7E54-D65C-476D-BA89-19F90BBFE2FD}" type="datetime1">
              <a:rPr lang="ko-KR" altLang="en-US" smtClean="0"/>
              <a:t>2020-05-07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1EBD-F7F7-4297-992B-ED4E9B085A6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2333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D36B4-52C3-4BE3-A1E6-1A0C66055C93}" type="datetime1">
              <a:rPr lang="ko-KR" altLang="en-US" smtClean="0"/>
              <a:t>2020-05-07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1EBD-F7F7-4297-992B-ED4E9B085A66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03758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4DB3A-5834-4536-B5E5-EEAFDF90DFF1}" type="datetime1">
              <a:rPr lang="ko-KR" altLang="en-US" smtClean="0"/>
              <a:t>2020-05-07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1EBD-F7F7-4297-992B-ED4E9B085A6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4721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0F44-742B-4FC9-B22D-B71CE3206BA9}" type="datetime1">
              <a:rPr lang="ko-KR" altLang="en-US" smtClean="0"/>
              <a:t>2020-05-07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1EBD-F7F7-4297-992B-ED4E9B085A6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7321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6D63-EDDB-4599-94FD-84A8B6628D9F}" type="datetime1">
              <a:rPr lang="ko-KR" altLang="en-US" smtClean="0"/>
              <a:t>2020-05-07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1EBD-F7F7-4297-992B-ED4E9B085A6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3864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3DAFC-0197-4FE0-B804-544E40CB6804}" type="datetime1">
              <a:rPr lang="ko-KR" altLang="en-US" smtClean="0"/>
              <a:t>2020-05-07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1EBD-F7F7-4297-992B-ED4E9B085A6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3620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F618-289A-4361-88B8-A43A84099F41}" type="datetime1">
              <a:rPr lang="ko-KR" altLang="en-US" smtClean="0"/>
              <a:t>2020-05-07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1EBD-F7F7-4297-992B-ED4E9B085A6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9496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64B8F-5948-47EE-B34B-B91A9DD76410}" type="datetime1">
              <a:rPr lang="ko-KR" altLang="en-US" smtClean="0"/>
              <a:t>2020-05-07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1EBD-F7F7-4297-992B-ED4E9B085A6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1607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FE5A604-1860-4D1E-BE3F-4C9EA7CECA25}" type="datetime1">
              <a:rPr lang="ko-KR" altLang="en-US" smtClean="0"/>
              <a:t>2020-05-07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AFB1EBD-F7F7-4297-992B-ED4E9B085A6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6597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리눅스 프로그래밍</a:t>
            </a:r>
            <a:br>
              <a:rPr lang="en-US" altLang="ko-KR" dirty="0"/>
            </a:br>
            <a:r>
              <a:rPr lang="ko-KR" altLang="en-US" sz="4800" dirty="0"/>
              <a:t>실습 </a:t>
            </a:r>
            <a:r>
              <a:rPr lang="en-US" altLang="ko-KR" sz="4800" dirty="0"/>
              <a:t>1</a:t>
            </a:r>
            <a:r>
              <a:rPr lang="ko-KR" altLang="en-US" sz="4800" dirty="0"/>
              <a:t>주차</a:t>
            </a:r>
            <a:r>
              <a:rPr lang="en-US" altLang="ko-KR" sz="4800" dirty="0"/>
              <a:t>-2</a:t>
            </a:r>
            <a:br>
              <a:rPr lang="en-US" altLang="ko-KR" sz="4800" dirty="0"/>
            </a:br>
            <a:br>
              <a:rPr lang="en-US" altLang="ko-KR" sz="4800" dirty="0"/>
            </a:br>
            <a:r>
              <a:rPr lang="en-US" altLang="ko-KR" sz="2700" dirty="0"/>
              <a:t>3</a:t>
            </a:r>
            <a:r>
              <a:rPr lang="ko-KR" altLang="en-US" sz="2700" dirty="0"/>
              <a:t>장 </a:t>
            </a:r>
            <a:r>
              <a:rPr lang="en-US" altLang="ko-KR" sz="2700" dirty="0"/>
              <a:t>– </a:t>
            </a:r>
            <a:r>
              <a:rPr lang="ko-KR" altLang="en-US" sz="2700" dirty="0"/>
              <a:t>문서 편집하기</a:t>
            </a:r>
            <a:br>
              <a:rPr lang="ko-KR" altLang="en-US" sz="9600" dirty="0"/>
            </a:b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				</a:t>
            </a:r>
          </a:p>
          <a:p>
            <a:r>
              <a:rPr lang="ko-KR" altLang="en-US" dirty="0"/>
              <a:t>조교 이승아</a:t>
            </a:r>
            <a:r>
              <a:rPr lang="en-US" altLang="ko-KR" dirty="0"/>
              <a:t> </a:t>
            </a:r>
            <a:r>
              <a:rPr lang="ko-KR" altLang="en-US" dirty="0" err="1"/>
              <a:t>조민상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FB1EBD-F7F7-4297-992B-ED4E9B085A66}" type="slidenum">
              <a:rPr kumimoji="0" lang="ko-KR" alt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entury Schoolbook" panose="02040604050505020304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36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Century Schoolbook" panose="020406040505050203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9017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49554" y="1820863"/>
            <a:ext cx="8595360" cy="4351337"/>
          </a:xfrm>
        </p:spPr>
        <p:txBody>
          <a:bodyPr>
            <a:normAutofit fontScale="47500" lnSpcReduction="20000"/>
          </a:bodyPr>
          <a:lstStyle/>
          <a:p>
            <a:r>
              <a:rPr lang="ko-KR" altLang="en-US" sz="3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 조교 </a:t>
            </a:r>
            <a:r>
              <a:rPr lang="en-US" altLang="ko-KR" sz="3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이승아</a:t>
            </a:r>
            <a:r>
              <a:rPr lang="en-US" altLang="ko-KR" sz="3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3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조민상</a:t>
            </a:r>
            <a:endParaRPr lang="en-US" altLang="ko-KR" sz="3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600" dirty="0"/>
          </a:p>
          <a:p>
            <a:r>
              <a:rPr lang="en-US" altLang="ko-KR" dirty="0"/>
              <a:t> </a:t>
            </a:r>
            <a:r>
              <a:rPr lang="ko-KR" altLang="en-US" sz="2900" dirty="0" err="1"/>
              <a:t>카카오톡</a:t>
            </a:r>
            <a:r>
              <a:rPr lang="ko-KR" altLang="en-US" sz="2900" dirty="0"/>
              <a:t> 오픈 </a:t>
            </a:r>
            <a:r>
              <a:rPr lang="ko-KR" altLang="en-US" sz="2900" dirty="0" err="1"/>
              <a:t>채팅방</a:t>
            </a:r>
            <a:r>
              <a:rPr lang="ko-KR" altLang="en-US" sz="2900" dirty="0"/>
              <a:t> </a:t>
            </a:r>
            <a:r>
              <a:rPr lang="en-US" altLang="ko-KR" sz="2900" dirty="0"/>
              <a:t>: https://open.kakao.com/o/gQ08hu9b</a:t>
            </a:r>
          </a:p>
          <a:p>
            <a:pPr marL="0" indent="0">
              <a:buNone/>
            </a:pPr>
            <a:r>
              <a:rPr lang="en-US" altLang="ko-KR" sz="2900" dirty="0"/>
              <a:t>     </a:t>
            </a:r>
            <a:r>
              <a:rPr lang="ko-KR" altLang="en-US" sz="2900" dirty="0" err="1"/>
              <a:t>참여코드</a:t>
            </a:r>
            <a:r>
              <a:rPr lang="ko-KR" altLang="en-US" sz="2900" dirty="0"/>
              <a:t> </a:t>
            </a:r>
            <a:r>
              <a:rPr lang="en-US" altLang="ko-KR" sz="2900" dirty="0"/>
              <a:t>: </a:t>
            </a:r>
            <a:r>
              <a:rPr lang="en-US" altLang="ko-KR" sz="2900" dirty="0" err="1"/>
              <a:t>KNUlinux</a:t>
            </a:r>
            <a:endParaRPr lang="en-US" altLang="ko-KR" sz="2900" dirty="0"/>
          </a:p>
          <a:p>
            <a:pPr marL="0" indent="0">
              <a:buNone/>
            </a:pPr>
            <a:r>
              <a:rPr lang="en-US" altLang="ko-KR" sz="2900" dirty="0"/>
              <a:t>    </a:t>
            </a:r>
            <a:r>
              <a:rPr lang="ko-KR" altLang="en-US" sz="2900" dirty="0"/>
              <a:t>실습 관련해서 질문 사항을 오픈채팅방에서 받을 예정</a:t>
            </a:r>
            <a:r>
              <a:rPr lang="en-US" altLang="ko-KR" sz="2900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sz="3200" dirty="0"/>
              <a:t> 제출기간 별 배점</a:t>
            </a:r>
            <a:endParaRPr lang="en-US" altLang="ko-KR" sz="3200" dirty="0"/>
          </a:p>
          <a:p>
            <a:pPr lvl="1"/>
            <a:r>
              <a:rPr lang="ko-KR" altLang="en-US" sz="3200" dirty="0"/>
              <a:t>실습  당일</a:t>
            </a:r>
            <a:r>
              <a:rPr lang="en-US" altLang="ko-KR" sz="3200" dirty="0"/>
              <a:t> 12:00 ~</a:t>
            </a:r>
            <a:r>
              <a:rPr lang="ko-KR" altLang="en-US" sz="3200" dirty="0"/>
              <a:t>하루 뒤 </a:t>
            </a:r>
            <a:r>
              <a:rPr lang="en-US" altLang="ko-KR" sz="3200" dirty="0"/>
              <a:t>11:59</a:t>
            </a:r>
            <a:r>
              <a:rPr lang="ko-KR" altLang="en-US" sz="3200" dirty="0"/>
              <a:t>까지 제출 시 </a:t>
            </a:r>
            <a:r>
              <a:rPr lang="en-US" altLang="ko-KR" sz="3200" dirty="0"/>
              <a:t>100%(ex </a:t>
            </a:r>
            <a:r>
              <a:rPr lang="ko-KR" altLang="en-US" sz="3200" dirty="0"/>
              <a:t>월요일 </a:t>
            </a:r>
            <a:r>
              <a:rPr lang="en-US" altLang="ko-KR" sz="3200" dirty="0"/>
              <a:t>12:00 ~ </a:t>
            </a:r>
            <a:r>
              <a:rPr lang="ko-KR" altLang="en-US" sz="3200" dirty="0"/>
              <a:t>화요일 </a:t>
            </a:r>
            <a:r>
              <a:rPr lang="en-US" altLang="ko-KR" sz="3200" dirty="0"/>
              <a:t>11:59)</a:t>
            </a:r>
          </a:p>
          <a:p>
            <a:pPr lvl="1"/>
            <a:r>
              <a:rPr lang="ko-KR" altLang="en-US" sz="3200" dirty="0"/>
              <a:t>실습  당일 하루 뒤 </a:t>
            </a:r>
            <a:r>
              <a:rPr lang="en-US" altLang="ko-KR" sz="3200" dirty="0"/>
              <a:t>11:59 </a:t>
            </a:r>
            <a:r>
              <a:rPr lang="ko-KR" altLang="en-US" sz="3200" dirty="0"/>
              <a:t>후 </a:t>
            </a:r>
            <a:r>
              <a:rPr lang="en-US" altLang="ko-KR" sz="3200" dirty="0"/>
              <a:t>12</a:t>
            </a:r>
            <a:r>
              <a:rPr lang="ko-KR" altLang="en-US" sz="3200" dirty="0"/>
              <a:t>시간 씩 지날 때 마다 </a:t>
            </a:r>
            <a:r>
              <a:rPr lang="en-US" altLang="ko-KR" sz="3200" dirty="0"/>
              <a:t>10%</a:t>
            </a:r>
            <a:r>
              <a:rPr lang="ko-KR" altLang="en-US" sz="3200" dirty="0"/>
              <a:t>씩 감점</a:t>
            </a:r>
            <a:endParaRPr lang="en-US" altLang="ko-KR" sz="3200" dirty="0"/>
          </a:p>
          <a:p>
            <a:pPr marL="274320" lvl="1" indent="0">
              <a:buNone/>
            </a:pPr>
            <a:r>
              <a:rPr lang="en-US" altLang="ko-KR" sz="3200" dirty="0"/>
              <a:t>   (ex </a:t>
            </a:r>
            <a:r>
              <a:rPr lang="ko-KR" altLang="en-US" sz="3200" dirty="0"/>
              <a:t>화요일 </a:t>
            </a:r>
            <a:r>
              <a:rPr lang="en-US" altLang="ko-KR" sz="3200" dirty="0"/>
              <a:t>12:00 ~ </a:t>
            </a:r>
            <a:r>
              <a:rPr lang="ko-KR" altLang="en-US" sz="3200" dirty="0"/>
              <a:t>화요일 </a:t>
            </a:r>
            <a:r>
              <a:rPr lang="en-US" altLang="ko-KR" sz="3200" dirty="0"/>
              <a:t>23:59 90%</a:t>
            </a:r>
          </a:p>
          <a:p>
            <a:pPr marL="274320" lvl="1" indent="0">
              <a:buNone/>
            </a:pPr>
            <a:r>
              <a:rPr lang="en-US" altLang="ko-KR" sz="3200" dirty="0"/>
              <a:t>         </a:t>
            </a:r>
            <a:r>
              <a:rPr lang="ko-KR" altLang="en-US" sz="3200" dirty="0"/>
              <a:t>수요일 </a:t>
            </a:r>
            <a:r>
              <a:rPr lang="en-US" altLang="ko-KR" sz="3200" dirty="0"/>
              <a:t>00:00 ~ </a:t>
            </a:r>
            <a:r>
              <a:rPr lang="ko-KR" altLang="en-US" sz="3200" dirty="0"/>
              <a:t>수요일 </a:t>
            </a:r>
            <a:r>
              <a:rPr lang="en-US" altLang="ko-KR" sz="3200" dirty="0"/>
              <a:t>11:59 80%</a:t>
            </a:r>
          </a:p>
          <a:p>
            <a:pPr marL="274320" lvl="1" indent="0">
              <a:buNone/>
            </a:pPr>
            <a:r>
              <a:rPr lang="en-US" altLang="ko-KR" sz="3200" dirty="0"/>
              <a:t>         </a:t>
            </a:r>
            <a:r>
              <a:rPr lang="ko-KR" altLang="en-US" sz="3200" dirty="0"/>
              <a:t>수요일 </a:t>
            </a:r>
            <a:r>
              <a:rPr lang="en-US" altLang="ko-KR" sz="3200" dirty="0"/>
              <a:t>12:00 ~ </a:t>
            </a:r>
            <a:r>
              <a:rPr lang="ko-KR" altLang="en-US" sz="3200" dirty="0"/>
              <a:t>수요일 </a:t>
            </a:r>
            <a:r>
              <a:rPr lang="en-US" altLang="ko-KR" sz="3200" dirty="0"/>
              <a:t>23:59 70%)</a:t>
            </a:r>
          </a:p>
          <a:p>
            <a:pPr lvl="1"/>
            <a:r>
              <a:rPr lang="ko-KR" altLang="en-US" sz="3200" dirty="0">
                <a:solidFill>
                  <a:srgbClr val="FF0000"/>
                </a:solidFill>
              </a:rPr>
              <a:t>그 이후는 </a:t>
            </a:r>
            <a:r>
              <a:rPr lang="en-US" altLang="ko-KR" sz="3200" dirty="0">
                <a:solidFill>
                  <a:srgbClr val="FF0000"/>
                </a:solidFill>
              </a:rPr>
              <a:t>0</a:t>
            </a:r>
            <a:r>
              <a:rPr lang="ko-KR" altLang="en-US" sz="3200" dirty="0">
                <a:solidFill>
                  <a:srgbClr val="FF0000"/>
                </a:solidFill>
              </a:rPr>
              <a:t>점</a:t>
            </a:r>
            <a:r>
              <a:rPr lang="en-US" altLang="ko-KR" sz="3200" dirty="0">
                <a:solidFill>
                  <a:srgbClr val="FF0000"/>
                </a:solidFill>
              </a:rPr>
              <a:t>(ex </a:t>
            </a:r>
            <a:r>
              <a:rPr lang="ko-KR" altLang="en-US" sz="3200" dirty="0">
                <a:solidFill>
                  <a:srgbClr val="FF0000"/>
                </a:solidFill>
              </a:rPr>
              <a:t>목요일 </a:t>
            </a:r>
            <a:r>
              <a:rPr lang="en-US" altLang="ko-KR" sz="3200" dirty="0">
                <a:solidFill>
                  <a:srgbClr val="FF0000"/>
                </a:solidFill>
              </a:rPr>
              <a:t>00:00~ )</a:t>
            </a: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sz="2900" dirty="0">
                <a:solidFill>
                  <a:srgbClr val="FF0000"/>
                </a:solidFill>
              </a:rPr>
              <a:t>실습 코드 </a:t>
            </a:r>
            <a:r>
              <a:rPr lang="ko-KR" altLang="en-US" sz="2900" dirty="0" err="1">
                <a:solidFill>
                  <a:srgbClr val="FF0000"/>
                </a:solidFill>
              </a:rPr>
              <a:t>공유시</a:t>
            </a:r>
            <a:r>
              <a:rPr lang="ko-KR" altLang="en-US" sz="2900" dirty="0">
                <a:solidFill>
                  <a:srgbClr val="FF0000"/>
                </a:solidFill>
              </a:rPr>
              <a:t> </a:t>
            </a:r>
            <a:r>
              <a:rPr lang="en-US" altLang="ko-KR" sz="2900" dirty="0">
                <a:solidFill>
                  <a:srgbClr val="FF0000"/>
                </a:solidFill>
              </a:rPr>
              <a:t>0</a:t>
            </a:r>
            <a:r>
              <a:rPr lang="ko-KR" altLang="en-US" sz="2900" dirty="0">
                <a:solidFill>
                  <a:srgbClr val="FF0000"/>
                </a:solidFill>
              </a:rPr>
              <a:t>점 처리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AFB1EBD-F7F7-4297-992B-ED4E9B085A6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103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제출 요령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100" dirty="0"/>
              <a:t>제출 파일</a:t>
            </a:r>
            <a:endParaRPr lang="en-US" altLang="ko-KR" sz="2100" dirty="0"/>
          </a:p>
          <a:p>
            <a:pPr marL="4572" lvl="1" indent="0">
              <a:lnSpc>
                <a:spcPct val="120000"/>
              </a:lnSpc>
              <a:buNone/>
            </a:pPr>
            <a:r>
              <a:rPr lang="en-US" altLang="ko-KR" sz="2000" dirty="0">
                <a:solidFill>
                  <a:schemeClr val="tx1"/>
                </a:solidFill>
              </a:rPr>
              <a:t> - </a:t>
            </a:r>
            <a:r>
              <a:rPr lang="ko-KR" altLang="en-US" sz="2000" dirty="0">
                <a:solidFill>
                  <a:schemeClr val="tx1"/>
                </a:solidFill>
              </a:rPr>
              <a:t>보고서 표지에 과제 제목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본인 성명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학번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소속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제출일 명시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4572" lvl="1" indent="0">
              <a:lnSpc>
                <a:spcPct val="120000"/>
              </a:lnSpc>
              <a:buNone/>
            </a:pPr>
            <a:r>
              <a:rPr lang="en-US" altLang="ko-KR" sz="2000" dirty="0"/>
              <a:t> - </a:t>
            </a:r>
            <a:r>
              <a:rPr lang="ko-KR" altLang="en-US" sz="2000" dirty="0"/>
              <a:t>명령어 </a:t>
            </a:r>
            <a:r>
              <a:rPr lang="en-US" altLang="ko-KR" sz="2000" dirty="0"/>
              <a:t>&amp; </a:t>
            </a:r>
            <a:r>
              <a:rPr lang="ko-KR" altLang="en-US" sz="2000" dirty="0"/>
              <a:t>실행 결과 캡처 화면</a:t>
            </a:r>
            <a:endParaRPr lang="en-US" altLang="ko-KR" sz="2000" dirty="0"/>
          </a:p>
          <a:p>
            <a:pPr marL="4572" lvl="1" indent="0">
              <a:lnSpc>
                <a:spcPct val="120000"/>
              </a:lnSpc>
              <a:buNone/>
            </a:pPr>
            <a:r>
              <a:rPr lang="en-US" altLang="ko-KR" sz="2000" dirty="0"/>
              <a:t> - </a:t>
            </a:r>
            <a:r>
              <a:rPr lang="ko-KR" altLang="en-US" sz="2000" dirty="0"/>
              <a:t>압축 파일로 만들어서 첨부</a:t>
            </a:r>
            <a:r>
              <a:rPr lang="en-US" altLang="ko-KR" sz="2000" dirty="0"/>
              <a:t> </a:t>
            </a:r>
            <a:r>
              <a:rPr lang="en-US" altLang="ko-KR" sz="2000" dirty="0">
                <a:solidFill>
                  <a:schemeClr val="accent1"/>
                </a:solidFill>
              </a:rPr>
              <a:t>ex) [</a:t>
            </a:r>
            <a:r>
              <a:rPr lang="ko-KR" altLang="en-US" sz="2000" dirty="0">
                <a:solidFill>
                  <a:schemeClr val="accent1"/>
                </a:solidFill>
              </a:rPr>
              <a:t>리눅스</a:t>
            </a:r>
            <a:r>
              <a:rPr lang="en-US" altLang="ko-KR" sz="2000" dirty="0">
                <a:solidFill>
                  <a:schemeClr val="accent1"/>
                </a:solidFill>
              </a:rPr>
              <a:t>(1</a:t>
            </a:r>
            <a:r>
              <a:rPr lang="ko-KR" altLang="en-US" sz="2000" dirty="0">
                <a:solidFill>
                  <a:schemeClr val="accent1"/>
                </a:solidFill>
              </a:rPr>
              <a:t>주차</a:t>
            </a:r>
            <a:r>
              <a:rPr lang="en-US" altLang="ko-KR" sz="2000" dirty="0">
                <a:solidFill>
                  <a:schemeClr val="accent1"/>
                </a:solidFill>
              </a:rPr>
              <a:t>)]_201413356_</a:t>
            </a:r>
            <a:r>
              <a:rPr lang="ko-KR" altLang="en-US" sz="2000" dirty="0">
                <a:solidFill>
                  <a:schemeClr val="accent1"/>
                </a:solidFill>
              </a:rPr>
              <a:t>홍길동</a:t>
            </a:r>
            <a:r>
              <a:rPr lang="en-US" altLang="ko-KR" sz="2000" dirty="0">
                <a:solidFill>
                  <a:schemeClr val="accent1"/>
                </a:solidFill>
              </a:rPr>
              <a:t>.zip</a:t>
            </a:r>
          </a:p>
          <a:p>
            <a:pPr marL="4572" lvl="1" indent="0">
              <a:lnSpc>
                <a:spcPct val="120000"/>
              </a:lnSpc>
              <a:buNone/>
            </a:pPr>
            <a:r>
              <a:rPr lang="en-US" altLang="ko-KR" sz="2000" dirty="0">
                <a:solidFill>
                  <a:schemeClr val="tx1"/>
                </a:solidFill>
              </a:rPr>
              <a:t> - </a:t>
            </a:r>
            <a:r>
              <a:rPr lang="en-US" altLang="ko-KR" sz="2000" dirty="0" err="1">
                <a:solidFill>
                  <a:schemeClr val="tx1"/>
                </a:solidFill>
              </a:rPr>
              <a:t>eruri</a:t>
            </a:r>
            <a:r>
              <a:rPr lang="ko-KR" altLang="en-US" sz="2000" dirty="0">
                <a:solidFill>
                  <a:schemeClr val="tx1"/>
                </a:solidFill>
              </a:rPr>
              <a:t>에 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과제 제출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4572" lvl="1" indent="0">
              <a:lnSpc>
                <a:spcPct val="120000"/>
              </a:lnSpc>
              <a:buNone/>
            </a:pPr>
            <a:r>
              <a:rPr lang="en-US" altLang="ko-KR" sz="2000" dirty="0">
                <a:solidFill>
                  <a:schemeClr val="tx1"/>
                </a:solidFill>
              </a:rPr>
              <a:t> - </a:t>
            </a:r>
            <a:r>
              <a:rPr lang="ko-KR" altLang="en-US" b="1" dirty="0">
                <a:solidFill>
                  <a:srgbClr val="FF0000"/>
                </a:solidFill>
              </a:rPr>
              <a:t>표지가 없거나 양식 </a:t>
            </a:r>
            <a:r>
              <a:rPr lang="ko-KR" altLang="en-US" b="1" dirty="0" err="1">
                <a:solidFill>
                  <a:srgbClr val="FF0000"/>
                </a:solidFill>
              </a:rPr>
              <a:t>미준수</a:t>
            </a:r>
            <a:r>
              <a:rPr lang="ko-KR" altLang="en-US" b="1" dirty="0">
                <a:solidFill>
                  <a:srgbClr val="FF0000"/>
                </a:solidFill>
              </a:rPr>
              <a:t> 시 감점될 수 있음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4572" lvl="1" indent="0">
              <a:lnSpc>
                <a:spcPct val="120000"/>
              </a:lnSpc>
              <a:buNone/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AFB1EBD-F7F7-4297-992B-ED4E9B085A6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299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 문제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61872" y="1828800"/>
            <a:ext cx="9692640" cy="4804475"/>
          </a:xfrm>
        </p:spPr>
        <p:txBody>
          <a:bodyPr>
            <a:normAutofit/>
          </a:bodyPr>
          <a:lstStyle/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vi </a:t>
            </a:r>
            <a:r>
              <a:rPr lang="ko-KR" altLang="en-US" sz="2000" dirty="0"/>
              <a:t>편집기를 이용하여 </a:t>
            </a:r>
            <a:r>
              <a:rPr lang="en-US" altLang="ko-KR" sz="2000" dirty="0"/>
              <a:t>subject.txt</a:t>
            </a:r>
            <a:r>
              <a:rPr lang="ko-KR" altLang="en-US" sz="2000" dirty="0"/>
              <a:t>를 생성하고 </a:t>
            </a:r>
            <a:endParaRPr lang="en-US" altLang="ko-KR" sz="2000" dirty="0"/>
          </a:p>
          <a:p>
            <a:pPr marL="274320" lvl="1" indent="0">
              <a:lnSpc>
                <a:spcPct val="110000"/>
              </a:lnSpc>
              <a:buNone/>
            </a:pPr>
            <a:r>
              <a:rPr lang="en-US" altLang="ko-KR" sz="2000" dirty="0"/>
              <a:t>  </a:t>
            </a:r>
            <a:r>
              <a:rPr lang="ko-KR" altLang="en-US" sz="2000" dirty="0"/>
              <a:t>자신이 이번 학기에 수강하는 과목을 </a:t>
            </a:r>
            <a:r>
              <a:rPr lang="en-US" altLang="ko-KR" sz="2000" dirty="0"/>
              <a:t> </a:t>
            </a:r>
            <a:r>
              <a:rPr lang="ko-KR" altLang="en-US" sz="2000" dirty="0"/>
              <a:t>저장한 다음</a:t>
            </a:r>
            <a:r>
              <a:rPr lang="en-US" altLang="ko-KR" sz="2000" dirty="0"/>
              <a:t>, </a:t>
            </a:r>
            <a:r>
              <a:rPr lang="ko-KR" altLang="en-US" sz="2000" dirty="0"/>
              <a:t>파일 내용을 </a:t>
            </a:r>
            <a:r>
              <a:rPr lang="ko-KR" altLang="en-US" sz="2000" dirty="0" err="1"/>
              <a:t>출력하시오</a:t>
            </a:r>
            <a:r>
              <a:rPr lang="en-US" altLang="ko-KR" sz="2000" dirty="0"/>
              <a:t>.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4572" lvl="1" indent="0">
              <a:lnSpc>
                <a:spcPct val="110000"/>
              </a:lnSpc>
              <a:buNone/>
            </a:pPr>
            <a:endParaRPr lang="en-US" altLang="ko-KR" sz="1100" dirty="0"/>
          </a:p>
          <a:p>
            <a:pPr marL="4572" lvl="1" indent="0">
              <a:lnSpc>
                <a:spcPct val="110000"/>
              </a:lnSpc>
              <a:buNone/>
            </a:pPr>
            <a:endParaRPr lang="en-US" altLang="ko-KR" sz="1100" dirty="0"/>
          </a:p>
          <a:p>
            <a:pPr marL="4572" lvl="1" indent="0">
              <a:lnSpc>
                <a:spcPct val="110000"/>
              </a:lnSpc>
              <a:buNone/>
            </a:pPr>
            <a:endParaRPr lang="en-US" altLang="ko-KR" sz="11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436B9C2-3406-4FA0-9C10-DA78204F4D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116"/>
          <a:stretch/>
        </p:blipFill>
        <p:spPr>
          <a:xfrm>
            <a:off x="2765270" y="3063853"/>
            <a:ext cx="6390608" cy="201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903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 문제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61872" y="1828800"/>
            <a:ext cx="9692640" cy="4804475"/>
          </a:xfrm>
        </p:spPr>
        <p:txBody>
          <a:bodyPr>
            <a:normAutofit/>
          </a:bodyPr>
          <a:lstStyle/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/>
              <a:t>반드시 </a:t>
            </a:r>
            <a:r>
              <a:rPr lang="ko-KR" altLang="en-US" sz="1800" b="1" dirty="0"/>
              <a:t>명령모드</a:t>
            </a:r>
            <a:r>
              <a:rPr lang="ko-KR" altLang="en-US" sz="1800" dirty="0"/>
              <a:t>를 이용하여 다음을 </a:t>
            </a:r>
            <a:r>
              <a:rPr lang="ko-KR" altLang="en-US" sz="1800" dirty="0" err="1"/>
              <a:t>수행하시오</a:t>
            </a:r>
            <a:r>
              <a:rPr lang="en-US" altLang="ko-KR" sz="1800" dirty="0"/>
              <a:t>. </a:t>
            </a:r>
          </a:p>
          <a:p>
            <a:pPr marL="274320" lvl="1" indent="0">
              <a:lnSpc>
                <a:spcPct val="110000"/>
              </a:lnSpc>
              <a:buNone/>
            </a:pPr>
            <a:r>
              <a:rPr lang="en-US" altLang="ko-KR" sz="1800" b="1" dirty="0">
                <a:solidFill>
                  <a:srgbClr val="FF0000"/>
                </a:solidFill>
              </a:rPr>
              <a:t> (</a:t>
            </a:r>
            <a:r>
              <a:rPr lang="ko-KR" altLang="en-US" sz="1800" b="1" dirty="0">
                <a:solidFill>
                  <a:srgbClr val="FF0000"/>
                </a:solidFill>
              </a:rPr>
              <a:t>각 수행은 명령어로 한 번에 해야 하며</a:t>
            </a:r>
            <a:r>
              <a:rPr lang="en-US" altLang="ko-KR" sz="1800" b="1" dirty="0">
                <a:solidFill>
                  <a:srgbClr val="FF0000"/>
                </a:solidFill>
              </a:rPr>
              <a:t>, </a:t>
            </a:r>
            <a:r>
              <a:rPr lang="ko-KR" altLang="en-US" sz="1800" b="1" dirty="0">
                <a:solidFill>
                  <a:srgbClr val="FF0000"/>
                </a:solidFill>
              </a:rPr>
              <a:t>보고서에 사용한 명령어 명시</a:t>
            </a:r>
            <a:r>
              <a:rPr lang="en-US" altLang="ko-KR" sz="1800" b="1" dirty="0">
                <a:solidFill>
                  <a:srgbClr val="FF0000"/>
                </a:solidFill>
              </a:rPr>
              <a:t>)</a:t>
            </a:r>
            <a:endParaRPr lang="en-US" altLang="ko-KR" sz="1800" dirty="0"/>
          </a:p>
          <a:p>
            <a:pPr lvl="2">
              <a:lnSpc>
                <a:spcPct val="110000"/>
              </a:lnSpc>
              <a:buFont typeface="Century Schoolbook" panose="02040604050505020304" pitchFamily="18" charset="0"/>
              <a:buChar char="―"/>
            </a:pPr>
            <a:r>
              <a:rPr lang="en-US" altLang="ko-KR" dirty="0"/>
              <a:t>subject.txt </a:t>
            </a:r>
            <a:r>
              <a:rPr lang="ko-KR" altLang="en-US" dirty="0"/>
              <a:t>파일의 </a:t>
            </a:r>
            <a:r>
              <a:rPr lang="en-US" altLang="ko-KR" dirty="0"/>
              <a:t>3,4</a:t>
            </a:r>
            <a:r>
              <a:rPr lang="ko-KR" altLang="en-US" dirty="0"/>
              <a:t>번 째 줄을 복사하여 파일 끝에 </a:t>
            </a:r>
            <a:r>
              <a:rPr lang="ko-KR" altLang="en-US" dirty="0" err="1"/>
              <a:t>붙여넣기하시오</a:t>
            </a:r>
            <a:r>
              <a:rPr lang="en-US" altLang="ko-KR" dirty="0"/>
              <a:t>.</a:t>
            </a:r>
          </a:p>
          <a:p>
            <a:pPr lvl="2">
              <a:buFont typeface="Century Schoolbook" panose="02040604050505020304" pitchFamily="18" charset="0"/>
              <a:buChar char="―"/>
            </a:pPr>
            <a:r>
              <a:rPr lang="en-US" altLang="ko-KR" dirty="0"/>
              <a:t>subject.txt </a:t>
            </a:r>
            <a:r>
              <a:rPr lang="ko-KR" altLang="en-US" dirty="0"/>
              <a:t>파일의 </a:t>
            </a:r>
            <a:r>
              <a:rPr lang="en-US" altLang="ko-KR" dirty="0"/>
              <a:t>1,2</a:t>
            </a:r>
            <a:r>
              <a:rPr lang="ko-KR" altLang="en-US" dirty="0"/>
              <a:t>번 째 줄을 잘라내어 파일 끝에 </a:t>
            </a:r>
            <a:r>
              <a:rPr lang="ko-KR" altLang="en-US" dirty="0" err="1"/>
              <a:t>붙여넣기하시오</a:t>
            </a:r>
            <a:r>
              <a:rPr lang="en-US" altLang="ko-KR" dirty="0"/>
              <a:t>.</a:t>
            </a:r>
          </a:p>
          <a:p>
            <a:pPr marL="548640" lvl="2" indent="0">
              <a:buNone/>
            </a:pPr>
            <a:r>
              <a:rPr lang="en-US" altLang="ko-KR" dirty="0"/>
              <a:t>   (tip. </a:t>
            </a:r>
            <a:r>
              <a:rPr lang="ko-KR" altLang="en-US" dirty="0"/>
              <a:t>실수로 명령어를 잘못 시행했다면 </a:t>
            </a:r>
            <a:r>
              <a:rPr lang="en-US" altLang="ko-KR" dirty="0"/>
              <a:t>u</a:t>
            </a:r>
            <a:r>
              <a:rPr lang="ko-KR" altLang="en-US" dirty="0"/>
              <a:t>로 되돌리기 명령어 수행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marL="342900" lvl="1" indent="0">
              <a:buNone/>
            </a:pPr>
            <a:r>
              <a:rPr lang="en-US" altLang="ko-KR" sz="1100" b="1" dirty="0"/>
              <a:t>  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>
            <a:normAutofit fontScale="92500" lnSpcReduction="10000"/>
          </a:bodyPr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9CD7243-BC5B-4446-9FF8-9D7CE8511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972" y="3743078"/>
            <a:ext cx="6372286" cy="242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131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문제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아래 텍스트를 복사하여 파일을 생성한 후 명령모드로 다음을 수행하시오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  (</a:t>
            </a:r>
            <a:r>
              <a:rPr lang="ko-KR" altLang="en-US" b="1" dirty="0">
                <a:solidFill>
                  <a:srgbClr val="FF0000"/>
                </a:solidFill>
              </a:rPr>
              <a:t>각 수행은 명령어로 한 번에 해야 하며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보고서에 사용한 명령어 명시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</a:p>
          <a:p>
            <a:pPr lvl="2">
              <a:buFont typeface="Century Schoolbook" panose="02040604050505020304" pitchFamily="18" charset="0"/>
              <a:buChar char="―"/>
            </a:pPr>
            <a:r>
              <a:rPr lang="en-US" altLang="ko-KR" b="1" dirty="0"/>
              <a:t> </a:t>
            </a:r>
            <a:r>
              <a:rPr lang="ko-KR" altLang="en-US" dirty="0"/>
              <a:t>첫 번째 줄의 </a:t>
            </a:r>
            <a:r>
              <a:rPr lang="en-US" altLang="ko-KR" dirty="0"/>
              <a:t>t</a:t>
            </a:r>
            <a:r>
              <a:rPr lang="ko-KR" altLang="en-US" dirty="0"/>
              <a:t>를 </a:t>
            </a:r>
            <a:r>
              <a:rPr lang="en-US" altLang="ko-KR" dirty="0"/>
              <a:t>e</a:t>
            </a:r>
            <a:r>
              <a:rPr lang="ko-KR" altLang="en-US" dirty="0"/>
              <a:t>로 변경</a:t>
            </a:r>
            <a:endParaRPr lang="en-US" altLang="ko-KR" dirty="0"/>
          </a:p>
          <a:p>
            <a:pPr lvl="2">
              <a:buFont typeface="Century Schoolbook" panose="02040604050505020304" pitchFamily="18" charset="0"/>
              <a:buChar char="―"/>
            </a:pPr>
            <a:r>
              <a:rPr lang="ko-KR" altLang="en-US" dirty="0"/>
              <a:t> 세 번째 줄의 </a:t>
            </a:r>
            <a:r>
              <a:rPr lang="en-US" altLang="ko-KR" dirty="0"/>
              <a:t>beginner</a:t>
            </a:r>
            <a:r>
              <a:rPr lang="ko-KR" altLang="en-US" dirty="0"/>
              <a:t>를 </a:t>
            </a:r>
            <a:r>
              <a:rPr lang="en-US" altLang="ko-KR" dirty="0"/>
              <a:t>expert</a:t>
            </a:r>
            <a:r>
              <a:rPr lang="ko-KR" altLang="en-US" dirty="0"/>
              <a:t>로 변경</a:t>
            </a:r>
            <a:endParaRPr lang="en-US" altLang="ko-KR" dirty="0"/>
          </a:p>
          <a:p>
            <a:pPr lvl="2">
              <a:buFont typeface="Century Schoolbook" panose="02040604050505020304" pitchFamily="18" charset="0"/>
              <a:buChar char="―"/>
            </a:pPr>
            <a:r>
              <a:rPr lang="ko-KR" altLang="en-US" dirty="0"/>
              <a:t> 파일 전체의 </a:t>
            </a:r>
            <a:r>
              <a:rPr lang="en-US" altLang="ko-KR" dirty="0"/>
              <a:t>l</a:t>
            </a:r>
            <a:r>
              <a:rPr lang="ko-KR" altLang="en-US" dirty="0"/>
              <a:t>을 대문자 </a:t>
            </a:r>
            <a:r>
              <a:rPr lang="en-US" altLang="ko-KR" dirty="0"/>
              <a:t>L</a:t>
            </a:r>
            <a:r>
              <a:rPr lang="ko-KR" altLang="en-US" dirty="0"/>
              <a:t>로 변경</a:t>
            </a:r>
            <a:endParaRPr lang="en-US" altLang="ko-KR" dirty="0"/>
          </a:p>
          <a:p>
            <a:pPr lvl="2">
              <a:buFont typeface="Century Schoolbook" panose="02040604050505020304" pitchFamily="18" charset="0"/>
              <a:buChar char="―"/>
            </a:pPr>
            <a:r>
              <a:rPr lang="ko-KR" altLang="en-US" dirty="0"/>
              <a:t> 두 번째에서 다섯 번째 줄의 모든 </a:t>
            </a:r>
            <a:r>
              <a:rPr lang="en-US" altLang="ko-KR" dirty="0"/>
              <a:t>e</a:t>
            </a:r>
            <a:r>
              <a:rPr lang="ko-KR" altLang="en-US" dirty="0"/>
              <a:t>를 대문자 </a:t>
            </a:r>
            <a:r>
              <a:rPr lang="en-US" altLang="ko-KR" dirty="0"/>
              <a:t>E</a:t>
            </a:r>
            <a:r>
              <a:rPr lang="ko-KR" altLang="en-US" dirty="0"/>
              <a:t>로 변경</a:t>
            </a:r>
            <a:endParaRPr lang="en-US" altLang="ko-KR" dirty="0"/>
          </a:p>
          <a:p>
            <a:pPr lvl="2">
              <a:buFont typeface="Century Schoolbook" panose="02040604050505020304" pitchFamily="18" charset="0"/>
              <a:buChar char="―"/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65948" y="2985460"/>
            <a:ext cx="3472461" cy="258532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Good </a:t>
            </a:r>
            <a:r>
              <a:rPr lang="en-US" altLang="ko-KR" dirty="0" err="1"/>
              <a:t>tvtning</a:t>
            </a:r>
            <a:r>
              <a:rPr lang="en-US" altLang="ko-KR" dirty="0"/>
              <a:t> </a:t>
            </a:r>
            <a:r>
              <a:rPr lang="en-US" altLang="ko-KR" dirty="0" err="1"/>
              <a:t>tvtryont</a:t>
            </a:r>
            <a:endParaRPr lang="en-US" altLang="ko-KR" dirty="0"/>
          </a:p>
          <a:p>
            <a:r>
              <a:rPr lang="en-US" altLang="ko-KR" dirty="0"/>
              <a:t>Nice to meet you</a:t>
            </a:r>
          </a:p>
          <a:p>
            <a:r>
              <a:rPr lang="en-US" altLang="ko-KR" dirty="0"/>
              <a:t>I am a </a:t>
            </a:r>
            <a:r>
              <a:rPr lang="en-US" altLang="ko-KR" dirty="0" err="1"/>
              <a:t>linux</a:t>
            </a:r>
            <a:r>
              <a:rPr lang="en-US" altLang="ko-KR" dirty="0"/>
              <a:t> beginner</a:t>
            </a:r>
          </a:p>
          <a:p>
            <a:r>
              <a:rPr lang="en-US" altLang="ko-KR" dirty="0"/>
              <a:t>Now introduce yourself</a:t>
            </a:r>
          </a:p>
          <a:p>
            <a:r>
              <a:rPr lang="en-US" altLang="ko-KR" dirty="0"/>
              <a:t>Linux </a:t>
            </a:r>
            <a:r>
              <a:rPr lang="en-US" altLang="ko-KR" dirty="0" err="1"/>
              <a:t>editer</a:t>
            </a:r>
            <a:r>
              <a:rPr lang="en-US" altLang="ko-KR" dirty="0"/>
              <a:t> vi study</a:t>
            </a:r>
          </a:p>
          <a:p>
            <a:r>
              <a:rPr lang="en-US" altLang="ko-KR" dirty="0"/>
              <a:t>Hello </a:t>
            </a:r>
            <a:r>
              <a:rPr lang="en-US" altLang="ko-KR" dirty="0" err="1"/>
              <a:t>linux</a:t>
            </a:r>
            <a:endParaRPr lang="en-US" altLang="ko-KR" dirty="0"/>
          </a:p>
          <a:p>
            <a:r>
              <a:rPr lang="en-US" altLang="ko-KR" dirty="0"/>
              <a:t>Goodbye </a:t>
            </a:r>
            <a:r>
              <a:rPr lang="en-US" altLang="ko-KR" dirty="0" err="1"/>
              <a:t>linux</a:t>
            </a:r>
            <a:endParaRPr lang="en-US" altLang="ko-KR" dirty="0"/>
          </a:p>
          <a:p>
            <a:r>
              <a:rPr lang="en-US" altLang="ko-KR" dirty="0"/>
              <a:t>See you again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9272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문제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61871" y="1828800"/>
            <a:ext cx="8737151" cy="4351337"/>
          </a:xfrm>
        </p:spPr>
        <p:txBody>
          <a:bodyPr/>
          <a:lstStyle/>
          <a:p>
            <a:r>
              <a:rPr lang="ko-KR" altLang="en-US" dirty="0"/>
              <a:t>실습 문제 </a:t>
            </a:r>
            <a:r>
              <a:rPr lang="en-US" altLang="ko-KR" dirty="0"/>
              <a:t>3</a:t>
            </a:r>
            <a:r>
              <a:rPr lang="ko-KR" altLang="en-US"/>
              <a:t>번에서 </a:t>
            </a:r>
            <a:r>
              <a:rPr lang="ko-KR" altLang="en-US" dirty="0"/>
              <a:t>만든 파일에 </a:t>
            </a:r>
            <a:r>
              <a:rPr lang="en-US" altLang="ko-KR" dirty="0"/>
              <a:t>subject.txt </a:t>
            </a:r>
            <a:r>
              <a:rPr lang="ko-KR" altLang="en-US" dirty="0"/>
              <a:t>파일을 읽어 들이고 다음을 </a:t>
            </a:r>
            <a:r>
              <a:rPr lang="ko-KR" altLang="en-US" dirty="0" err="1"/>
              <a:t>수행하시오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  (</a:t>
            </a:r>
            <a:r>
              <a:rPr lang="ko-KR" altLang="en-US" b="1" dirty="0">
                <a:solidFill>
                  <a:srgbClr val="FF0000"/>
                </a:solidFill>
              </a:rPr>
              <a:t>각 수행은 명령어로 한 번에 해야 하며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보고서에 사용한 명령어를 명시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</a:p>
          <a:p>
            <a:pPr lvl="2">
              <a:buFont typeface="Century Schoolbook" panose="02040604050505020304" pitchFamily="18" charset="0"/>
              <a:buChar char="―"/>
            </a:pPr>
            <a:r>
              <a:rPr lang="en-US" altLang="ko-KR" dirty="0"/>
              <a:t> see</a:t>
            </a:r>
            <a:r>
              <a:rPr lang="ko-KR" altLang="en-US" dirty="0"/>
              <a:t>가 들어간 줄 삭제</a:t>
            </a:r>
            <a:endParaRPr lang="en-US" altLang="ko-KR" dirty="0"/>
          </a:p>
          <a:p>
            <a:pPr lvl="2">
              <a:buFont typeface="Century Schoolbook" panose="02040604050505020304" pitchFamily="18" charset="0"/>
              <a:buChar char="―"/>
            </a:pPr>
            <a:r>
              <a:rPr lang="ko-KR" altLang="en-US" dirty="0"/>
              <a:t> 파일 전체에서 </a:t>
            </a:r>
            <a:r>
              <a:rPr lang="en-US" altLang="ko-KR" dirty="0" err="1"/>
              <a:t>linux</a:t>
            </a:r>
            <a:r>
              <a:rPr lang="ko-KR" altLang="en-US" dirty="0"/>
              <a:t>가 들어간 모든 줄 삭제</a:t>
            </a:r>
            <a:endParaRPr lang="en-US" altLang="ko-KR" dirty="0"/>
          </a:p>
          <a:p>
            <a:pPr lvl="2">
              <a:buFont typeface="Century Schoolbook" panose="02040604050505020304" pitchFamily="18" charset="0"/>
              <a:buChar char="―"/>
            </a:pPr>
            <a:r>
              <a:rPr lang="ko-KR" altLang="en-US" dirty="0"/>
              <a:t> 셸 명령을 실행하여 현재 디렉터리의 경로 확인</a:t>
            </a:r>
            <a:endParaRPr lang="en-US" altLang="ko-KR" dirty="0"/>
          </a:p>
          <a:p>
            <a:pPr lvl="2">
              <a:buFont typeface="Century Schoolbook" panose="02040604050505020304" pitchFamily="18" charset="0"/>
              <a:buChar char="―"/>
            </a:pPr>
            <a:r>
              <a:rPr lang="en-US" altLang="ko-KR" dirty="0"/>
              <a:t> </a:t>
            </a:r>
            <a:r>
              <a:rPr lang="ko-KR" altLang="en-US" dirty="0"/>
              <a:t>셸로 빠져나가 만든 파일들의 크기 확인</a:t>
            </a:r>
            <a:endParaRPr lang="en-US" altLang="ko-KR" dirty="0"/>
          </a:p>
          <a:p>
            <a:pPr lvl="2">
              <a:buFont typeface="Century Schoolbook" panose="02040604050505020304" pitchFamily="18" charset="0"/>
              <a:buChar char="―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4301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763926" y="5695936"/>
            <a:ext cx="2926080" cy="1397039"/>
          </a:xfrm>
        </p:spPr>
        <p:txBody>
          <a:bodyPr>
            <a:normAutofit/>
          </a:bodyPr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3610" y="2965622"/>
            <a:ext cx="7957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수고하셨습니다</a:t>
            </a:r>
            <a:r>
              <a:rPr lang="en-US" altLang="ko-KR" sz="5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5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1053" y="420822"/>
            <a:ext cx="3778953" cy="346813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46422" y="3888952"/>
            <a:ext cx="49838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99198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다홍색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462</Words>
  <Application>Microsoft Office PowerPoint</Application>
  <PresentationFormat>와이드스크린</PresentationFormat>
  <Paragraphs>73</Paragraphs>
  <Slides>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나눔고딕</vt:lpstr>
      <vt:lpstr>맑은 고딕</vt:lpstr>
      <vt:lpstr>Arial</vt:lpstr>
      <vt:lpstr>Century Schoolbook</vt:lpstr>
      <vt:lpstr>Wingdings 2</vt:lpstr>
      <vt:lpstr>View</vt:lpstr>
      <vt:lpstr>리눅스 프로그래밍 실습 1주차-2  3장 – 문서 편집하기 </vt:lpstr>
      <vt:lpstr>실습 개요</vt:lpstr>
      <vt:lpstr>제출 요령</vt:lpstr>
      <vt:lpstr>실습 문제 1</vt:lpstr>
      <vt:lpstr>실습 문제 2</vt:lpstr>
      <vt:lpstr>실습 문제 3</vt:lpstr>
      <vt:lpstr>실습 문제 4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리눅스 프로그래밍 실습 1주차-1  3장 – 문서 편집하기</dc:title>
  <dc:creator>lee seungah</dc:creator>
  <cp:lastModifiedBy>lee seungah</cp:lastModifiedBy>
  <cp:revision>13</cp:revision>
  <dcterms:created xsi:type="dcterms:W3CDTF">2020-05-03T11:43:53Z</dcterms:created>
  <dcterms:modified xsi:type="dcterms:W3CDTF">2020-05-07T04:08:16Z</dcterms:modified>
</cp:coreProperties>
</file>