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95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2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25" d="100"/>
          <a:sy n="125" d="100"/>
        </p:scale>
        <p:origin x="-194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DD6F0-7D77-40FB-BD72-B3CC01A305B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63F6-8310-4B46-B2C6-FF17A788C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7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65C7F-A004-4F89-81D8-CFEAF0A96FE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8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6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4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5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1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41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31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78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9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86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22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5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5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35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79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09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3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5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2</a:t>
            </a:r>
            <a:r>
              <a:rPr lang="ko-KR" altLang="en-US" sz="4800" dirty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700" dirty="0"/>
              <a:t>5</a:t>
            </a:r>
            <a:r>
              <a:rPr lang="ko-KR" altLang="en-US" sz="2700" dirty="0"/>
              <a:t>장 </a:t>
            </a:r>
            <a:r>
              <a:rPr lang="en-US" altLang="ko-KR" sz="2700" dirty="0"/>
              <a:t>– </a:t>
            </a:r>
            <a:r>
              <a:rPr lang="ko-KR" altLang="en-US" sz="2700" dirty="0"/>
              <a:t>파일 접근 권한 관리하기</a:t>
            </a:r>
            <a:br>
              <a:rPr lang="en-US" altLang="ko-KR" sz="27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1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1"/>
            <a:ext cx="10497622" cy="454755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4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su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명령어로 </a:t>
            </a:r>
            <a:r>
              <a:rPr lang="en-US" altLang="ko-KR" sz="1800" dirty="0"/>
              <a:t>root </a:t>
            </a:r>
            <a:r>
              <a:rPr lang="ko-KR" altLang="en-US" sz="1800" dirty="0"/>
              <a:t>계정으로 </a:t>
            </a:r>
            <a:r>
              <a:rPr lang="ko-KR" altLang="en-US" sz="1800" dirty="0" err="1"/>
              <a:t>전환하시오</a:t>
            </a:r>
            <a:r>
              <a:rPr lang="en-US" altLang="ko-KR" sz="1800" dirty="0"/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ko-KR" altLang="en-US" sz="1800" dirty="0"/>
              <a:t>   다음을 </a:t>
            </a:r>
            <a:r>
              <a:rPr lang="ko-KR" altLang="en-US" sz="1800" dirty="0" err="1"/>
              <a:t>수행하시오</a:t>
            </a:r>
            <a:r>
              <a:rPr lang="en-US" altLang="ko-KR" sz="1800" dirty="0"/>
              <a:t>.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</a:rPr>
              <a:t>각 수행은 명령어로 한번에 해야 하며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보고서에 사용한 명령어 명시</a:t>
            </a:r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현재 기본 접근 권한을 문자로 출력하고 현재 디렉터리의 상세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소유자에게 읽기 권한을</a:t>
            </a:r>
            <a:r>
              <a:rPr lang="en-US" altLang="ko-KR" dirty="0"/>
              <a:t>, </a:t>
            </a:r>
            <a:r>
              <a:rPr lang="ko-KR" altLang="en-US" dirty="0"/>
              <a:t>그룹에는 쓰기 권한을</a:t>
            </a:r>
            <a:r>
              <a:rPr lang="en-US" altLang="ko-KR" dirty="0"/>
              <a:t>, </a:t>
            </a:r>
            <a:r>
              <a:rPr lang="ko-KR" altLang="en-US" dirty="0"/>
              <a:t>기타 사용자에게는 아무 권한도 주지 않도록 마스크 값을 </a:t>
            </a:r>
            <a:r>
              <a:rPr lang="ko-KR" altLang="en-US" dirty="0" err="1"/>
              <a:t>변경하시오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en-US" altLang="ko-KR" dirty="0"/>
              <a:t>mask.txt</a:t>
            </a:r>
            <a:r>
              <a:rPr lang="ko-KR" altLang="en-US" dirty="0"/>
              <a:t>파일과 </a:t>
            </a:r>
            <a:r>
              <a:rPr lang="en-US" altLang="ko-KR" dirty="0"/>
              <a:t>temp </a:t>
            </a:r>
            <a:r>
              <a:rPr lang="ko-KR" altLang="en-US" dirty="0"/>
              <a:t>디렉터리를 생성하여 기본 접근 권한이 변경되었는지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기본 접근 권한을 원래의 기본 마스크 값</a:t>
            </a:r>
            <a:r>
              <a:rPr lang="en-US" altLang="ko-KR" dirty="0"/>
              <a:t>(022)</a:t>
            </a:r>
            <a:r>
              <a:rPr lang="ko-KR" altLang="en-US" dirty="0"/>
              <a:t>로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pPr marL="54864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AD1BD-210F-422D-89AC-132F61B9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3" y="2476500"/>
            <a:ext cx="3290888" cy="506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6CDD2A-EBFC-4DE7-AD6C-4E861734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4447541"/>
            <a:ext cx="4552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수고하셨습니다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400" dirty="0">
                <a:latin typeface="맑은 고딕" panose="020B0503020000020004" pitchFamily="50" charset="-127"/>
              </a:rPr>
              <a:t>실습 조교 </a:t>
            </a:r>
            <a:r>
              <a:rPr lang="en-US" altLang="ko-KR" sz="3400" dirty="0">
                <a:latin typeface="맑은 고딕" panose="020B0503020000020004" pitchFamily="50" charset="-127"/>
              </a:rPr>
              <a:t>: </a:t>
            </a:r>
            <a:r>
              <a:rPr lang="ko-KR" altLang="en-US" sz="3400" dirty="0">
                <a:latin typeface="맑은 고딕" panose="020B0503020000020004" pitchFamily="50" charset="-127"/>
              </a:rPr>
              <a:t>이승아</a:t>
            </a:r>
            <a:r>
              <a:rPr lang="en-US" altLang="ko-KR" sz="3400" dirty="0">
                <a:latin typeface="맑은 고딕" panose="020B0503020000020004" pitchFamily="50" charset="-127"/>
              </a:rPr>
              <a:t>, </a:t>
            </a:r>
            <a:r>
              <a:rPr lang="ko-KR" altLang="en-US" sz="3400" dirty="0" err="1">
                <a:latin typeface="맑은 고딕" panose="020B0503020000020004" pitchFamily="50" charset="-127"/>
              </a:rPr>
              <a:t>조민상</a:t>
            </a:r>
            <a:endParaRPr lang="en-US" altLang="ko-KR" sz="3400" dirty="0">
              <a:latin typeface="맑은 고딕" panose="020B0503020000020004" pitchFamily="50" charset="-127"/>
            </a:endParaRPr>
          </a:p>
          <a:p>
            <a:endParaRPr lang="en-US" altLang="ko-KR" sz="2600" dirty="0"/>
          </a:p>
          <a:p>
            <a:r>
              <a:rPr lang="en-US" altLang="ko-KR" dirty="0"/>
              <a:t> </a:t>
            </a:r>
            <a:r>
              <a:rPr lang="ko-KR" altLang="en-US" sz="2900" dirty="0"/>
              <a:t>카카오톡 오픈 </a:t>
            </a:r>
            <a:r>
              <a:rPr lang="ko-KR" altLang="en-US" sz="2900" dirty="0" err="1"/>
              <a:t>채팅방</a:t>
            </a:r>
            <a:r>
              <a:rPr lang="ko-KR" altLang="en-US" sz="2900" dirty="0"/>
              <a:t> </a:t>
            </a:r>
            <a:r>
              <a:rPr lang="en-US" altLang="ko-KR" sz="2900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sz="2900" dirty="0"/>
              <a:t>     </a:t>
            </a:r>
            <a:r>
              <a:rPr lang="ko-KR" altLang="en-US" sz="2900" dirty="0"/>
              <a:t>참여코드 </a:t>
            </a:r>
            <a:r>
              <a:rPr lang="en-US" altLang="ko-KR" sz="2900" dirty="0"/>
              <a:t>: </a:t>
            </a:r>
            <a:r>
              <a:rPr lang="en-US" altLang="ko-KR" sz="2900" dirty="0" err="1"/>
              <a:t>KNUlinux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>
                <a:solidFill>
                  <a:srgbClr val="FF0000"/>
                </a:solidFill>
              </a:rPr>
              <a:t>    </a:t>
            </a:r>
            <a:r>
              <a:rPr lang="ko-KR" altLang="en-US" sz="2900" dirty="0">
                <a:solidFill>
                  <a:srgbClr val="FF0000"/>
                </a:solidFill>
              </a:rPr>
              <a:t>매주</a:t>
            </a:r>
            <a:r>
              <a:rPr lang="en-US" altLang="ko-KR" sz="2900" dirty="0">
                <a:solidFill>
                  <a:srgbClr val="FF0000"/>
                </a:solidFill>
              </a:rPr>
              <a:t> </a:t>
            </a:r>
            <a:r>
              <a:rPr lang="ko-KR" altLang="en-US" sz="2900" dirty="0">
                <a:solidFill>
                  <a:srgbClr val="FF0000"/>
                </a:solidFill>
              </a:rPr>
              <a:t>화요일</a:t>
            </a:r>
            <a:r>
              <a:rPr lang="en-US" altLang="ko-KR" sz="2900" dirty="0">
                <a:solidFill>
                  <a:srgbClr val="FF0000"/>
                </a:solidFill>
              </a:rPr>
              <a:t>, </a:t>
            </a:r>
            <a:r>
              <a:rPr lang="ko-KR" altLang="en-US" sz="2900" dirty="0">
                <a:solidFill>
                  <a:srgbClr val="FF0000"/>
                </a:solidFill>
              </a:rPr>
              <a:t>금요일 오후 </a:t>
            </a:r>
            <a:r>
              <a:rPr lang="en-US" altLang="ko-KR" sz="2900" dirty="0">
                <a:solidFill>
                  <a:srgbClr val="FF0000"/>
                </a:solidFill>
              </a:rPr>
              <a:t>2</a:t>
            </a:r>
            <a:r>
              <a:rPr lang="ko-KR" altLang="en-US" sz="2900" dirty="0">
                <a:solidFill>
                  <a:srgbClr val="FF0000"/>
                </a:solidFill>
              </a:rPr>
              <a:t>시</a:t>
            </a:r>
            <a:r>
              <a:rPr lang="en-US" altLang="ko-KR" sz="2900" dirty="0">
                <a:solidFill>
                  <a:srgbClr val="FF0000"/>
                </a:solidFill>
              </a:rPr>
              <a:t>~4</a:t>
            </a:r>
            <a:r>
              <a:rPr lang="ko-KR" altLang="en-US" sz="2900" dirty="0">
                <a:solidFill>
                  <a:srgbClr val="FF0000"/>
                </a:solidFill>
              </a:rPr>
              <a:t>시</a:t>
            </a:r>
            <a:r>
              <a:rPr lang="ko-KR" altLang="en-US" sz="2900" dirty="0"/>
              <a:t>에 실습 관련해서 질문 사항을 오픈채팅방에서 받을 예정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3200" dirty="0"/>
              <a:t> 제출기간 별 배점</a:t>
            </a:r>
            <a:endParaRPr lang="en-US" altLang="ko-KR" sz="3200" dirty="0"/>
          </a:p>
          <a:p>
            <a:pPr lvl="1"/>
            <a:r>
              <a:rPr lang="ko-KR" altLang="en-US" sz="3200" dirty="0"/>
              <a:t>실습  당일</a:t>
            </a:r>
            <a:r>
              <a:rPr lang="en-US" altLang="ko-KR" sz="3200" dirty="0"/>
              <a:t> 12:00 ~</a:t>
            </a:r>
            <a:r>
              <a:rPr lang="ko-KR" altLang="en-US" sz="3200" dirty="0"/>
              <a:t>하루 뒤 </a:t>
            </a:r>
            <a:r>
              <a:rPr lang="en-US" altLang="ko-KR" sz="3200" dirty="0"/>
              <a:t>11:59</a:t>
            </a:r>
            <a:r>
              <a:rPr lang="ko-KR" altLang="en-US" sz="3200" dirty="0"/>
              <a:t>까지 제출 시 </a:t>
            </a:r>
            <a:r>
              <a:rPr lang="en-US" altLang="ko-KR" sz="3200" dirty="0"/>
              <a:t>100%(ex </a:t>
            </a:r>
            <a:r>
              <a:rPr lang="ko-KR" altLang="en-US" sz="3200" dirty="0"/>
              <a:t>월요일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11:59)</a:t>
            </a:r>
          </a:p>
          <a:p>
            <a:pPr lvl="1"/>
            <a:r>
              <a:rPr lang="ko-KR" altLang="en-US" sz="3200" dirty="0"/>
              <a:t>실습  당일 하루 뒤 </a:t>
            </a:r>
            <a:r>
              <a:rPr lang="en-US" altLang="ko-KR" sz="3200" dirty="0"/>
              <a:t>11:59 </a:t>
            </a:r>
            <a:r>
              <a:rPr lang="ko-KR" altLang="en-US" sz="3200" dirty="0"/>
              <a:t>후 </a:t>
            </a:r>
            <a:r>
              <a:rPr lang="en-US" altLang="ko-KR" sz="3200" dirty="0"/>
              <a:t>12</a:t>
            </a:r>
            <a:r>
              <a:rPr lang="ko-KR" altLang="en-US" sz="3200" dirty="0"/>
              <a:t>시간 씩 지날 때 마다 </a:t>
            </a:r>
            <a:r>
              <a:rPr lang="en-US" altLang="ko-KR" sz="3200" dirty="0"/>
              <a:t>10%</a:t>
            </a:r>
            <a:r>
              <a:rPr lang="ko-KR" altLang="en-US" sz="3200" dirty="0"/>
              <a:t>씩 감점</a:t>
            </a:r>
            <a:endParaRPr lang="en-US" altLang="ko-KR" sz="3200" dirty="0"/>
          </a:p>
          <a:p>
            <a:pPr marL="274320" lvl="1" indent="0">
              <a:buNone/>
            </a:pPr>
            <a:r>
              <a:rPr lang="en-US" altLang="ko-KR" sz="3200" dirty="0"/>
              <a:t>   (ex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23:59 90%</a:t>
            </a:r>
          </a:p>
          <a:p>
            <a:pPr marL="274320" lvl="1" indent="0">
              <a:buNone/>
            </a:pPr>
            <a:r>
              <a:rPr lang="en-US" altLang="ko-KR" sz="3200" dirty="0"/>
              <a:t>        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00:00 ~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11:59 80%</a:t>
            </a:r>
          </a:p>
          <a:p>
            <a:pPr marL="274320" lvl="1" indent="0">
              <a:buNone/>
            </a:pPr>
            <a:r>
              <a:rPr lang="en-US" altLang="ko-KR" sz="3200" dirty="0"/>
              <a:t>        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23:59 70%)</a:t>
            </a:r>
          </a:p>
          <a:p>
            <a:pPr lvl="1"/>
            <a:r>
              <a:rPr lang="ko-KR" altLang="en-US" sz="3200" dirty="0">
                <a:solidFill>
                  <a:srgbClr val="FF0000"/>
                </a:solidFill>
              </a:rPr>
              <a:t>그 이후는 </a:t>
            </a:r>
            <a:r>
              <a:rPr lang="en-US" altLang="ko-KR" sz="3200" dirty="0">
                <a:solidFill>
                  <a:srgbClr val="FF0000"/>
                </a:solidFill>
              </a:rPr>
              <a:t>0</a:t>
            </a:r>
            <a:r>
              <a:rPr lang="ko-KR" altLang="en-US" sz="3200" dirty="0">
                <a:solidFill>
                  <a:srgbClr val="FF0000"/>
                </a:solidFill>
              </a:rPr>
              <a:t>점</a:t>
            </a:r>
            <a:r>
              <a:rPr lang="en-US" altLang="ko-KR" sz="3200" dirty="0">
                <a:solidFill>
                  <a:srgbClr val="FF0000"/>
                </a:solidFill>
              </a:rPr>
              <a:t>(ex </a:t>
            </a:r>
            <a:r>
              <a:rPr lang="ko-KR" altLang="en-US" sz="3200" dirty="0">
                <a:solidFill>
                  <a:srgbClr val="FF0000"/>
                </a:solidFill>
              </a:rPr>
              <a:t>목요일 </a:t>
            </a:r>
            <a:r>
              <a:rPr lang="en-US" altLang="ko-KR" sz="3200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900" dirty="0">
                <a:solidFill>
                  <a:srgbClr val="FF0000"/>
                </a:solidFill>
              </a:rPr>
              <a:t>실습 코드 </a:t>
            </a:r>
            <a:r>
              <a:rPr lang="ko-KR" altLang="en-US" sz="2900" dirty="0" err="1">
                <a:solidFill>
                  <a:srgbClr val="FF0000"/>
                </a:solidFill>
              </a:rPr>
              <a:t>공유시</a:t>
            </a:r>
            <a:r>
              <a:rPr lang="ko-KR" altLang="en-US" sz="2900" dirty="0">
                <a:solidFill>
                  <a:srgbClr val="FF0000"/>
                </a:solidFill>
              </a:rPr>
              <a:t> </a:t>
            </a:r>
            <a:r>
              <a:rPr lang="en-US" altLang="ko-KR" sz="2900" dirty="0">
                <a:solidFill>
                  <a:srgbClr val="FF0000"/>
                </a:solidFill>
              </a:rPr>
              <a:t>0</a:t>
            </a:r>
            <a:r>
              <a:rPr lang="ko-KR" altLang="en-US" sz="2900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/>
              <a:t>제출 파일</a:t>
            </a:r>
            <a:endParaRPr lang="en-US" altLang="ko-KR" sz="21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실습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b="1" u="sng" dirty="0"/>
              <a:t>실습 </a:t>
            </a:r>
            <a:r>
              <a:rPr lang="en-US" altLang="ko-KR" sz="1800" b="1" u="sng" dirty="0"/>
              <a:t>1</a:t>
            </a:r>
            <a:r>
              <a:rPr lang="ko-KR" altLang="en-US" sz="1800" b="1" u="sng" dirty="0"/>
              <a:t>주차 </a:t>
            </a:r>
            <a:r>
              <a:rPr lang="en-US" altLang="ko-KR" sz="1800" b="1" u="sng" dirty="0"/>
              <a:t>-1</a:t>
            </a:r>
            <a:r>
              <a:rPr lang="ko-KR" altLang="en-US" sz="1800" b="1" u="sng" dirty="0"/>
              <a:t>에서 설치한 </a:t>
            </a:r>
            <a:r>
              <a:rPr lang="en-US" altLang="ko-KR" sz="1800" b="1" u="sng" dirty="0"/>
              <a:t>VMware Ubuntu </a:t>
            </a:r>
            <a:r>
              <a:rPr lang="ko-KR" altLang="en-US" sz="1800" b="1" u="sng" dirty="0"/>
              <a:t>프로그램 실행</a:t>
            </a:r>
            <a:endParaRPr lang="en-US" altLang="ko-KR" sz="1800" b="1" u="sng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교재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 err="1"/>
              <a:t>우분투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리눅스</a:t>
            </a:r>
            <a:r>
              <a:rPr lang="ko-KR" altLang="en-US" sz="1800" dirty="0"/>
              <a:t> 시스템 </a:t>
            </a:r>
            <a:r>
              <a:rPr lang="en-US" altLang="ko-KR" sz="1800" dirty="0"/>
              <a:t>&amp; </a:t>
            </a:r>
            <a:r>
              <a:rPr lang="ko-KR" altLang="en-US" sz="1800" dirty="0"/>
              <a:t>네트워크</a:t>
            </a:r>
            <a:r>
              <a:rPr lang="en-US" altLang="ko-KR" sz="1800" dirty="0"/>
              <a:t> </a:t>
            </a:r>
            <a:r>
              <a:rPr lang="ko-KR" altLang="en-US" sz="1800" dirty="0"/>
              <a:t>개정판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59372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다음과 경로 같이 파일과 디렉토리들을 생성한 후 실습을 진행하세요</a:t>
            </a:r>
            <a:r>
              <a:rPr lang="en-US" altLang="ko-KR" sz="2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16906-2F89-4657-8115-EBE5D3D9F990}"/>
              </a:ext>
            </a:extLst>
          </p:cNvPr>
          <p:cNvSpPr txBox="1"/>
          <p:nvPr/>
        </p:nvSpPr>
        <p:spPr>
          <a:xfrm>
            <a:off x="4157907" y="2826907"/>
            <a:ext cx="1270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./week2</a:t>
            </a:r>
            <a:endParaRPr lang="ko-KR" altLang="en-US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B3625B-45DA-4F71-970A-F330D674011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864239" y="3227017"/>
            <a:ext cx="929099" cy="33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C1F7E-66C2-49E2-9356-B007D61199C8}"/>
              </a:ext>
            </a:extLst>
          </p:cNvPr>
          <p:cNvSpPr txBox="1"/>
          <p:nvPr/>
        </p:nvSpPr>
        <p:spPr>
          <a:xfrm>
            <a:off x="3641774" y="3558195"/>
            <a:ext cx="44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DBA08-EB19-49B4-9580-D637B099447A}"/>
              </a:ext>
            </a:extLst>
          </p:cNvPr>
          <p:cNvSpPr txBox="1"/>
          <p:nvPr/>
        </p:nvSpPr>
        <p:spPr>
          <a:xfrm>
            <a:off x="4570873" y="3581172"/>
            <a:ext cx="44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3984-228E-4B75-82AB-F321623C69C7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793338" y="3227017"/>
            <a:ext cx="0" cy="35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856B9D-1623-4CC8-88B7-635E4F26F3EE}"/>
              </a:ext>
            </a:extLst>
          </p:cNvPr>
          <p:cNvSpPr txBox="1"/>
          <p:nvPr/>
        </p:nvSpPr>
        <p:spPr>
          <a:xfrm>
            <a:off x="5504878" y="3558195"/>
            <a:ext cx="6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./c</a:t>
            </a:r>
            <a:endParaRPr lang="ko-KR" altLang="en-US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393E4D-960F-4896-BE54-CC2585DE8FFE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4793338" y="3227017"/>
            <a:ext cx="1027932" cy="33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923E93-2F69-40D2-8F73-508D29B198AF}"/>
              </a:ext>
            </a:extLst>
          </p:cNvPr>
          <p:cNvSpPr txBox="1"/>
          <p:nvPr/>
        </p:nvSpPr>
        <p:spPr>
          <a:xfrm>
            <a:off x="4003800" y="4355054"/>
            <a:ext cx="6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</a:t>
            </a:r>
            <a:endParaRPr lang="ko-KR" altLang="en-US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83DEDD-3026-4332-A874-E5BC7F2F036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320192" y="3958305"/>
            <a:ext cx="1501078" cy="39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5BEFC-4ACE-4457-89C6-750862581670}"/>
              </a:ext>
            </a:extLst>
          </p:cNvPr>
          <p:cNvSpPr txBox="1"/>
          <p:nvPr/>
        </p:nvSpPr>
        <p:spPr>
          <a:xfrm>
            <a:off x="4942400" y="4361972"/>
            <a:ext cx="6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</a:t>
            </a:r>
            <a:endParaRPr lang="ko-KR" altLang="en-US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3CDF13-FECC-404E-96E7-496EC109A39E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5258792" y="3958305"/>
            <a:ext cx="562478" cy="40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2E644F-0D58-4762-B233-FE9341E51D8E}"/>
              </a:ext>
            </a:extLst>
          </p:cNvPr>
          <p:cNvSpPr txBox="1"/>
          <p:nvPr/>
        </p:nvSpPr>
        <p:spPr>
          <a:xfrm>
            <a:off x="5881000" y="4355054"/>
            <a:ext cx="58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</a:t>
            </a:r>
            <a:endParaRPr lang="ko-KR" altLang="en-US" sz="2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C9DB7C-8629-45CE-8D85-17318B45C3DE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>
            <a:off x="5821270" y="3958305"/>
            <a:ext cx="352932" cy="39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2A7567-5289-46C1-8206-FFCF15B221E0}"/>
              </a:ext>
            </a:extLst>
          </p:cNvPr>
          <p:cNvSpPr txBox="1"/>
          <p:nvPr/>
        </p:nvSpPr>
        <p:spPr>
          <a:xfrm>
            <a:off x="6773221" y="4355054"/>
            <a:ext cx="6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./g</a:t>
            </a:r>
            <a:endParaRPr lang="ko-KR" altLang="en-US" sz="20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F3209EB-8746-4F3D-A70B-8AE74DF9DCFB}"/>
              </a:ext>
            </a:extLst>
          </p:cNvPr>
          <p:cNvCxnSpPr>
            <a:cxnSpLocks/>
            <a:stCxn id="23" idx="2"/>
            <a:endCxn id="53" idx="0"/>
          </p:cNvCxnSpPr>
          <p:nvPr/>
        </p:nvCxnSpPr>
        <p:spPr>
          <a:xfrm>
            <a:off x="5821270" y="3958305"/>
            <a:ext cx="1268343" cy="39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93FA89-8094-4C05-A46D-D66275EDFEF3}"/>
              </a:ext>
            </a:extLst>
          </p:cNvPr>
          <p:cNvSpPr txBox="1"/>
          <p:nvPr/>
        </p:nvSpPr>
        <p:spPr>
          <a:xfrm>
            <a:off x="6186817" y="5147735"/>
            <a:ext cx="58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</a:t>
            </a:r>
            <a:endParaRPr lang="ko-KR" alt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3A26BD-B72F-409C-996D-7B59B27945F4}"/>
              </a:ext>
            </a:extLst>
          </p:cNvPr>
          <p:cNvSpPr txBox="1"/>
          <p:nvPr/>
        </p:nvSpPr>
        <p:spPr>
          <a:xfrm>
            <a:off x="7406004" y="5147735"/>
            <a:ext cx="58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</a:t>
            </a:r>
            <a:endParaRPr lang="ko-KR" altLang="en-US" sz="20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0EADAB4-78F4-437D-9DAF-C6B81C30059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flipH="1">
            <a:off x="6480019" y="4755164"/>
            <a:ext cx="609594" cy="39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18AE67B-D152-435B-ABD8-16CE97E5F036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7089613" y="4755164"/>
            <a:ext cx="609593" cy="39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59372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./week2 </a:t>
            </a:r>
            <a:r>
              <a:rPr lang="ko-KR" altLang="en-US" sz="2200" dirty="0"/>
              <a:t>안에 다음과 같은 </a:t>
            </a:r>
            <a:r>
              <a:rPr lang="en-US" altLang="ko-KR" sz="2200" dirty="0"/>
              <a:t>show.sh </a:t>
            </a:r>
            <a:r>
              <a:rPr lang="ko-KR" altLang="en-US" sz="2200" dirty="0"/>
              <a:t>파일을 </a:t>
            </a:r>
            <a:r>
              <a:rPr lang="ko-KR" altLang="en-US" sz="2200" dirty="0" err="1"/>
              <a:t>생성하시오</a:t>
            </a:r>
            <a:r>
              <a:rPr lang="en-US" altLang="ko-KR" sz="2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A1261-6F98-4E73-8654-99856E2D4BE8}"/>
              </a:ext>
            </a:extLst>
          </p:cNvPr>
          <p:cNvSpPr/>
          <p:nvPr/>
        </p:nvSpPr>
        <p:spPr>
          <a:xfrm>
            <a:off x="1261872" y="2492740"/>
            <a:ext cx="8353587" cy="15213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#!/bin/bash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echo ============== print all files in week2 ==============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ls -</a:t>
            </a:r>
            <a:r>
              <a:rPr lang="en-US" altLang="ko-KR" sz="2000" dirty="0" err="1">
                <a:solidFill>
                  <a:schemeClr val="tx1"/>
                </a:solidFill>
              </a:rPr>
              <a:t>lR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echo ==============================================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AAEC396-E397-4A02-8E30-025D55D5F522}"/>
              </a:ext>
            </a:extLst>
          </p:cNvPr>
          <p:cNvSpPr txBox="1">
            <a:spLocks/>
          </p:cNvSpPr>
          <p:nvPr/>
        </p:nvSpPr>
        <p:spPr>
          <a:xfrm>
            <a:off x="676656" y="4302024"/>
            <a:ext cx="10753725" cy="100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8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1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show.sh</a:t>
            </a:r>
            <a:r>
              <a:rPr lang="ko-KR" altLang="en-US" sz="1800" dirty="0"/>
              <a:t>를 실행한 결과를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</a:t>
            </a:r>
            <a:r>
              <a:rPr lang="ko-KR" altLang="en-US" sz="1800" dirty="0"/>
              <a:t>출력된 결과를 보고 </a:t>
            </a:r>
            <a:r>
              <a:rPr lang="en-US" altLang="ko-KR" sz="1800" dirty="0"/>
              <a:t>show.sh </a:t>
            </a:r>
            <a:r>
              <a:rPr lang="ko-KR" altLang="en-US" sz="1800" dirty="0"/>
              <a:t>파일에 사용자 실행 권한을 </a:t>
            </a:r>
            <a:r>
              <a:rPr lang="ko-KR" altLang="en-US" sz="1800" u="sng" dirty="0"/>
              <a:t>숫자 모드</a:t>
            </a:r>
            <a:r>
              <a:rPr lang="ko-KR" altLang="en-US" sz="1800" dirty="0"/>
              <a:t>로 부여하여 </a:t>
            </a:r>
            <a:r>
              <a:rPr lang="ko-KR" altLang="en-US" sz="1800" dirty="0" err="1"/>
              <a:t>실행하시오</a:t>
            </a:r>
            <a:r>
              <a:rPr lang="en-US" altLang="ko-KR" sz="1800" dirty="0"/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800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8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EE120-9676-4C79-BD4D-FB7FDC9C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2449382"/>
            <a:ext cx="4056748" cy="4247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B7ECF4-2270-41E7-9CCD-A36ABAA09316}"/>
              </a:ext>
            </a:extLst>
          </p:cNvPr>
          <p:cNvCxnSpPr>
            <a:cxnSpLocks/>
          </p:cNvCxnSpPr>
          <p:nvPr/>
        </p:nvCxnSpPr>
        <p:spPr>
          <a:xfrm>
            <a:off x="3874718" y="2748545"/>
            <a:ext cx="2409422" cy="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DD38D0-F2BD-4BC8-93EE-74C12BF88B02}"/>
              </a:ext>
            </a:extLst>
          </p:cNvPr>
          <p:cNvSpPr txBox="1"/>
          <p:nvPr/>
        </p:nvSpPr>
        <p:spPr>
          <a:xfrm>
            <a:off x="6284140" y="2535618"/>
            <a:ext cx="247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or Permission denied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08BA28-DE34-46CE-A036-72DE32A2F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3250499"/>
            <a:ext cx="3995144" cy="29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1"/>
            <a:ext cx="10497622" cy="454755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2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1800" dirty="0"/>
              <a:t>   show.sh </a:t>
            </a:r>
            <a:r>
              <a:rPr lang="ko-KR" altLang="en-US" sz="1800" dirty="0"/>
              <a:t>파일 내에서</a:t>
            </a:r>
            <a:r>
              <a:rPr lang="en-US" altLang="ko-KR" sz="1800" dirty="0"/>
              <a:t> </a:t>
            </a:r>
            <a:r>
              <a:rPr lang="ko-KR" altLang="en-US" sz="1800" dirty="0"/>
              <a:t>다음 수행할 명령어들을 작성하고 결과를 한번에 </a:t>
            </a:r>
            <a:r>
              <a:rPr lang="ko-KR" altLang="en-US" sz="1800" dirty="0" err="1"/>
              <a:t>출력하시오</a:t>
            </a:r>
            <a:r>
              <a:rPr lang="en-US" altLang="ko-KR" sz="1600" dirty="0"/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(</a:t>
            </a:r>
            <a:r>
              <a:rPr lang="ko-KR" altLang="en-US" b="1" dirty="0">
                <a:solidFill>
                  <a:srgbClr val="FF0000"/>
                </a:solidFill>
              </a:rPr>
              <a:t>각 수행은 명령어로 한번에 해야 하며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보고서에 사용한 명령어 명시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디렉터리 </a:t>
            </a:r>
            <a:r>
              <a:rPr lang="en-US" altLang="ko-KR" dirty="0"/>
              <a:t>g</a:t>
            </a:r>
            <a:r>
              <a:rPr lang="ko-KR" altLang="en-US" dirty="0"/>
              <a:t>로 </a:t>
            </a:r>
            <a:r>
              <a:rPr lang="ko-KR" altLang="en-US" dirty="0" err="1"/>
              <a:t>이동하시오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현재 작업 중인 디렉터리의 경로를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실습 문제 </a:t>
            </a:r>
            <a:r>
              <a:rPr lang="en-US" altLang="ko-KR" dirty="0"/>
              <a:t>1</a:t>
            </a:r>
            <a:r>
              <a:rPr lang="ko-KR" altLang="en-US" dirty="0"/>
              <a:t>을 참고하여 </a:t>
            </a:r>
            <a:r>
              <a:rPr lang="ko-KR" altLang="en-US" u="sng" dirty="0"/>
              <a:t>기호모드</a:t>
            </a:r>
            <a:r>
              <a:rPr lang="ko-KR" altLang="en-US" dirty="0"/>
              <a:t>로 파일 </a:t>
            </a:r>
            <a:r>
              <a:rPr lang="en-US" altLang="ko-KR" dirty="0"/>
              <a:t>h</a:t>
            </a:r>
            <a:r>
              <a:rPr lang="ko-KR" altLang="en-US" dirty="0"/>
              <a:t>에 소유자에게 읽기 권한만 남기고</a:t>
            </a:r>
            <a:r>
              <a:rPr lang="en-US" altLang="ko-KR" dirty="0"/>
              <a:t>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그룹 사용자들에게 모든 권한을 제거하고</a:t>
            </a:r>
            <a:r>
              <a:rPr lang="en-US" altLang="ko-KR" dirty="0"/>
              <a:t>, </a:t>
            </a:r>
            <a:r>
              <a:rPr lang="ko-KR" altLang="en-US" dirty="0"/>
              <a:t>기타 사용자에게 읽기 권한을 </a:t>
            </a:r>
            <a:r>
              <a:rPr lang="ko-KR" altLang="en-US" dirty="0" err="1"/>
              <a:t>제거하시오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숨김 파일을 포함하여 현재 디렉터리의 모든 항목과 권한을 </a:t>
            </a:r>
            <a:r>
              <a:rPr lang="ko-KR" altLang="en-US" dirty="0" err="1"/>
              <a:t>표시하시오</a:t>
            </a:r>
            <a:r>
              <a:rPr lang="en-US" altLang="ko-KR" dirty="0"/>
              <a:t>.</a:t>
            </a:r>
          </a:p>
          <a:p>
            <a:pPr marL="548640" lvl="2" indent="0">
              <a:lnSpc>
                <a:spcPct val="100000"/>
              </a:lnSpc>
              <a:buNone/>
            </a:pPr>
            <a:endParaRPr lang="en-US" altLang="ko-KR" sz="500" dirty="0"/>
          </a:p>
          <a:p>
            <a:pPr marL="548640" lvl="2" indent="0">
              <a:lnSpc>
                <a:spcPct val="100000"/>
              </a:lnSpc>
              <a:buNone/>
            </a:pPr>
            <a:r>
              <a:rPr lang="ko-KR" altLang="en-US" dirty="0"/>
              <a:t>다음과 같이 결과가 출력되어야 합니다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endParaRPr lang="en-US" altLang="ko-KR" dirty="0"/>
          </a:p>
          <a:p>
            <a:pPr marL="54864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D57884-04CD-416E-AC77-459D709B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72" y="4390390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1"/>
            <a:ext cx="10497622" cy="454755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1800" dirty="0"/>
              <a:t>   example.sh</a:t>
            </a:r>
            <a:r>
              <a:rPr lang="ko-KR" altLang="en-US" sz="1800" dirty="0"/>
              <a:t>을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내에서</a:t>
            </a:r>
            <a:r>
              <a:rPr lang="en-US" altLang="ko-KR" sz="1800" dirty="0"/>
              <a:t> </a:t>
            </a:r>
            <a:r>
              <a:rPr lang="ko-KR" altLang="en-US" sz="1800" dirty="0"/>
              <a:t>다음 수행할 명령어들을 작성하고 결과를 한번에 </a:t>
            </a:r>
            <a:r>
              <a:rPr lang="ko-KR" altLang="en-US" sz="1800" dirty="0" err="1"/>
              <a:t>출력하시오</a:t>
            </a:r>
            <a:r>
              <a:rPr lang="en-US" altLang="ko-KR" dirty="0"/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각 수행은 명령어로 한번에 해야 하며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보고서에 사용한 명령어 명시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en-US" altLang="ko-KR" dirty="0"/>
              <a:t>week2 </a:t>
            </a:r>
            <a:r>
              <a:rPr lang="ko-KR" altLang="en-US" dirty="0"/>
              <a:t>디렉터리로 돌아가시오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현재 작업 중인 디렉터리의 경로를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r>
              <a:rPr lang="en-US" altLang="ko-KR" dirty="0"/>
              <a:t>find </a:t>
            </a:r>
            <a:r>
              <a:rPr lang="ko-KR" altLang="en-US" dirty="0"/>
              <a:t>명령어를 이용해서 </a:t>
            </a:r>
            <a:r>
              <a:rPr lang="en-US" altLang="ko-KR" dirty="0"/>
              <a:t>week2</a:t>
            </a:r>
            <a:r>
              <a:rPr lang="ko-KR" altLang="en-US" dirty="0"/>
              <a:t>의 모든 파일들의 접근 권한을 소유자에 대해서 모두 허가하고</a:t>
            </a:r>
            <a:endParaRPr lang="en-US" altLang="ko-KR" dirty="0"/>
          </a:p>
          <a:p>
            <a:pPr marL="548640" lvl="2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그룹과 기타 사용자에 대해서는 모두 </a:t>
            </a:r>
            <a:r>
              <a:rPr lang="ko-KR" altLang="en-US" dirty="0" err="1"/>
              <a:t>제거하시오</a:t>
            </a:r>
            <a:r>
              <a:rPr lang="en-US" altLang="ko-KR" dirty="0"/>
              <a:t>.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ko-KR" altLang="en-US" dirty="0"/>
              <a:t>다음과 같이 결과가 출력되어야 합니다</a:t>
            </a:r>
            <a:r>
              <a:rPr lang="en-US" altLang="ko-KR" dirty="0"/>
              <a:t>.</a:t>
            </a:r>
          </a:p>
          <a:p>
            <a:pPr marL="54864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71AE0C-4581-42AE-BE5D-9F56647A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397" y="3965097"/>
            <a:ext cx="3589107" cy="25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557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594</Words>
  <Application>Microsoft Office PowerPoint</Application>
  <PresentationFormat>와이드스크린</PresentationFormat>
  <Paragraphs>109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Century Schoolbook</vt:lpstr>
      <vt:lpstr>Wingdings 2</vt:lpstr>
      <vt:lpstr>View</vt:lpstr>
      <vt:lpstr>리눅스 프로그래밍 실습 2주차-2  5장 – 파일 접근 권한 관리하기 </vt:lpstr>
      <vt:lpstr>실습 개요</vt:lpstr>
      <vt:lpstr>제출 요령</vt:lpstr>
      <vt:lpstr>준비 사항</vt:lpstr>
      <vt:lpstr>준비 사항</vt:lpstr>
      <vt:lpstr>준비 사항</vt:lpstr>
      <vt:lpstr>실습 문제</vt:lpstr>
      <vt:lpstr>실습 문제</vt:lpstr>
      <vt:lpstr>실습 문제</vt:lpstr>
      <vt:lpstr>실습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 실습 1주차-2  3장 – 문서 편집하기</dc:title>
  <dc:creator>lee seungah</dc:creator>
  <cp:lastModifiedBy>lee seungah</cp:lastModifiedBy>
  <cp:revision>23</cp:revision>
  <dcterms:created xsi:type="dcterms:W3CDTF">2020-05-11T08:09:12Z</dcterms:created>
  <dcterms:modified xsi:type="dcterms:W3CDTF">2020-05-14T07:34:03Z</dcterms:modified>
</cp:coreProperties>
</file>