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95" r:id="rId4"/>
    <p:sldId id="330" r:id="rId5"/>
    <p:sldId id="337" r:id="rId6"/>
    <p:sldId id="336" r:id="rId7"/>
    <p:sldId id="335" r:id="rId8"/>
    <p:sldId id="334" r:id="rId9"/>
    <p:sldId id="32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4A97B-2957-424E-A1BD-627FF05229FD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02484-5445-43B6-AD29-3BABD1173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6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65C7F-A004-4F89-81D8-CFEAF0A96FE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48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6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60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81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01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9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E0293D-851B-4A40-94E7-58A14AF41DA9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40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758C-E229-40BD-8E00-8FB73C7C6F53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7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DFF-CB8C-47F7-A55C-E1517AA70F8D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63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7E54-D65C-476D-BA89-19F90BBFE2FD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6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36B4-52C3-4BE3-A1E6-1A0C66055C93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65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DB3A-5834-4536-B5E5-EEAFDF90DFF1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97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0F44-742B-4FC9-B22D-B71CE3206BA9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D63-EDDB-4599-94FD-84A8B6628D9F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05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DAFC-0197-4FE0-B804-544E40CB6804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F618-289A-4361-88B8-A43A84099F41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68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4B8F-5948-47EE-B34B-B91A9DD76410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36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E5A604-1860-4D1E-BE3F-4C9EA7CECA25}" type="datetime1">
              <a:rPr lang="ko-KR" altLang="en-US" smtClean="0"/>
              <a:t>2020-05-27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1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2" y="681925"/>
            <a:ext cx="9418320" cy="4118675"/>
          </a:xfrm>
        </p:spPr>
        <p:txBody>
          <a:bodyPr>
            <a:normAutofit/>
          </a:bodyPr>
          <a:lstStyle/>
          <a:p>
            <a:r>
              <a:rPr lang="ko-KR" altLang="en-US" dirty="0"/>
              <a:t>리눅스 프로그래밍</a:t>
            </a:r>
            <a:br>
              <a:rPr lang="en-US" altLang="ko-KR" dirty="0"/>
            </a:br>
            <a:r>
              <a:rPr lang="ko-KR" altLang="en-US" sz="4800" dirty="0"/>
              <a:t>실습 </a:t>
            </a:r>
            <a:r>
              <a:rPr lang="en-US" altLang="ko-KR" sz="4800" dirty="0"/>
              <a:t>4</a:t>
            </a:r>
            <a:r>
              <a:rPr lang="ko-KR" altLang="en-US" sz="4800" dirty="0"/>
              <a:t>주차</a:t>
            </a:r>
            <a:r>
              <a:rPr lang="en-US" altLang="ko-KR" sz="4800" dirty="0"/>
              <a:t>-2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3600" dirty="0"/>
              <a:t>C Shell Programming</a:t>
            </a:r>
            <a:br>
              <a:rPr lang="ko-KR" altLang="en-US" sz="96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</a:t>
            </a:r>
          </a:p>
          <a:p>
            <a:r>
              <a:rPr lang="ko-KR" altLang="en-US" dirty="0"/>
              <a:t>조교 이승아</a:t>
            </a:r>
            <a:r>
              <a:rPr lang="en-US" altLang="ko-KR" dirty="0"/>
              <a:t> </a:t>
            </a:r>
            <a:r>
              <a:rPr lang="ko-KR" altLang="en-US" dirty="0" err="1"/>
              <a:t>조민상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9554" y="1820863"/>
            <a:ext cx="8595360" cy="435133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실습 조교 </a:t>
            </a:r>
            <a:r>
              <a:rPr lang="en-US" altLang="ko-KR" dirty="0"/>
              <a:t>: </a:t>
            </a:r>
            <a:r>
              <a:rPr lang="ko-KR" altLang="en-US" dirty="0"/>
              <a:t>이승아</a:t>
            </a:r>
            <a:r>
              <a:rPr lang="en-US" altLang="ko-KR" dirty="0"/>
              <a:t>, </a:t>
            </a:r>
            <a:r>
              <a:rPr lang="ko-KR" altLang="en-US" dirty="0" err="1"/>
              <a:t>조민상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카카오톡</a:t>
            </a:r>
            <a:r>
              <a:rPr lang="ko-KR" altLang="en-US" dirty="0"/>
              <a:t> 오픈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: https://open.kakao.com/o/gQ08hu9b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참여코드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KNUlinux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실습 관련해서 질문 사항을 오픈채팅방에서 받을 예정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제출기간 별 배점</a:t>
            </a:r>
            <a:endParaRPr lang="en-US" altLang="ko-KR" dirty="0"/>
          </a:p>
          <a:p>
            <a:pPr lvl="1"/>
            <a:r>
              <a:rPr lang="ko-KR" altLang="en-US" dirty="0"/>
              <a:t>실습  당일</a:t>
            </a:r>
            <a:r>
              <a:rPr lang="en-US" altLang="ko-KR" dirty="0"/>
              <a:t> 12:00 ~</a:t>
            </a:r>
            <a:r>
              <a:rPr lang="ko-KR" altLang="en-US" dirty="0"/>
              <a:t>하루 뒤 </a:t>
            </a:r>
            <a:r>
              <a:rPr lang="en-US" altLang="ko-KR" dirty="0"/>
              <a:t>11:59</a:t>
            </a:r>
            <a:r>
              <a:rPr lang="ko-KR" altLang="en-US" dirty="0"/>
              <a:t>까지 제출 시 </a:t>
            </a:r>
            <a:r>
              <a:rPr lang="en-US" altLang="ko-KR" dirty="0"/>
              <a:t>100%(ex </a:t>
            </a:r>
            <a:r>
              <a:rPr lang="ko-KR" altLang="en-US" dirty="0"/>
              <a:t>월요일 </a:t>
            </a:r>
            <a:r>
              <a:rPr lang="en-US" altLang="ko-KR" dirty="0"/>
              <a:t>12:00 ~ </a:t>
            </a:r>
            <a:r>
              <a:rPr lang="ko-KR" altLang="en-US" dirty="0"/>
              <a:t>화요일 </a:t>
            </a:r>
            <a:r>
              <a:rPr lang="en-US" altLang="ko-KR" dirty="0"/>
              <a:t>11:59)</a:t>
            </a:r>
          </a:p>
          <a:p>
            <a:pPr lvl="1"/>
            <a:r>
              <a:rPr lang="ko-KR" altLang="en-US" dirty="0"/>
              <a:t>실습  당일 하루 뒤 </a:t>
            </a:r>
            <a:r>
              <a:rPr lang="en-US" altLang="ko-KR" dirty="0"/>
              <a:t>11:59 </a:t>
            </a:r>
            <a:r>
              <a:rPr lang="ko-KR" altLang="en-US" dirty="0"/>
              <a:t>후 </a:t>
            </a:r>
            <a:r>
              <a:rPr lang="en-US" altLang="ko-KR" dirty="0"/>
              <a:t>12</a:t>
            </a:r>
            <a:r>
              <a:rPr lang="ko-KR" altLang="en-US" dirty="0"/>
              <a:t>시간 씩 지날 때 마다 </a:t>
            </a:r>
            <a:r>
              <a:rPr lang="en-US" altLang="ko-KR" dirty="0"/>
              <a:t>10%</a:t>
            </a:r>
            <a:r>
              <a:rPr lang="ko-KR" altLang="en-US" dirty="0"/>
              <a:t>씩 감점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(ex </a:t>
            </a:r>
            <a:r>
              <a:rPr lang="ko-KR" altLang="en-US" dirty="0"/>
              <a:t>화요일 </a:t>
            </a:r>
            <a:r>
              <a:rPr lang="en-US" altLang="ko-KR" dirty="0"/>
              <a:t>12:00 ~ </a:t>
            </a:r>
            <a:r>
              <a:rPr lang="ko-KR" altLang="en-US" dirty="0"/>
              <a:t>화요일 </a:t>
            </a:r>
            <a:r>
              <a:rPr lang="en-US" altLang="ko-KR" dirty="0"/>
              <a:t>23:59 90%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수요일 </a:t>
            </a:r>
            <a:r>
              <a:rPr lang="en-US" altLang="ko-KR" dirty="0"/>
              <a:t>00:00 ~ </a:t>
            </a:r>
            <a:r>
              <a:rPr lang="ko-KR" altLang="en-US" dirty="0"/>
              <a:t>수요일 </a:t>
            </a:r>
            <a:r>
              <a:rPr lang="en-US" altLang="ko-KR" dirty="0"/>
              <a:t>11:59 80%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수요일 </a:t>
            </a:r>
            <a:r>
              <a:rPr lang="en-US" altLang="ko-KR" dirty="0"/>
              <a:t>12:00 ~ </a:t>
            </a:r>
            <a:r>
              <a:rPr lang="ko-KR" altLang="en-US" dirty="0"/>
              <a:t>수요일 </a:t>
            </a:r>
            <a:r>
              <a:rPr lang="en-US" altLang="ko-KR" dirty="0"/>
              <a:t>23:59 70%)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그 이후는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</a:t>
            </a:r>
            <a:r>
              <a:rPr lang="en-US" altLang="ko-KR" dirty="0">
                <a:solidFill>
                  <a:srgbClr val="FF0000"/>
                </a:solidFill>
              </a:rPr>
              <a:t>(ex </a:t>
            </a:r>
            <a:r>
              <a:rPr lang="ko-KR" altLang="en-US" dirty="0">
                <a:solidFill>
                  <a:srgbClr val="FF0000"/>
                </a:solidFill>
              </a:rPr>
              <a:t>목요일 </a:t>
            </a:r>
            <a:r>
              <a:rPr lang="en-US" altLang="ko-KR" dirty="0">
                <a:solidFill>
                  <a:srgbClr val="FF0000"/>
                </a:solidFill>
              </a:rPr>
              <a:t>00:00~ 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실습 코드 </a:t>
            </a:r>
            <a:r>
              <a:rPr lang="ko-KR" altLang="en-US" dirty="0" err="1">
                <a:solidFill>
                  <a:srgbClr val="FF0000"/>
                </a:solidFill>
              </a:rPr>
              <a:t>공유시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 처리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보고서 표지에 과제 제목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본인 성명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학번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소속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제출일 명시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en-US" altLang="ko-KR" sz="2000" dirty="0">
                <a:solidFill>
                  <a:srgbClr val="FF0000"/>
                </a:solidFill>
              </a:rPr>
              <a:t>vi </a:t>
            </a:r>
            <a:r>
              <a:rPr lang="ko-KR" altLang="en-US" sz="2000" dirty="0">
                <a:solidFill>
                  <a:srgbClr val="FF0000"/>
                </a:solidFill>
              </a:rPr>
              <a:t>코드 </a:t>
            </a:r>
            <a:r>
              <a:rPr lang="en-US" altLang="ko-KR" sz="2000" dirty="0"/>
              <a:t>&amp; </a:t>
            </a:r>
            <a:r>
              <a:rPr lang="ko-KR" altLang="en-US" sz="2000" dirty="0"/>
              <a:t>실행 결과 캡처 화면</a:t>
            </a:r>
            <a:endParaRPr lang="en-US" altLang="ko-KR" sz="20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압축 파일로 만들어서 첨부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ex) [</a:t>
            </a:r>
            <a:r>
              <a:rPr lang="ko-KR" altLang="en-US" sz="2000" dirty="0">
                <a:solidFill>
                  <a:schemeClr val="accent1"/>
                </a:solidFill>
              </a:rPr>
              <a:t>리눅스</a:t>
            </a:r>
            <a:r>
              <a:rPr lang="en-US" altLang="ko-KR" sz="2000" dirty="0">
                <a:solidFill>
                  <a:schemeClr val="accent1"/>
                </a:solidFill>
              </a:rPr>
              <a:t>(1</a:t>
            </a:r>
            <a:r>
              <a:rPr lang="ko-KR" altLang="en-US" sz="2000" dirty="0">
                <a:solidFill>
                  <a:schemeClr val="accent1"/>
                </a:solidFill>
              </a:rPr>
              <a:t>주차</a:t>
            </a:r>
            <a:r>
              <a:rPr lang="en-US" altLang="ko-KR" sz="2000" dirty="0">
                <a:solidFill>
                  <a:schemeClr val="accent1"/>
                </a:solidFill>
              </a:rPr>
              <a:t>)]_201413356_</a:t>
            </a:r>
            <a:r>
              <a:rPr lang="ko-KR" altLang="en-US" sz="2000" dirty="0">
                <a:solidFill>
                  <a:schemeClr val="accent1"/>
                </a:solidFill>
              </a:rPr>
              <a:t>홍길동</a:t>
            </a:r>
            <a:r>
              <a:rPr lang="en-US" altLang="ko-KR" sz="2000" dirty="0">
                <a:solidFill>
                  <a:schemeClr val="accent1"/>
                </a:solidFill>
              </a:rPr>
              <a:t>.zip</a:t>
            </a: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en-US" altLang="ko-KR" sz="2000" dirty="0" err="1">
                <a:solidFill>
                  <a:schemeClr val="tx1"/>
                </a:solidFill>
              </a:rPr>
              <a:t>eruri</a:t>
            </a:r>
            <a:r>
              <a:rPr lang="ko-KR" altLang="en-US" sz="2000" dirty="0">
                <a:solidFill>
                  <a:schemeClr val="tx1"/>
                </a:solidFill>
              </a:rPr>
              <a:t>에 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과제 제출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표지가 없거나 양식 </a:t>
            </a:r>
            <a:r>
              <a:rPr lang="ko-KR" altLang="en-US" b="1" dirty="0" err="1">
                <a:solidFill>
                  <a:srgbClr val="FF0000"/>
                </a:solidFill>
              </a:rPr>
              <a:t>미준수</a:t>
            </a:r>
            <a:r>
              <a:rPr lang="ko-KR" altLang="en-US" b="1" dirty="0">
                <a:solidFill>
                  <a:srgbClr val="FF0000"/>
                </a:solidFill>
              </a:rPr>
              <a:t> 시 감점될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실행 결과만 캡쳐 하고 코드 미제출시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376618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실습</a:t>
            </a:r>
            <a:endParaRPr lang="en-US" altLang="ko-KR" sz="2000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Ubuntu 64-bit(</a:t>
            </a:r>
            <a:r>
              <a:rPr lang="en-US" altLang="ko-KR" sz="1800" dirty="0" err="1"/>
              <a:t>VMwork</a:t>
            </a:r>
            <a:r>
              <a:rPr lang="en-US" altLang="ko-KR" sz="1800" dirty="0"/>
              <a:t>-Station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 apt install 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csh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명령어로 </a:t>
            </a:r>
            <a:r>
              <a:rPr lang="en-US" altLang="ko-KR" sz="1800" dirty="0" err="1"/>
              <a:t>csh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패키지를 </a:t>
            </a:r>
            <a:r>
              <a:rPr lang="ko-KR" altLang="en-US" sz="1800" dirty="0" err="1"/>
              <a:t>설치하시오</a:t>
            </a:r>
            <a:r>
              <a:rPr lang="en-US" altLang="ko-KR" sz="1800" dirty="0"/>
              <a:t>.</a:t>
            </a:r>
          </a:p>
          <a:p>
            <a:pPr marL="4572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274320" lvl="1" indent="0">
              <a:lnSpc>
                <a:spcPct val="10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1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800" dirty="0"/>
              <a:t> </a:t>
            </a:r>
            <a:r>
              <a:rPr lang="en-US" altLang="ko-KR" sz="1800" dirty="0"/>
              <a:t>week4 </a:t>
            </a:r>
            <a:r>
              <a:rPr lang="ko-KR" altLang="en-US" sz="1800" dirty="0"/>
              <a:t>디렉터리를 생성하고</a:t>
            </a:r>
            <a:r>
              <a:rPr lang="en-US" altLang="ko-KR" sz="1800" dirty="0"/>
              <a:t> </a:t>
            </a:r>
            <a:r>
              <a:rPr lang="ko-KR" altLang="en-US" sz="1800" dirty="0"/>
              <a:t>파일 이름이 </a:t>
            </a:r>
            <a:r>
              <a:rPr lang="en-US" altLang="ko-KR" sz="1800" dirty="0"/>
              <a:t>‘Execute’</a:t>
            </a:r>
            <a:r>
              <a:rPr lang="ko-KR" altLang="en-US" sz="1800" dirty="0"/>
              <a:t>인 </a:t>
            </a:r>
            <a:r>
              <a:rPr lang="en-US" altLang="ko-KR" sz="1800" dirty="0" err="1"/>
              <a:t>csh</a:t>
            </a:r>
            <a:r>
              <a:rPr lang="en-US" altLang="ko-KR" sz="1800" dirty="0"/>
              <a:t> </a:t>
            </a:r>
            <a:r>
              <a:rPr lang="ko-KR" altLang="en-US" sz="1800" dirty="0"/>
              <a:t>파일을 생성한 후</a:t>
            </a:r>
            <a:endParaRPr lang="en-US" altLang="ko-KR" sz="1800" dirty="0"/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다음을 </a:t>
            </a:r>
            <a:r>
              <a:rPr lang="ko-KR" altLang="en-US" sz="1800" dirty="0" err="1"/>
              <a:t>수행하시오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 </a:t>
            </a:r>
            <a:r>
              <a:rPr lang="ko-KR" altLang="en-US" sz="1800" dirty="0"/>
              <a:t>실습 </a:t>
            </a:r>
            <a:r>
              <a:rPr lang="en-US" altLang="ko-KR" sz="1800" dirty="0"/>
              <a:t>2</a:t>
            </a:r>
            <a:r>
              <a:rPr lang="ko-KR" altLang="en-US" sz="1800" dirty="0"/>
              <a:t>주차 </a:t>
            </a:r>
            <a:r>
              <a:rPr lang="en-US" altLang="ko-KR" sz="1800" dirty="0"/>
              <a:t>-2</a:t>
            </a:r>
            <a:r>
              <a:rPr lang="ko-KR" altLang="en-US" sz="1800" dirty="0"/>
              <a:t> 시간에 만든 </a:t>
            </a:r>
            <a:r>
              <a:rPr lang="en-US" altLang="ko-KR" sz="1800" dirty="0"/>
              <a:t>week2</a:t>
            </a:r>
            <a:r>
              <a:rPr lang="ko-KR" altLang="en-US" sz="1800" dirty="0"/>
              <a:t> 내에 포함된 파일의 개수와 디렉터리 개수를 센</a:t>
            </a:r>
            <a:endParaRPr lang="en-US" altLang="ko-KR" sz="1800" dirty="0"/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결과를 </a:t>
            </a:r>
            <a:r>
              <a:rPr lang="ko-KR" altLang="en-US" sz="1800" dirty="0" err="1"/>
              <a:t>출력하시오</a:t>
            </a:r>
            <a:r>
              <a:rPr lang="en-US" altLang="ko-KR" sz="1800" dirty="0"/>
              <a:t>.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</a:rPr>
              <a:t>현재 경로가 이동되면 안 됨</a:t>
            </a:r>
            <a:r>
              <a:rPr lang="en-US" altLang="ko-KR" sz="1800" b="1" dirty="0">
                <a:solidFill>
                  <a:srgbClr val="FF0000"/>
                </a:solidFill>
              </a:rPr>
              <a:t>.)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 week2 </a:t>
            </a:r>
            <a:r>
              <a:rPr lang="ko-KR" altLang="en-US" sz="1800" dirty="0"/>
              <a:t>디렉터리 내에 파일 </a:t>
            </a:r>
            <a:r>
              <a:rPr lang="en-US" altLang="ko-KR" sz="1800" dirty="0"/>
              <a:t>a</a:t>
            </a:r>
            <a:r>
              <a:rPr lang="ko-KR" altLang="en-US" sz="1800" dirty="0"/>
              <a:t>가 존재하는지 </a:t>
            </a:r>
            <a:r>
              <a:rPr lang="ko-KR" altLang="en-US" sz="1800" dirty="0" err="1"/>
              <a:t>확인하시오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800" dirty="0"/>
              <a:t> 파일이 존재한다면 파일 </a:t>
            </a:r>
            <a:r>
              <a:rPr lang="en-US" altLang="ko-KR" sz="1800" dirty="0"/>
              <a:t>a</a:t>
            </a:r>
            <a:r>
              <a:rPr lang="ko-KR" altLang="en-US" sz="1800" dirty="0"/>
              <a:t>에 </a:t>
            </a:r>
            <a:r>
              <a:rPr lang="en-US" altLang="ko-KR" sz="1800" dirty="0"/>
              <a:t>“</a:t>
            </a:r>
            <a:r>
              <a:rPr lang="en-US" altLang="ko-KR" sz="1800" u="sng" dirty="0"/>
              <a:t>Today is week4 second class</a:t>
            </a:r>
            <a:r>
              <a:rPr lang="en-US" altLang="ko-KR" sz="1800" dirty="0"/>
              <a:t>”</a:t>
            </a:r>
            <a:r>
              <a:rPr lang="ko-KR" altLang="en-US" sz="1800" dirty="0"/>
              <a:t>를 작성하여 </a:t>
            </a:r>
            <a:r>
              <a:rPr lang="ko-KR" altLang="en-US" sz="1800" dirty="0" err="1"/>
              <a:t>저장하시오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 </a:t>
            </a:r>
            <a:r>
              <a:rPr lang="ko-KR" altLang="en-US" sz="1800" dirty="0"/>
              <a:t>파일이 존재하지 않는다면 파일 </a:t>
            </a:r>
            <a:r>
              <a:rPr lang="en-US" altLang="ko-KR" sz="1800" dirty="0"/>
              <a:t>a</a:t>
            </a:r>
            <a:r>
              <a:rPr lang="ko-KR" altLang="en-US" sz="1800" dirty="0"/>
              <a:t>를 생성한 후</a:t>
            </a:r>
            <a:r>
              <a:rPr lang="en-US" altLang="ko-KR" sz="1800" dirty="0"/>
              <a:t> </a:t>
            </a:r>
            <a:r>
              <a:rPr lang="ko-KR" altLang="en-US" sz="1800" dirty="0"/>
              <a:t>위 문장을 작성하여 </a:t>
            </a:r>
            <a:r>
              <a:rPr lang="ko-KR" altLang="en-US" sz="1800" dirty="0" err="1"/>
              <a:t>저장하시오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800" dirty="0"/>
          </a:p>
          <a:p>
            <a:pPr marL="274320" lvl="1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5543F2-46C7-4165-86BF-8595444E0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684" y="4834273"/>
            <a:ext cx="5938758" cy="13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2 –(1)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800" dirty="0"/>
              <a:t> 입력된 수만큼 피보나치 수열을 출력하는 스크립트를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 0</a:t>
            </a:r>
            <a:r>
              <a:rPr lang="ko-KR" altLang="en-US" sz="1800" dirty="0"/>
              <a:t>이 입력되면 프로그램을 </a:t>
            </a:r>
            <a:r>
              <a:rPr lang="ko-KR" altLang="en-US" sz="1800" dirty="0" err="1"/>
              <a:t>종료하시오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2 –(2)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보다 큰 정수 </a:t>
            </a:r>
            <a:r>
              <a:rPr lang="en-US" altLang="ko-KR" sz="1800" dirty="0"/>
              <a:t>N</a:t>
            </a:r>
            <a:r>
              <a:rPr lang="ko-KR" altLang="en-US" sz="1800" dirty="0"/>
              <a:t>을 입력하고 </a:t>
            </a:r>
            <a:r>
              <a:rPr lang="en-US" altLang="ko-KR" sz="1800" dirty="0"/>
              <a:t>N!</a:t>
            </a:r>
            <a:r>
              <a:rPr lang="ko-KR" altLang="en-US" sz="1800" dirty="0"/>
              <a:t>을 출력하는 스크립트를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 0</a:t>
            </a:r>
            <a:r>
              <a:rPr lang="ko-KR" altLang="en-US" sz="1800" dirty="0"/>
              <a:t>이 입력되면 프로그램을 </a:t>
            </a:r>
            <a:r>
              <a:rPr lang="ko-KR" altLang="en-US" sz="1800" dirty="0" err="1"/>
              <a:t>종료하시오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800" dirty="0"/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800" dirty="0"/>
          </a:p>
          <a:p>
            <a:pPr marL="274320" lvl="1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800C4B-F689-4944-BE8A-967DA574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75" y="4493631"/>
            <a:ext cx="4305300" cy="1714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D79C45-2A27-426E-AA0A-3F80EA432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14" y="4079682"/>
            <a:ext cx="4162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5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3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800" dirty="0"/>
              <a:t>  파일 이름이 </a:t>
            </a:r>
            <a:r>
              <a:rPr lang="en-US" altLang="ko-KR" sz="1800" dirty="0"/>
              <a:t>‘Bingo’</a:t>
            </a:r>
            <a:r>
              <a:rPr lang="ko-KR" altLang="en-US" sz="1800" dirty="0"/>
              <a:t>인 </a:t>
            </a:r>
            <a:r>
              <a:rPr lang="en-US" altLang="ko-KR" sz="1800" dirty="0" err="1"/>
              <a:t>csh</a:t>
            </a:r>
            <a:r>
              <a:rPr lang="en-US" altLang="ko-KR" sz="1800" dirty="0"/>
              <a:t> </a:t>
            </a:r>
            <a:r>
              <a:rPr lang="ko-KR" altLang="en-US" sz="1800" dirty="0"/>
              <a:t>파일을 생성하고 </a:t>
            </a:r>
            <a:endParaRPr lang="en-US" altLang="ko-KR" sz="1800" dirty="0"/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800" dirty="0"/>
              <a:t>     if </a:t>
            </a:r>
            <a:r>
              <a:rPr lang="ko-KR" altLang="en-US" sz="1800" dirty="0"/>
              <a:t>문을 이용하여 다음 조건에 해당하는 스크립트를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/>
              <a:t> 0~99</a:t>
            </a:r>
            <a:r>
              <a:rPr lang="ko-KR" altLang="en-US" sz="1600" dirty="0"/>
              <a:t> 범위의 난수 하나를 변수 </a:t>
            </a:r>
            <a:r>
              <a:rPr lang="en-US" altLang="ko-KR" sz="1600" dirty="0"/>
              <a:t>random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저장하시오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/>
              <a:t> </a:t>
            </a:r>
            <a:r>
              <a:rPr lang="ko-KR" altLang="en-US" sz="1600" dirty="0"/>
              <a:t>입력한 값이 </a:t>
            </a:r>
            <a:r>
              <a:rPr lang="en-US" altLang="ko-KR" sz="1600" dirty="0"/>
              <a:t>random</a:t>
            </a:r>
            <a:r>
              <a:rPr lang="ko-KR" altLang="en-US" sz="1600" dirty="0"/>
              <a:t>보다 작다면 </a:t>
            </a:r>
            <a:r>
              <a:rPr lang="en-US" altLang="ko-KR" sz="1600" dirty="0"/>
              <a:t>Higher than</a:t>
            </a:r>
            <a:r>
              <a:rPr lang="ko-KR" altLang="en-US" sz="1600" dirty="0"/>
              <a:t>을 출력하고 시스템 동작을 </a:t>
            </a:r>
            <a:r>
              <a:rPr lang="ko-KR" altLang="en-US" sz="1600" dirty="0" err="1"/>
              <a:t>유지하시오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/>
              <a:t> </a:t>
            </a:r>
            <a:r>
              <a:rPr lang="ko-KR" altLang="en-US" sz="1600" dirty="0"/>
              <a:t>입력한 값이 </a:t>
            </a:r>
            <a:r>
              <a:rPr lang="en-US" altLang="ko-KR" sz="1600" dirty="0"/>
              <a:t>random</a:t>
            </a:r>
            <a:r>
              <a:rPr lang="ko-KR" altLang="en-US" sz="1600" dirty="0"/>
              <a:t>보다 크다면 </a:t>
            </a:r>
            <a:r>
              <a:rPr lang="en-US" altLang="ko-KR" sz="1600" dirty="0"/>
              <a:t>Lower than</a:t>
            </a:r>
            <a:r>
              <a:rPr lang="ko-KR" altLang="en-US" sz="1600" dirty="0"/>
              <a:t>을 출력하고 시스템 동작을 </a:t>
            </a:r>
            <a:r>
              <a:rPr lang="ko-KR" altLang="en-US" sz="1600" dirty="0" err="1"/>
              <a:t>유지하시오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/>
              <a:t> </a:t>
            </a:r>
            <a:r>
              <a:rPr lang="ko-KR" altLang="en-US" sz="1600" dirty="0"/>
              <a:t>입력한 값이 </a:t>
            </a:r>
            <a:r>
              <a:rPr lang="en-US" altLang="ko-KR" sz="1600" dirty="0"/>
              <a:t>random</a:t>
            </a:r>
            <a:r>
              <a:rPr lang="ko-KR" altLang="en-US" sz="1600" dirty="0"/>
              <a:t>과 일치하면 </a:t>
            </a:r>
            <a:r>
              <a:rPr lang="en-US" altLang="ko-KR" sz="1600" dirty="0"/>
              <a:t>Bingo!</a:t>
            </a:r>
            <a:r>
              <a:rPr lang="ko-KR" altLang="en-US" sz="1600" dirty="0"/>
              <a:t>를 출력하고 시스템을 </a:t>
            </a:r>
            <a:r>
              <a:rPr lang="ko-KR" altLang="en-US" sz="1600" dirty="0" err="1"/>
              <a:t>종료하시오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56687E-0EAC-4A88-A173-5EB6CB02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67" y="4285615"/>
            <a:ext cx="39338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464" y="-161467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764" y="132556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4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800" dirty="0"/>
              <a:t> 파일 이름이 </a:t>
            </a:r>
            <a:r>
              <a:rPr lang="en-US" altLang="ko-KR" sz="1800" dirty="0"/>
              <a:t>‘Menu’</a:t>
            </a:r>
            <a:r>
              <a:rPr lang="ko-KR" altLang="en-US" sz="1800" dirty="0"/>
              <a:t>인 </a:t>
            </a:r>
            <a:r>
              <a:rPr lang="en-US" altLang="ko-KR" sz="1800" dirty="0" err="1"/>
              <a:t>csh</a:t>
            </a:r>
            <a:r>
              <a:rPr lang="en-US" altLang="ko-KR" sz="1800" dirty="0"/>
              <a:t> </a:t>
            </a:r>
            <a:r>
              <a:rPr lang="ko-KR" altLang="en-US" sz="1800" dirty="0"/>
              <a:t>파일을 생성하고 텍스트를 복사하여 </a:t>
            </a:r>
            <a:r>
              <a:rPr lang="en-US" altLang="ko-KR" sz="1800" dirty="0"/>
              <a:t>‘use.txt’</a:t>
            </a:r>
            <a:r>
              <a:rPr lang="ko-KR" altLang="en-US" sz="1800" dirty="0"/>
              <a:t>파일을 생성한 후 </a:t>
            </a:r>
            <a:endParaRPr lang="en-US" altLang="ko-KR" sz="1800" dirty="0"/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800" dirty="0"/>
              <a:t>    switch </a:t>
            </a:r>
            <a:r>
              <a:rPr lang="ko-KR" altLang="en-US" sz="1800" dirty="0"/>
              <a:t>문을 이용하여 다음 조건에 해당하는 스크립트를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  <a:endParaRPr lang="en-US" altLang="ko-KR" sz="1600" dirty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/>
              <a:t> </a:t>
            </a:r>
            <a:r>
              <a:rPr lang="en-US" altLang="ko-KR" dirty="0" err="1"/>
              <a:t>csh</a:t>
            </a:r>
            <a:r>
              <a:rPr lang="ko-KR" altLang="en-US" dirty="0"/>
              <a:t> 파일에 </a:t>
            </a:r>
            <a:r>
              <a:rPr lang="en-US" altLang="ko-KR" dirty="0"/>
              <a:t>use.txt </a:t>
            </a:r>
            <a:r>
              <a:rPr lang="ko-KR" altLang="en-US" dirty="0"/>
              <a:t>내용을 읽어오시오</a:t>
            </a:r>
            <a:r>
              <a:rPr lang="en-US" altLang="ko-KR" dirty="0"/>
              <a:t>. 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단축키 </a:t>
            </a:r>
            <a:r>
              <a:rPr lang="en-US" altLang="ko-KR" dirty="0"/>
              <a:t>‘d’</a:t>
            </a:r>
            <a:r>
              <a:rPr lang="ko-KR" altLang="en-US" dirty="0"/>
              <a:t>를 눌러 현재 시간을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dirty="0"/>
              <a:t>    (YYYY-MM-DD HH24:MI:SS</a:t>
            </a:r>
            <a:r>
              <a:rPr lang="ko-KR" altLang="en-US" dirty="0"/>
              <a:t>로 출력되어야 함</a:t>
            </a:r>
            <a:r>
              <a:rPr lang="en-US" altLang="ko-KR" dirty="0"/>
              <a:t>)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단축키 </a:t>
            </a:r>
            <a:r>
              <a:rPr lang="en-US" altLang="ko-KR" dirty="0"/>
              <a:t>‘l’</a:t>
            </a:r>
            <a:r>
              <a:rPr lang="ko-KR" altLang="en-US" dirty="0"/>
              <a:t>을 눌러 현재 디렉터리에</a:t>
            </a:r>
            <a:r>
              <a:rPr lang="en-US" altLang="ko-KR" dirty="0"/>
              <a:t> </a:t>
            </a:r>
            <a:r>
              <a:rPr lang="ko-KR" altLang="en-US" dirty="0"/>
              <a:t>있는 내용을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단축키 </a:t>
            </a:r>
            <a:r>
              <a:rPr lang="en-US" altLang="ko-KR" dirty="0"/>
              <a:t>‘w’</a:t>
            </a:r>
            <a:r>
              <a:rPr lang="ko-KR" altLang="en-US" dirty="0"/>
              <a:t>를 눌러 현재 쉘의 절대 경로를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단축키 </a:t>
            </a:r>
            <a:r>
              <a:rPr lang="en-US" altLang="ko-KR" dirty="0"/>
              <a:t>‘q’</a:t>
            </a:r>
            <a:r>
              <a:rPr lang="ko-KR" altLang="en-US" dirty="0"/>
              <a:t>를 눌러 실행한 메뉴를 </a:t>
            </a:r>
            <a:r>
              <a:rPr lang="ko-KR" altLang="en-US" dirty="0" err="1"/>
              <a:t>종료하시오</a:t>
            </a:r>
            <a:r>
              <a:rPr lang="en-US" altLang="ko-KR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dirty="0"/>
              <a:t>이외의 단축키를 입력한 경우 경고문을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800" dirty="0"/>
          </a:p>
          <a:p>
            <a:pPr marL="274320" lvl="1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34B7C-486A-4596-A3B8-FE426DC5E908}"/>
              </a:ext>
            </a:extLst>
          </p:cNvPr>
          <p:cNvSpPr txBox="1"/>
          <p:nvPr/>
        </p:nvSpPr>
        <p:spPr>
          <a:xfrm>
            <a:off x="6750049" y="662781"/>
            <a:ext cx="3016252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========== Menu</a:t>
            </a:r>
            <a:r>
              <a:rPr lang="ko-KR" altLang="en-US" sz="1200" dirty="0"/>
              <a:t> </a:t>
            </a:r>
            <a:r>
              <a:rPr lang="en-US" altLang="ko-KR" sz="1200" dirty="0"/>
              <a:t>==========</a:t>
            </a:r>
          </a:p>
          <a:p>
            <a:r>
              <a:rPr lang="en-US" altLang="ko-KR" sz="1200" dirty="0"/>
              <a:t>d : Current Date</a:t>
            </a:r>
          </a:p>
          <a:p>
            <a:r>
              <a:rPr lang="en-US" altLang="ko-KR" sz="1200" dirty="0"/>
              <a:t>l : Current Directory List</a:t>
            </a:r>
          </a:p>
          <a:p>
            <a:r>
              <a:rPr lang="en-US" altLang="ko-KR" sz="1200" dirty="0"/>
              <a:t>w : Current Shell's Absolute Path</a:t>
            </a:r>
          </a:p>
          <a:p>
            <a:r>
              <a:rPr lang="en-US" altLang="ko-KR" sz="1200" dirty="0"/>
              <a:t>q : quit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F807B96-9605-4AA3-914B-3D8BD16CE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51" y="3763239"/>
            <a:ext cx="3999622" cy="28294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90EAAA8-0E48-4DF7-BA70-A7E5F1B81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294" y="4192903"/>
            <a:ext cx="2345570" cy="20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3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63926" y="5695936"/>
            <a:ext cx="2926080" cy="1397039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10" y="2965622"/>
            <a:ext cx="79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수고하셨습니다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53" y="420822"/>
            <a:ext cx="3778953" cy="34681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46422" y="3888952"/>
            <a:ext cx="498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919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590</Words>
  <Application>Microsoft Office PowerPoint</Application>
  <PresentationFormat>와이드스크린</PresentationFormat>
  <Paragraphs>88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</vt:lpstr>
      <vt:lpstr>맑은 고딕</vt:lpstr>
      <vt:lpstr>Arial</vt:lpstr>
      <vt:lpstr>Century Schoolbook</vt:lpstr>
      <vt:lpstr>Wingdings 2</vt:lpstr>
      <vt:lpstr>View</vt:lpstr>
      <vt:lpstr>리눅스 프로그래밍 실습 4주차-2  C Shell Programming </vt:lpstr>
      <vt:lpstr>실습 개요</vt:lpstr>
      <vt:lpstr>제출 요령</vt:lpstr>
      <vt:lpstr>준비사항</vt:lpstr>
      <vt:lpstr>실습 문제</vt:lpstr>
      <vt:lpstr>실습 문제</vt:lpstr>
      <vt:lpstr>실습 문제</vt:lpstr>
      <vt:lpstr>실습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 실습 4주차-1  C Shell Programming </dc:title>
  <dc:creator>lee seungah</dc:creator>
  <cp:lastModifiedBy>lee seungah</cp:lastModifiedBy>
  <cp:revision>30</cp:revision>
  <dcterms:created xsi:type="dcterms:W3CDTF">2020-05-25T12:11:53Z</dcterms:created>
  <dcterms:modified xsi:type="dcterms:W3CDTF">2020-05-27T14:43:50Z</dcterms:modified>
</cp:coreProperties>
</file>