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7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5E499-0FEE-4651-9AF2-B7AA691B8C8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B563-CF17-41A2-B1E5-E40D3AFE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32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C65C7F-A004-4F89-81D8-CFEAF0A96FE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3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A106A-7E63-4C25-A546-4E4846D8307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2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56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A106A-7E63-4C25-A546-4E4846D8307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A106A-7E63-4C25-A546-4E4846D8307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3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A106A-7E63-4C25-A546-4E4846D8307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3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A106A-7E63-4C25-A546-4E4846D8307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1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A106A-7E63-4C25-A546-4E4846D8307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5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E0293D-851B-4A40-94E7-58A14AF41DA9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2020-06-04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267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758C-E229-40BD-8E00-8FB73C7C6F53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2020-06-04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0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0DFF-CB8C-47F7-A55C-E1517AA70F8D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2020-06-04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8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7E54-D65C-476D-BA89-19F90BBFE2FD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2020-06-04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36B4-52C3-4BE3-A1E6-1A0C66055C93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2020-06-04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17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DB3A-5834-4536-B5E5-EEAFDF90DFF1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2020-06-04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3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0F44-742B-4FC9-B22D-B71CE3206BA9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2020-06-04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5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D63-EDDB-4599-94FD-84A8B6628D9F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2020-06-04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7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DAFC-0197-4FE0-B804-544E40CB6804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2020-06-04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9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F618-289A-4361-88B8-A43A84099F41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2020-06-04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4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4B8F-5948-47EE-B34B-B91A9DD76410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2020-06-04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3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FE5A604-1860-4D1E-BE3F-4C9EA7CECA25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2020-06-04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2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1872" y="681925"/>
            <a:ext cx="9418320" cy="4118675"/>
          </a:xfrm>
        </p:spPr>
        <p:txBody>
          <a:bodyPr>
            <a:normAutofit/>
          </a:bodyPr>
          <a:lstStyle/>
          <a:p>
            <a:r>
              <a:rPr lang="ko-KR" altLang="en-US" dirty="0"/>
              <a:t>리눅스 프로그래밍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800" dirty="0"/>
              <a:t>실습 </a:t>
            </a:r>
            <a:r>
              <a:rPr lang="en-US" altLang="ko-KR" sz="4800" dirty="0"/>
              <a:t>5</a:t>
            </a:r>
            <a:r>
              <a:rPr lang="ko-KR" altLang="en-US" sz="4800" dirty="0" smtClean="0"/>
              <a:t>주차</a:t>
            </a:r>
            <a:r>
              <a:rPr lang="en-US" altLang="ko-KR" sz="4800" dirty="0"/>
              <a:t>-2</a:t>
            </a:r>
            <a:br>
              <a:rPr lang="en-US" altLang="ko-KR" sz="4800" dirty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2200" dirty="0" smtClean="0"/>
              <a:t>부교재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5</a:t>
            </a:r>
            <a:r>
              <a:rPr lang="ko-KR" altLang="en-US" sz="3600" dirty="0" smtClean="0"/>
              <a:t>장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파일 시스템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6</a:t>
            </a:r>
            <a:r>
              <a:rPr lang="ko-KR" altLang="en-US" sz="3600" dirty="0" smtClean="0"/>
              <a:t>장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파일 및 레코드 잠금</a:t>
            </a:r>
            <a:r>
              <a:rPr lang="ko-KR" altLang="en-US" sz="9600" dirty="0"/>
              <a:t/>
            </a:r>
            <a:br>
              <a:rPr lang="ko-KR" altLang="en-US" sz="96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			</a:t>
            </a:r>
          </a:p>
          <a:p>
            <a:r>
              <a:rPr lang="ko-KR" altLang="en-US" dirty="0"/>
              <a:t>조교 이승아</a:t>
            </a:r>
            <a:r>
              <a:rPr lang="en-US" altLang="ko-KR" dirty="0"/>
              <a:t> </a:t>
            </a:r>
            <a:r>
              <a:rPr lang="ko-KR" altLang="en-US" dirty="0" err="1"/>
              <a:t>조민상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AFB1EBD-F7F7-4297-992B-ED4E9B085A66}" type="slidenum">
              <a:rPr lang="ko-KR" altLang="en-US" smtClean="0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1</a:t>
            </a:fld>
            <a:endParaRPr lang="ko-KR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464" y="-161467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764" y="132556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4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ex4.c</a:t>
            </a:r>
            <a:r>
              <a:rPr lang="ko-KR" altLang="en-US" sz="2000" dirty="0"/>
              <a:t>를 생성하고</a:t>
            </a:r>
            <a:r>
              <a:rPr lang="en-US" altLang="ko-KR" sz="2000" dirty="0"/>
              <a:t> </a:t>
            </a:r>
            <a:r>
              <a:rPr lang="ko-KR" altLang="en-US" sz="2000" dirty="0"/>
              <a:t>파일 내에 다음을 수행할 코드를 작성하시오 </a:t>
            </a:r>
            <a:endParaRPr lang="en-US" altLang="ko-KR" sz="2000" dirty="0" smtClean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800" dirty="0" smtClean="0"/>
              <a:t> 텍스트 편집기</a:t>
            </a:r>
            <a:r>
              <a:rPr lang="en-US" altLang="ko-KR" sz="1800" dirty="0" smtClean="0"/>
              <a:t>(vim)</a:t>
            </a:r>
            <a:r>
              <a:rPr lang="ko-KR" altLang="en-US" sz="1800" dirty="0" smtClean="0"/>
              <a:t>로 파일을 편집하는 동안 </a:t>
            </a:r>
            <a:endParaRPr lang="en-US" altLang="ko-KR" sz="1800" dirty="0" smtClean="0"/>
          </a:p>
          <a:p>
            <a:pPr marL="822960" lvl="3" indent="0">
              <a:lnSpc>
                <a:spcPct val="110000"/>
              </a:lnSpc>
              <a:buNone/>
            </a:pPr>
            <a:r>
              <a:rPr lang="en-US" altLang="ko-KR" sz="1800" dirty="0" smtClean="0"/>
              <a:t>    </a:t>
            </a:r>
            <a:r>
              <a:rPr lang="ko-KR" altLang="en-US" sz="1800" dirty="0" smtClean="0"/>
              <a:t>다른 사용자가 편집 중인 파일에 접근할 수 없도록 </a:t>
            </a:r>
            <a:r>
              <a:rPr lang="ko-KR" altLang="en-US" sz="1800" dirty="0" err="1" smtClean="0"/>
              <a:t>잠금하는</a:t>
            </a:r>
            <a:r>
              <a:rPr lang="ko-KR" altLang="en-US" sz="1800" dirty="0" smtClean="0"/>
              <a:t> 프로그램을 작성하시오</a:t>
            </a:r>
            <a:r>
              <a:rPr lang="en-US" altLang="ko-KR" sz="1800" dirty="0" smtClean="0"/>
              <a:t>.	</a:t>
            </a:r>
          </a:p>
          <a:p>
            <a:pPr marL="822960" lvl="3" indent="0">
              <a:lnSpc>
                <a:spcPct val="110000"/>
              </a:lnSpc>
              <a:buNone/>
            </a:pPr>
            <a:r>
              <a:rPr lang="ko-KR" altLang="en-US" sz="1800" dirty="0" smtClean="0">
                <a:solidFill>
                  <a:srgbClr val="FF0000"/>
                </a:solidFill>
              </a:rPr>
              <a:t>   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</a:rPr>
              <a:t>결과 화면 없이 소스 코드만 제출하면 됩니다</a:t>
            </a:r>
            <a:r>
              <a:rPr lang="en-US" altLang="ko-KR" sz="1800" dirty="0" smtClean="0">
                <a:solidFill>
                  <a:srgbClr val="FF0000"/>
                </a:solidFill>
              </a:rPr>
              <a:t>.)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6113E31D-E2AB-40D1-8B51-AFA5AFEF393A}" type="slidenum">
              <a:rPr 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43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763926" y="5695936"/>
            <a:ext cx="2926080" cy="1397039"/>
          </a:xfrm>
        </p:spPr>
        <p:txBody>
          <a:bodyPr>
            <a:normAutofit/>
          </a:bodyPr>
          <a:lstStyle/>
          <a:p>
            <a:pPr>
              <a:defRPr/>
            </a:pPr>
            <a:fld id="{4FAB73BC-B049-4115-A692-8D63A059BFB8}" type="slidenum">
              <a:rPr 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610" y="2965622"/>
            <a:ext cx="795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5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수고하셨습니다</a:t>
            </a:r>
            <a:r>
              <a:rPr lang="en-US" altLang="ko-KR" sz="5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5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053" y="420822"/>
            <a:ext cx="3778953" cy="34681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46422" y="3888952"/>
            <a:ext cx="4983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9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9554" y="1820863"/>
            <a:ext cx="8595360" cy="435133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실습 조교 </a:t>
            </a:r>
            <a:r>
              <a:rPr lang="en-US" altLang="ko-KR" dirty="0"/>
              <a:t>: </a:t>
            </a:r>
            <a:r>
              <a:rPr lang="ko-KR" altLang="en-US" dirty="0"/>
              <a:t>이승아</a:t>
            </a:r>
            <a:r>
              <a:rPr lang="en-US" altLang="ko-KR" dirty="0"/>
              <a:t>, </a:t>
            </a:r>
            <a:r>
              <a:rPr lang="ko-KR" altLang="en-US" dirty="0" err="1"/>
              <a:t>조민상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카카오톡</a:t>
            </a:r>
            <a:r>
              <a:rPr lang="ko-KR" altLang="en-US" dirty="0"/>
              <a:t> 오픈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: https://open.kakao.com/o/gQ08hu9b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 err="1"/>
              <a:t>참여코드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KNUlinux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실습 관련해서 질문 사항을 오픈채팅방에서 받을 예정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 제출기간 별 배점</a:t>
            </a:r>
            <a:endParaRPr lang="en-US" altLang="ko-KR" dirty="0"/>
          </a:p>
          <a:p>
            <a:pPr lvl="1"/>
            <a:r>
              <a:rPr lang="ko-KR" altLang="en-US" dirty="0"/>
              <a:t>실습  당일</a:t>
            </a:r>
            <a:r>
              <a:rPr lang="en-US" altLang="ko-KR" dirty="0"/>
              <a:t> 12:00 ~</a:t>
            </a:r>
            <a:r>
              <a:rPr lang="ko-KR" altLang="en-US" dirty="0"/>
              <a:t>하루 뒤 </a:t>
            </a:r>
            <a:r>
              <a:rPr lang="en-US" altLang="ko-KR" dirty="0"/>
              <a:t>11:59</a:t>
            </a:r>
            <a:r>
              <a:rPr lang="ko-KR" altLang="en-US" dirty="0"/>
              <a:t>까지 제출 시 </a:t>
            </a:r>
            <a:r>
              <a:rPr lang="en-US" altLang="ko-KR" dirty="0"/>
              <a:t>100%(ex </a:t>
            </a:r>
            <a:r>
              <a:rPr lang="ko-KR" altLang="en-US" dirty="0"/>
              <a:t>월요일 </a:t>
            </a:r>
            <a:r>
              <a:rPr lang="en-US" altLang="ko-KR" dirty="0"/>
              <a:t>12:00 ~ </a:t>
            </a:r>
            <a:r>
              <a:rPr lang="ko-KR" altLang="en-US" dirty="0"/>
              <a:t>화요일 </a:t>
            </a:r>
            <a:r>
              <a:rPr lang="en-US" altLang="ko-KR" dirty="0"/>
              <a:t>11:59)</a:t>
            </a:r>
          </a:p>
          <a:p>
            <a:pPr lvl="1"/>
            <a:r>
              <a:rPr lang="ko-KR" altLang="en-US" dirty="0"/>
              <a:t>실습  당일 하루 뒤 </a:t>
            </a:r>
            <a:r>
              <a:rPr lang="en-US" altLang="ko-KR" dirty="0"/>
              <a:t>11:59 </a:t>
            </a:r>
            <a:r>
              <a:rPr lang="ko-KR" altLang="en-US" dirty="0"/>
              <a:t>후 </a:t>
            </a:r>
            <a:r>
              <a:rPr lang="en-US" altLang="ko-KR" dirty="0"/>
              <a:t>12</a:t>
            </a:r>
            <a:r>
              <a:rPr lang="ko-KR" altLang="en-US" dirty="0"/>
              <a:t>시간 씩 지날 때 마다 </a:t>
            </a:r>
            <a:r>
              <a:rPr lang="en-US" altLang="ko-KR" dirty="0"/>
              <a:t>10%</a:t>
            </a:r>
            <a:r>
              <a:rPr lang="ko-KR" altLang="en-US" dirty="0"/>
              <a:t>씩 감점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(ex </a:t>
            </a:r>
            <a:r>
              <a:rPr lang="ko-KR" altLang="en-US" dirty="0"/>
              <a:t>화요일 </a:t>
            </a:r>
            <a:r>
              <a:rPr lang="en-US" altLang="ko-KR" dirty="0"/>
              <a:t>12:00 ~ </a:t>
            </a:r>
            <a:r>
              <a:rPr lang="ko-KR" altLang="en-US" dirty="0"/>
              <a:t>화요일 </a:t>
            </a:r>
            <a:r>
              <a:rPr lang="en-US" altLang="ko-KR" dirty="0"/>
              <a:t>23:59 90%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수요일 </a:t>
            </a:r>
            <a:r>
              <a:rPr lang="en-US" altLang="ko-KR" dirty="0"/>
              <a:t>00:00 ~ </a:t>
            </a:r>
            <a:r>
              <a:rPr lang="ko-KR" altLang="en-US" dirty="0"/>
              <a:t>수요일 </a:t>
            </a:r>
            <a:r>
              <a:rPr lang="en-US" altLang="ko-KR" dirty="0"/>
              <a:t>11:59 80%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수요일 </a:t>
            </a:r>
            <a:r>
              <a:rPr lang="en-US" altLang="ko-KR" dirty="0"/>
              <a:t>12:00 ~ </a:t>
            </a:r>
            <a:r>
              <a:rPr lang="ko-KR" altLang="en-US" dirty="0"/>
              <a:t>수요일 </a:t>
            </a:r>
            <a:r>
              <a:rPr lang="en-US" altLang="ko-KR" dirty="0"/>
              <a:t>23:59 70%)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그 이후는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점</a:t>
            </a:r>
            <a:r>
              <a:rPr lang="en-US" altLang="ko-KR" dirty="0">
                <a:solidFill>
                  <a:srgbClr val="FF0000"/>
                </a:solidFill>
              </a:rPr>
              <a:t>(ex </a:t>
            </a:r>
            <a:r>
              <a:rPr lang="ko-KR" altLang="en-US" dirty="0">
                <a:solidFill>
                  <a:srgbClr val="FF0000"/>
                </a:solidFill>
              </a:rPr>
              <a:t>목요일 </a:t>
            </a:r>
            <a:r>
              <a:rPr lang="en-US" altLang="ko-KR" dirty="0">
                <a:solidFill>
                  <a:srgbClr val="FF0000"/>
                </a:solidFill>
              </a:rPr>
              <a:t>00:00~ 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실습 코드 </a:t>
            </a:r>
            <a:r>
              <a:rPr lang="ko-KR" altLang="en-US" dirty="0" err="1">
                <a:solidFill>
                  <a:srgbClr val="FF0000"/>
                </a:solidFill>
              </a:rPr>
              <a:t>공유시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점 처리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2</a:t>
            </a:fld>
            <a:endParaRPr lang="ko-KR" altLang="en-US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6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요령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보고서 표지에 과제 제목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본인 성명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학번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소속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제출일 명시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en-US" altLang="ko-KR" sz="2000" dirty="0">
                <a:solidFill>
                  <a:srgbClr val="FF0000"/>
                </a:solidFill>
              </a:rPr>
              <a:t>vi </a:t>
            </a:r>
            <a:r>
              <a:rPr lang="ko-KR" altLang="en-US" sz="2000" dirty="0">
                <a:solidFill>
                  <a:srgbClr val="FF0000"/>
                </a:solidFill>
              </a:rPr>
              <a:t>코드 </a:t>
            </a:r>
            <a:r>
              <a:rPr lang="en-US" altLang="ko-KR" sz="2000" dirty="0"/>
              <a:t>&amp; </a:t>
            </a:r>
            <a:r>
              <a:rPr lang="ko-KR" altLang="en-US" sz="2000" dirty="0"/>
              <a:t>실행 결과 캡처 화면</a:t>
            </a:r>
            <a:endParaRPr lang="en-US" altLang="ko-KR" sz="2000" dirty="0"/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압축 파일로 만들어서 첨부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ex) [</a:t>
            </a:r>
            <a:r>
              <a:rPr lang="ko-KR" altLang="en-US" sz="2000" dirty="0">
                <a:solidFill>
                  <a:schemeClr val="accent1"/>
                </a:solidFill>
              </a:rPr>
              <a:t>리눅스</a:t>
            </a:r>
            <a:r>
              <a:rPr lang="en-US" altLang="ko-KR" sz="2000" dirty="0">
                <a:solidFill>
                  <a:schemeClr val="accent1"/>
                </a:solidFill>
              </a:rPr>
              <a:t>(1</a:t>
            </a:r>
            <a:r>
              <a:rPr lang="ko-KR" altLang="en-US" sz="2000" dirty="0">
                <a:solidFill>
                  <a:schemeClr val="accent1"/>
                </a:solidFill>
              </a:rPr>
              <a:t>주차</a:t>
            </a:r>
            <a:r>
              <a:rPr lang="en-US" altLang="ko-KR" sz="2000" dirty="0">
                <a:solidFill>
                  <a:schemeClr val="accent1"/>
                </a:solidFill>
              </a:rPr>
              <a:t>)]_201413356_</a:t>
            </a:r>
            <a:r>
              <a:rPr lang="ko-KR" altLang="en-US" sz="2000" dirty="0">
                <a:solidFill>
                  <a:schemeClr val="accent1"/>
                </a:solidFill>
              </a:rPr>
              <a:t>홍길동</a:t>
            </a:r>
            <a:r>
              <a:rPr lang="en-US" altLang="ko-KR" sz="2000" dirty="0">
                <a:solidFill>
                  <a:schemeClr val="accent1"/>
                </a:solidFill>
              </a:rPr>
              <a:t>.zip</a:t>
            </a: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en-US" altLang="ko-KR" sz="2000" dirty="0" err="1">
                <a:solidFill>
                  <a:schemeClr val="tx1"/>
                </a:solidFill>
              </a:rPr>
              <a:t>eruri</a:t>
            </a:r>
            <a:r>
              <a:rPr lang="ko-KR" altLang="en-US" sz="2000" dirty="0">
                <a:solidFill>
                  <a:schemeClr val="tx1"/>
                </a:solidFill>
              </a:rPr>
              <a:t>에 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과제 제출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표지가 없거나 양식 </a:t>
            </a:r>
            <a:r>
              <a:rPr lang="ko-KR" altLang="en-US" b="1" dirty="0" err="1">
                <a:solidFill>
                  <a:srgbClr val="FF0000"/>
                </a:solidFill>
              </a:rPr>
              <a:t>미준수</a:t>
            </a:r>
            <a:r>
              <a:rPr lang="ko-KR" altLang="en-US" b="1" dirty="0">
                <a:solidFill>
                  <a:srgbClr val="FF0000"/>
                </a:solidFill>
              </a:rPr>
              <a:t> 시 감점될 수 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실행 결과만 캡쳐 하고 코드 미제출시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7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요령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보고서 표지에 과제 제목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본인 성명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학번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소속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제출일 명시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en-US" altLang="ko-KR" sz="2000" dirty="0">
                <a:solidFill>
                  <a:srgbClr val="FF0000"/>
                </a:solidFill>
              </a:rPr>
              <a:t>vi </a:t>
            </a:r>
            <a:r>
              <a:rPr lang="ko-KR" altLang="en-US" sz="2000" dirty="0">
                <a:solidFill>
                  <a:srgbClr val="FF0000"/>
                </a:solidFill>
              </a:rPr>
              <a:t>코드 </a:t>
            </a:r>
            <a:r>
              <a:rPr lang="en-US" altLang="ko-KR" sz="2000" dirty="0"/>
              <a:t>&amp; </a:t>
            </a:r>
            <a:r>
              <a:rPr lang="ko-KR" altLang="en-US" sz="2000" dirty="0"/>
              <a:t>실행 결과 캡처 화면</a:t>
            </a:r>
            <a:endParaRPr lang="en-US" altLang="ko-KR" sz="2000" dirty="0"/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압축 파일로 만들어서 첨부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ex) [</a:t>
            </a:r>
            <a:r>
              <a:rPr lang="ko-KR" altLang="en-US" sz="2000" dirty="0">
                <a:solidFill>
                  <a:schemeClr val="accent1"/>
                </a:solidFill>
              </a:rPr>
              <a:t>리눅스</a:t>
            </a:r>
            <a:r>
              <a:rPr lang="en-US" altLang="ko-KR" sz="2000" dirty="0">
                <a:solidFill>
                  <a:schemeClr val="accent1"/>
                </a:solidFill>
              </a:rPr>
              <a:t>(1</a:t>
            </a:r>
            <a:r>
              <a:rPr lang="ko-KR" altLang="en-US" sz="2000" dirty="0">
                <a:solidFill>
                  <a:schemeClr val="accent1"/>
                </a:solidFill>
              </a:rPr>
              <a:t>주차</a:t>
            </a:r>
            <a:r>
              <a:rPr lang="en-US" altLang="ko-KR" sz="2000" dirty="0">
                <a:solidFill>
                  <a:schemeClr val="accent1"/>
                </a:solidFill>
              </a:rPr>
              <a:t>)]_201413356_</a:t>
            </a:r>
            <a:r>
              <a:rPr lang="ko-KR" altLang="en-US" sz="2000" dirty="0">
                <a:solidFill>
                  <a:schemeClr val="accent1"/>
                </a:solidFill>
              </a:rPr>
              <a:t>홍길동</a:t>
            </a:r>
            <a:r>
              <a:rPr lang="en-US" altLang="ko-KR" sz="2000" dirty="0">
                <a:solidFill>
                  <a:schemeClr val="accent1"/>
                </a:solidFill>
              </a:rPr>
              <a:t>.zip</a:t>
            </a: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en-US" altLang="ko-KR" sz="2000" dirty="0" err="1">
                <a:solidFill>
                  <a:schemeClr val="tx1"/>
                </a:solidFill>
              </a:rPr>
              <a:t>eruri</a:t>
            </a:r>
            <a:r>
              <a:rPr lang="ko-KR" altLang="en-US" sz="2000" dirty="0">
                <a:solidFill>
                  <a:schemeClr val="tx1"/>
                </a:solidFill>
              </a:rPr>
              <a:t>에 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과제 제출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표지가 없거나 양식 </a:t>
            </a:r>
            <a:r>
              <a:rPr lang="ko-KR" altLang="en-US" b="1" dirty="0" err="1">
                <a:solidFill>
                  <a:srgbClr val="FF0000"/>
                </a:solidFill>
              </a:rPr>
              <a:t>미준수</a:t>
            </a:r>
            <a:r>
              <a:rPr lang="ko-KR" altLang="en-US" b="1" dirty="0">
                <a:solidFill>
                  <a:srgbClr val="FF0000"/>
                </a:solidFill>
              </a:rPr>
              <a:t> 시 감점될 수 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실행 결과만 캡쳐 하고 코드 미제출시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4</a:t>
            </a:fld>
            <a:endParaRPr lang="ko-KR" altLang="en-US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7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 고딕"/>
              </a:rPr>
              <a:t>준비 사항</a:t>
            </a:r>
            <a:endParaRPr lang="ko-KR" altLang="en-US" dirty="0">
              <a:latin typeface="나눔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1962252"/>
            <a:ext cx="10753725" cy="376618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실습</a:t>
            </a:r>
            <a:endParaRPr lang="en-US" altLang="ko-KR" sz="2000" dirty="0"/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Ubuntu 64-bit(</a:t>
            </a:r>
            <a:r>
              <a:rPr lang="en-US" altLang="ko-KR" sz="1800" dirty="0" err="1"/>
              <a:t>VMwork</a:t>
            </a:r>
            <a:r>
              <a:rPr lang="en-US" altLang="ko-KR" sz="1800" dirty="0"/>
              <a:t>-Station 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</a:t>
            </a:r>
            <a:r>
              <a:rPr lang="ko-KR" altLang="en-US" sz="1800" dirty="0"/>
              <a:t>사용자이름 </a:t>
            </a:r>
            <a:r>
              <a:rPr lang="en-US" altLang="ko-KR" sz="1800" dirty="0"/>
              <a:t>: </a:t>
            </a:r>
            <a:r>
              <a:rPr lang="ko-KR" altLang="en-US" sz="1800" dirty="0">
                <a:solidFill>
                  <a:schemeClr val="accent1"/>
                </a:solidFill>
              </a:rPr>
              <a:t>자신의 영문 이름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</a:t>
            </a:r>
            <a:r>
              <a:rPr lang="ko-KR" altLang="en-US" sz="1800" dirty="0"/>
              <a:t>실습 </a:t>
            </a:r>
            <a:r>
              <a:rPr lang="ko-KR" altLang="en-US" sz="1800" dirty="0" err="1"/>
              <a:t>디렉토리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본인의 학번 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디렉토리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ex) /</a:t>
            </a:r>
            <a:r>
              <a:rPr lang="en-US" altLang="ko-KR" sz="1800" dirty="0" smtClean="0">
                <a:solidFill>
                  <a:schemeClr val="accent1"/>
                </a:solidFill>
              </a:rPr>
              <a:t>home/201413356/week5_2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572" lvl="1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부교재</a:t>
            </a:r>
            <a:endParaRPr lang="en-US" altLang="ko-KR" sz="2000" dirty="0"/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 err="1"/>
              <a:t>리눅스</a:t>
            </a:r>
            <a:r>
              <a:rPr lang="ko-KR" altLang="en-US" sz="2000" dirty="0"/>
              <a:t> 프로그래밍 원리와 실제</a:t>
            </a:r>
            <a:endParaRPr lang="en-US" altLang="ko-KR" sz="2000" dirty="0"/>
          </a:p>
          <a:p>
            <a:pPr marL="274320" lvl="1" indent="0">
              <a:lnSpc>
                <a:spcPct val="100000"/>
              </a:lnSpc>
              <a:buNone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6113E31D-E2AB-40D1-8B51-AFA5AFEF393A}" type="slidenum">
              <a:rPr 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5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준비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1962252"/>
            <a:ext cx="10753725" cy="59372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 smtClean="0"/>
              <a:t>다음과 같이 </a:t>
            </a:r>
            <a:r>
              <a:rPr lang="ko-KR" altLang="en-US" sz="2200" dirty="0"/>
              <a:t>파일과 </a:t>
            </a:r>
            <a:r>
              <a:rPr lang="ko-KR" altLang="en-US" sz="2200" dirty="0" smtClean="0"/>
              <a:t>디렉터리들을 </a:t>
            </a:r>
            <a:r>
              <a:rPr lang="ko-KR" altLang="en-US" sz="2200" dirty="0"/>
              <a:t>생성한 후 실습을 </a:t>
            </a:r>
            <a:r>
              <a:rPr lang="ko-KR" altLang="en-US" sz="2200" dirty="0" smtClean="0"/>
              <a:t>진행하시오</a:t>
            </a:r>
            <a:r>
              <a:rPr lang="en-US" altLang="ko-KR" sz="2200" dirty="0" smtClean="0"/>
              <a:t>.</a:t>
            </a: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5E16906-2F89-4657-8115-EBE5D3D9F990}"/>
              </a:ext>
            </a:extLst>
          </p:cNvPr>
          <p:cNvSpPr txBox="1"/>
          <p:nvPr/>
        </p:nvSpPr>
        <p:spPr>
          <a:xfrm>
            <a:off x="4470705" y="2899268"/>
            <a:ext cx="1424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./</a:t>
            </a:r>
            <a:r>
              <a:rPr lang="en-US" altLang="ko-KR" sz="2000" dirty="0" smtClean="0"/>
              <a:t>week5_2</a:t>
            </a:r>
            <a:endParaRPr lang="ko-KR" altLang="en-US" sz="2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71B3625B-45DA-4F71-970A-F330D6740117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2526929" y="3299378"/>
            <a:ext cx="2656260" cy="118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93C1F7E-66C2-49E2-9356-B007D61199C8}"/>
              </a:ext>
            </a:extLst>
          </p:cNvPr>
          <p:cNvSpPr txBox="1"/>
          <p:nvPr/>
        </p:nvSpPr>
        <p:spPr>
          <a:xfrm>
            <a:off x="2304464" y="4484025"/>
            <a:ext cx="44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04DBA08-EB19-49B4-9580-D637B099447A}"/>
              </a:ext>
            </a:extLst>
          </p:cNvPr>
          <p:cNvSpPr txBox="1"/>
          <p:nvPr/>
        </p:nvSpPr>
        <p:spPr>
          <a:xfrm>
            <a:off x="3855059" y="4510410"/>
            <a:ext cx="44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b</a:t>
            </a:r>
            <a:endParaRPr lang="ko-KR" altLang="en-US" sz="2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F0583984-228E-4B75-82AB-F321623C69C7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077524" y="3299378"/>
            <a:ext cx="1105665" cy="121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9856B9D-1623-4CC8-88B7-635E4F26F3EE}"/>
              </a:ext>
            </a:extLst>
          </p:cNvPr>
          <p:cNvSpPr txBox="1"/>
          <p:nvPr/>
        </p:nvSpPr>
        <p:spPr>
          <a:xfrm>
            <a:off x="5579282" y="4484025"/>
            <a:ext cx="63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./c</a:t>
            </a:r>
            <a:endParaRPr lang="ko-KR" altLang="en-US" sz="2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A5393E4D-960F-4896-BE54-CC2585DE8FFE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183189" y="3299378"/>
            <a:ext cx="712485" cy="118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A5393E4D-960F-4896-BE54-CC2585DE8FFE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5183189" y="3299378"/>
            <a:ext cx="2798712" cy="118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04DBA08-EB19-49B4-9580-D637B099447A}"/>
              </a:ext>
            </a:extLst>
          </p:cNvPr>
          <p:cNvSpPr txBox="1"/>
          <p:nvPr/>
        </p:nvSpPr>
        <p:spPr>
          <a:xfrm>
            <a:off x="7116982" y="4484025"/>
            <a:ext cx="1729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student.txt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887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00" y="4369752"/>
            <a:ext cx="3755162" cy="22580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72" y="1879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1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./week5_2</a:t>
            </a:r>
            <a:r>
              <a:rPr lang="ko-KR" altLang="en-US" sz="1800" dirty="0" smtClean="0"/>
              <a:t> 내의 사용 권한을 확인한 후 </a:t>
            </a:r>
            <a:r>
              <a:rPr lang="en-US" altLang="ko-KR" sz="1800" dirty="0" smtClean="0"/>
              <a:t>ex1.c</a:t>
            </a:r>
            <a:r>
              <a:rPr lang="ko-KR" altLang="en-US" sz="1800" dirty="0"/>
              <a:t>를</a:t>
            </a:r>
            <a:r>
              <a:rPr lang="ko-KR" altLang="en-US" sz="1800" dirty="0" smtClean="0"/>
              <a:t> 생성하시오</a:t>
            </a:r>
            <a:r>
              <a:rPr lang="en-US" altLang="ko-KR" sz="1800" dirty="0" smtClean="0"/>
              <a:t>.</a:t>
            </a:r>
          </a:p>
          <a:p>
            <a:pPr marL="548640" lvl="2" indent="0">
              <a:lnSpc>
                <a:spcPct val="11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파일 내에 다음을 수행할 코드를 작성하고 </a:t>
            </a:r>
            <a:r>
              <a:rPr lang="en-US" altLang="ko-KR" sz="1800" dirty="0" err="1" smtClean="0"/>
              <a:t>main.c</a:t>
            </a:r>
            <a:r>
              <a:rPr lang="ko-KR" altLang="en-US" sz="1800" dirty="0" smtClean="0"/>
              <a:t>에</a:t>
            </a:r>
            <a:r>
              <a:rPr lang="ko-KR" altLang="en-US" sz="1800" dirty="0"/>
              <a:t>서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호출하여 결과를 출력하시오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800" dirty="0" smtClean="0"/>
              <a:t>현재 디렉터리의 일반 파일 이름들을 한 줄에 두 개씩 출력하시오</a:t>
            </a:r>
            <a:r>
              <a:rPr lang="en-US" altLang="ko-KR" sz="1800" dirty="0" smtClean="0"/>
              <a:t>. 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800" dirty="0" smtClean="0"/>
              <a:t>일반 파일들에 모든 실행 권한을 부여하시오</a:t>
            </a:r>
            <a:r>
              <a:rPr lang="en-US" altLang="ko-KR" sz="1800" dirty="0" smtClean="0"/>
              <a:t>.</a:t>
            </a:r>
          </a:p>
          <a:p>
            <a:pPr lvl="4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 smtClean="0"/>
              <a:t>권한 부여하는 것을  실패하였을 때 </a:t>
            </a:r>
            <a:r>
              <a:rPr lang="en-US" altLang="ko-KR" sz="1600" dirty="0" smtClean="0"/>
              <a:t>“Fail </a:t>
            </a:r>
            <a:r>
              <a:rPr lang="en-US" altLang="ko-KR" sz="1600" dirty="0" smtClean="0"/>
              <a:t>to change the mode”</a:t>
            </a:r>
            <a:r>
              <a:rPr lang="ko-KR" altLang="en-US" sz="1600" dirty="0" smtClean="0"/>
              <a:t>를 출력하시오</a:t>
            </a:r>
            <a:r>
              <a:rPr lang="en-US" altLang="ko-KR" sz="1600" dirty="0" smtClean="0"/>
              <a:t>.</a:t>
            </a:r>
          </a:p>
          <a:p>
            <a:pPr marL="1097280" lvl="4" indent="0">
              <a:lnSpc>
                <a:spcPct val="110000"/>
              </a:lnSpc>
              <a:buNone/>
            </a:pPr>
            <a:r>
              <a:rPr lang="ko-KR" altLang="en-US" sz="1600" dirty="0" smtClean="0"/>
              <a:t>   성공하였을 때 </a:t>
            </a:r>
            <a:r>
              <a:rPr lang="en-US" altLang="ko-KR" sz="1600" dirty="0" smtClean="0"/>
              <a:t>“Succeed </a:t>
            </a:r>
            <a:r>
              <a:rPr lang="en-US" altLang="ko-KR" sz="1600" dirty="0" smtClean="0"/>
              <a:t>to change the mode”</a:t>
            </a:r>
            <a:r>
              <a:rPr lang="ko-KR" altLang="en-US" sz="1600" dirty="0" smtClean="0"/>
              <a:t>를 출력하게 하시오</a:t>
            </a:r>
            <a:r>
              <a:rPr lang="en-US" altLang="ko-KR" sz="1600" dirty="0" smtClean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800" dirty="0" smtClean="0"/>
              <a:t>ls </a:t>
            </a:r>
            <a:r>
              <a:rPr lang="ko-KR" altLang="en-US" sz="1800" dirty="0" smtClean="0"/>
              <a:t>명령어로 사용 권한이 변경되었는지 확인하시오</a:t>
            </a:r>
            <a:r>
              <a:rPr lang="en-US" altLang="ko-KR" sz="1800" dirty="0" smtClean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1800" dirty="0" smtClean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1800" dirty="0" smtClean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6113E31D-E2AB-40D1-8B51-AFA5AFEF393A}" type="slidenum">
              <a:rPr 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57910" y="4617720"/>
            <a:ext cx="897370" cy="2010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517" y="4817895"/>
            <a:ext cx="3914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72" y="1879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문제 </a:t>
            </a:r>
            <a:r>
              <a:rPr lang="en-US" altLang="ko-KR" sz="2000" dirty="0" smtClean="0"/>
              <a:t>2 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800" dirty="0" smtClean="0"/>
              <a:t> ex2.c</a:t>
            </a:r>
            <a:r>
              <a:rPr lang="ko-KR" altLang="en-US" sz="1800" dirty="0" smtClean="0"/>
              <a:t>를 생성하고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파일 내에 </a:t>
            </a:r>
            <a:r>
              <a:rPr lang="ko-KR" altLang="en-US" sz="1800" dirty="0"/>
              <a:t>다음을 수행할 </a:t>
            </a:r>
            <a:r>
              <a:rPr lang="ko-KR" altLang="en-US" sz="1800" dirty="0" smtClean="0"/>
              <a:t>함수를 작성하시오</a:t>
            </a:r>
            <a:r>
              <a:rPr lang="en-US" altLang="ko-KR" sz="1800" dirty="0" smtClean="0"/>
              <a:t>.</a:t>
            </a:r>
          </a:p>
          <a:p>
            <a:pPr marL="548640" lvl="2" indent="0">
              <a:lnSpc>
                <a:spcPct val="110000"/>
              </a:lnSpc>
              <a:buNone/>
            </a:pPr>
            <a:r>
              <a:rPr lang="ko-KR" altLang="en-US" sz="1800" dirty="0" smtClean="0"/>
              <a:t>   그리고 </a:t>
            </a:r>
            <a:r>
              <a:rPr lang="en-US" altLang="ko-KR" sz="1800" dirty="0" err="1" smtClean="0"/>
              <a:t>main.c</a:t>
            </a:r>
            <a:r>
              <a:rPr lang="ko-KR" altLang="en-US" sz="1800" dirty="0" smtClean="0"/>
              <a:t>에서 </a:t>
            </a:r>
            <a:r>
              <a:rPr lang="ko-KR" altLang="en-US" sz="1800" dirty="0" smtClean="0"/>
              <a:t>호출하여 </a:t>
            </a:r>
            <a:r>
              <a:rPr lang="ko-KR" altLang="en-US" sz="1800" dirty="0"/>
              <a:t>결과를 출력하시오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 smtClean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800" dirty="0" smtClean="0"/>
              <a:t>앞서 사용한 </a:t>
            </a:r>
            <a:r>
              <a:rPr lang="en-US" altLang="ko-KR" sz="1800" dirty="0" smtClean="0"/>
              <a:t>ls </a:t>
            </a:r>
            <a:r>
              <a:rPr lang="ko-KR" altLang="en-US" sz="1800" dirty="0" smtClean="0"/>
              <a:t>명령어를 구현하는 프로그램을 작성하시오</a:t>
            </a:r>
            <a:r>
              <a:rPr lang="en-US" altLang="ko-KR" sz="1800" dirty="0" smtClean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800" dirty="0" smtClean="0"/>
              <a:t>현재 경로에 디렉터리 </a:t>
            </a:r>
            <a:r>
              <a:rPr lang="en-US" altLang="ko-KR" sz="1800" dirty="0" smtClean="0"/>
              <a:t>d</a:t>
            </a:r>
            <a:r>
              <a:rPr lang="ko-KR" altLang="en-US" sz="1800" dirty="0" smtClean="0"/>
              <a:t>를 생성하시오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pPr lvl="4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 smtClean="0"/>
              <a:t>생성 가능하면 </a:t>
            </a:r>
            <a:r>
              <a:rPr lang="en-US" altLang="ko-KR" sz="1600" dirty="0" smtClean="0"/>
              <a:t>“There is no directory d. Succeed to make it”</a:t>
            </a:r>
            <a:r>
              <a:rPr lang="ko-KR" altLang="en-US" sz="1600" dirty="0" smtClean="0"/>
              <a:t>을 출력하시오</a:t>
            </a:r>
            <a:r>
              <a:rPr lang="en-US" altLang="ko-KR" sz="1600" dirty="0" smtClean="0"/>
              <a:t>.</a:t>
            </a:r>
          </a:p>
          <a:p>
            <a:pPr lvl="4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 smtClean="0"/>
              <a:t>생성 불가능하면 </a:t>
            </a:r>
            <a:r>
              <a:rPr lang="en-US" altLang="ko-KR" sz="1600" dirty="0" smtClean="0"/>
              <a:t>“We already have directory d”</a:t>
            </a:r>
            <a:r>
              <a:rPr lang="ko-KR" altLang="en-US" sz="1600" dirty="0" smtClean="0"/>
              <a:t>를 출력하시오</a:t>
            </a:r>
            <a:r>
              <a:rPr lang="en-US" altLang="ko-KR" sz="1600" dirty="0" smtClean="0"/>
              <a:t>.</a:t>
            </a:r>
          </a:p>
          <a:p>
            <a:pPr marL="548640" lvl="2" indent="0">
              <a:lnSpc>
                <a:spcPct val="110000"/>
              </a:lnSpc>
              <a:buNone/>
            </a:pPr>
            <a:endParaRPr lang="en-US" altLang="ko-KR" sz="1800" dirty="0"/>
          </a:p>
          <a:p>
            <a:pPr marL="274320" lvl="1" indent="0">
              <a:lnSpc>
                <a:spcPct val="110000"/>
              </a:lnSpc>
              <a:buNone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6113E31D-E2AB-40D1-8B51-AFA5AFEF393A}" type="slidenum">
              <a:rPr 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1" y="4345993"/>
            <a:ext cx="3704858" cy="20486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702" y="5095557"/>
            <a:ext cx="7210425" cy="3619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10760" y="5136585"/>
            <a:ext cx="291580" cy="348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8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72" y="1879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3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student.txt</a:t>
            </a:r>
            <a:r>
              <a:rPr lang="ko-KR" altLang="en-US" sz="1800" dirty="0" smtClean="0"/>
              <a:t>파일에 총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명의 이름을 입력하시오</a:t>
            </a:r>
            <a:r>
              <a:rPr lang="en-US" altLang="ko-KR" sz="1800" dirty="0" smtClean="0"/>
              <a:t>.</a:t>
            </a:r>
          </a:p>
          <a:p>
            <a:pPr marL="548640" lvl="2" indent="0">
              <a:lnSpc>
                <a:spcPct val="110000"/>
              </a:lnSpc>
              <a:buNone/>
            </a:pPr>
            <a:r>
              <a:rPr lang="en-US" altLang="ko-KR" sz="1800" dirty="0" smtClean="0"/>
              <a:t>     ex3.c</a:t>
            </a:r>
            <a:r>
              <a:rPr lang="ko-KR" altLang="en-US" sz="1800" dirty="0"/>
              <a:t>를 생성하고</a:t>
            </a:r>
            <a:r>
              <a:rPr lang="en-US" altLang="ko-KR" sz="1800" dirty="0"/>
              <a:t> </a:t>
            </a:r>
            <a:r>
              <a:rPr lang="ko-KR" altLang="en-US" sz="1800" dirty="0"/>
              <a:t>파일 내에 다음을 수행할 코드를 작성하시오</a:t>
            </a:r>
            <a:r>
              <a:rPr lang="en-US" altLang="ko-KR" sz="1800" dirty="0" smtClean="0"/>
              <a:t>. </a:t>
            </a:r>
          </a:p>
          <a:p>
            <a:pPr marL="548640" lvl="2" indent="0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   (</a:t>
            </a:r>
            <a:r>
              <a:rPr lang="ko-KR" altLang="en-US" sz="1800" dirty="0" smtClean="0">
                <a:solidFill>
                  <a:srgbClr val="FF0000"/>
                </a:solidFill>
              </a:rPr>
              <a:t>반드시 파일 제어 명령어를 사용하시오</a:t>
            </a:r>
            <a:r>
              <a:rPr lang="en-US" altLang="ko-KR" sz="1800" dirty="0" smtClean="0">
                <a:solidFill>
                  <a:srgbClr val="FF0000"/>
                </a:solidFill>
              </a:rPr>
              <a:t>.)</a:t>
            </a:r>
            <a:endParaRPr lang="en-US" altLang="ko-KR" sz="1600" dirty="0" smtClean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터</a:t>
            </a:r>
            <a:r>
              <a:rPr lang="ko-KR" altLang="en-US" sz="1600" dirty="0" smtClean="0"/>
              <a:t>미널 </a:t>
            </a:r>
            <a:r>
              <a:rPr lang="ko-KR" altLang="en-US" sz="1600" dirty="0"/>
              <a:t>장치 파일로부터 </a:t>
            </a:r>
            <a:r>
              <a:rPr lang="en-US" altLang="ko-KR" sz="1600" dirty="0"/>
              <a:t>5</a:t>
            </a:r>
            <a:r>
              <a:rPr lang="ko-KR" altLang="en-US" sz="1600" dirty="0"/>
              <a:t>초 이내에 이름을 입력하면 프로그램을 계속 </a:t>
            </a:r>
            <a:r>
              <a:rPr lang="ko-KR" altLang="en-US" sz="1600" dirty="0" smtClean="0"/>
              <a:t>수행하게 하시오</a:t>
            </a:r>
            <a:r>
              <a:rPr lang="en-US" altLang="ko-KR" sz="1600" dirty="0" smtClean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입력을 하지 않으면 </a:t>
            </a:r>
            <a:r>
              <a:rPr lang="en-US" altLang="ko-KR" sz="1600" dirty="0"/>
              <a:t>“Input time over. Program closed”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출력하시오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600" dirty="0" smtClean="0"/>
              <a:t>student.txt </a:t>
            </a:r>
            <a:r>
              <a:rPr lang="ko-KR" altLang="en-US" sz="1600" dirty="0" smtClean="0"/>
              <a:t>파일을 읽어와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입력 받은 이름에 </a:t>
            </a:r>
            <a:r>
              <a:rPr lang="ko-KR" altLang="en-US" sz="1600" dirty="0" smtClean="0"/>
              <a:t>따른 임의의 </a:t>
            </a:r>
            <a:r>
              <a:rPr lang="ko-KR" altLang="en-US" sz="1600" dirty="0"/>
              <a:t>학번을 출력하시오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6113E31D-E2AB-40D1-8B51-AFA5AFEF393A}" type="slidenum">
              <a:rPr 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292" y="4752631"/>
            <a:ext cx="4501515" cy="955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358" y="4752631"/>
            <a:ext cx="4482937" cy="7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440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585</Words>
  <Application>Microsoft Office PowerPoint</Application>
  <PresentationFormat>와이드스크린</PresentationFormat>
  <Paragraphs>100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 고딕</vt:lpstr>
      <vt:lpstr>나눔고딕</vt:lpstr>
      <vt:lpstr>맑은 고딕</vt:lpstr>
      <vt:lpstr>Arial</vt:lpstr>
      <vt:lpstr>Century Schoolbook</vt:lpstr>
      <vt:lpstr>Wingdings 2</vt:lpstr>
      <vt:lpstr>View</vt:lpstr>
      <vt:lpstr>리눅스 프로그래밍 실습 5주차-2  부교재 5장 – 파일 시스템 6장 – 파일 및 레코드 잠금 </vt:lpstr>
      <vt:lpstr>실습 개요</vt:lpstr>
      <vt:lpstr>제출 요령</vt:lpstr>
      <vt:lpstr>제출 요령</vt:lpstr>
      <vt:lpstr>준비 사항</vt:lpstr>
      <vt:lpstr>준비 사항</vt:lpstr>
      <vt:lpstr>실습 문제</vt:lpstr>
      <vt:lpstr>실습 문제</vt:lpstr>
      <vt:lpstr>실습 문제</vt:lpstr>
      <vt:lpstr>실습 문제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프로그래밍 실습 5주차-2  부교재 5장 – 파일 시스템 6장 – 파일 및 레코드 잠금</dc:title>
  <dc:creator>A</dc:creator>
  <cp:lastModifiedBy>A</cp:lastModifiedBy>
  <cp:revision>41</cp:revision>
  <dcterms:created xsi:type="dcterms:W3CDTF">2020-06-01T02:01:48Z</dcterms:created>
  <dcterms:modified xsi:type="dcterms:W3CDTF">2020-06-04T06:19:12Z</dcterms:modified>
</cp:coreProperties>
</file>