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70" r:id="rId6"/>
    <p:sldId id="263" r:id="rId7"/>
    <p:sldId id="271" r:id="rId8"/>
    <p:sldId id="265" r:id="rId9"/>
    <p:sldId id="269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E9849-FBE0-4EC8-B8E4-768B92C3B066}" type="datetimeFigureOut">
              <a:rPr lang="ko-KR" altLang="en-US" smtClean="0"/>
              <a:t>2020-06-16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8DA6E-1EC5-40A8-92EA-2412CDFD9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8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65C7F-A004-4F89-81D8-CFEAF0A96FE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32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3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36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21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32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948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>
                <a:solidFill>
                  <a:prstClr val="white">
                    <a:lumMod val="50000"/>
                  </a:prstClr>
                </a:solidFill>
              </a:rPr>
              <a:pPr/>
              <a:t>2020-06-16</a:t>
            </a:fld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100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72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1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51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7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>
                <a:solidFill>
                  <a:srgbClr val="696464">
                    <a:lumMod val="20000"/>
                    <a:lumOff val="80000"/>
                  </a:srgbClr>
                </a:solidFill>
              </a:rPr>
              <a:pPr/>
              <a:t>2020-06-16</a:t>
            </a:fld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>
              <a:solidFill>
                <a:srgbClr val="69646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>
                <a:solidFill>
                  <a:srgbClr val="696464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ko-KR" altLang="en-US" dirty="0">
              <a:solidFill>
                <a:srgbClr val="696464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61872" y="681925"/>
            <a:ext cx="9418320" cy="4118675"/>
          </a:xfrm>
        </p:spPr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7</a:t>
            </a:r>
            <a:r>
              <a:rPr lang="ko-KR" altLang="en-US" sz="4800" dirty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ko-KR" altLang="en-US" sz="2200" dirty="0"/>
              <a:t>부교재</a:t>
            </a:r>
            <a:br>
              <a:rPr lang="en-US" altLang="ko-KR" sz="3600" dirty="0"/>
            </a:br>
            <a:r>
              <a:rPr lang="en-US" altLang="ko-KR" sz="3600" dirty="0"/>
              <a:t>11</a:t>
            </a:r>
            <a:r>
              <a:rPr lang="ko-KR" altLang="en-US" sz="3600" dirty="0"/>
              <a:t>장 </a:t>
            </a:r>
            <a:r>
              <a:rPr lang="en-US" altLang="ko-KR" sz="3600" dirty="0"/>
              <a:t>– </a:t>
            </a:r>
            <a:r>
              <a:rPr lang="ko-KR" altLang="en-US" sz="3600" dirty="0"/>
              <a:t>시그널</a:t>
            </a:r>
            <a:br>
              <a:rPr lang="en-US" altLang="ko-KR" sz="3600" dirty="0"/>
            </a:br>
            <a:r>
              <a:rPr lang="en-US" altLang="ko-KR" sz="3600" dirty="0"/>
              <a:t>12</a:t>
            </a:r>
            <a:r>
              <a:rPr lang="ko-KR" altLang="en-US" sz="3600" dirty="0"/>
              <a:t>장 </a:t>
            </a:r>
            <a:r>
              <a:rPr lang="en-US" altLang="ko-KR" sz="3600" dirty="0"/>
              <a:t>– </a:t>
            </a:r>
            <a:r>
              <a:rPr lang="ko-KR" altLang="en-US" sz="3600" dirty="0"/>
              <a:t>파이프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4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수고하셨습니다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3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실습 조교 </a:t>
            </a:r>
            <a:r>
              <a:rPr lang="en-US" altLang="ko-KR" dirty="0"/>
              <a:t>: </a:t>
            </a:r>
            <a:r>
              <a:rPr lang="ko-KR" altLang="en-US" dirty="0"/>
              <a:t>이승아</a:t>
            </a:r>
            <a:r>
              <a:rPr lang="en-US" altLang="ko-KR" dirty="0"/>
              <a:t>, </a:t>
            </a:r>
            <a:r>
              <a:rPr lang="ko-KR" altLang="en-US" dirty="0" err="1"/>
              <a:t>조민상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카카오톡</a:t>
            </a:r>
            <a:r>
              <a:rPr lang="ko-KR" altLang="en-US" dirty="0"/>
              <a:t> 오픈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참여코드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KNUlinux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실습 관련해서 질문 사항을 오픈채팅방에서 받을 예정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제출기간 별 배점</a:t>
            </a:r>
            <a:endParaRPr lang="en-US" altLang="ko-KR" dirty="0"/>
          </a:p>
          <a:p>
            <a:pPr lvl="1"/>
            <a:r>
              <a:rPr lang="ko-KR" altLang="en-US" dirty="0"/>
              <a:t>실습  당일</a:t>
            </a:r>
            <a:r>
              <a:rPr lang="en-US" altLang="ko-KR" dirty="0"/>
              <a:t> 12:00 ~</a:t>
            </a:r>
            <a:r>
              <a:rPr lang="ko-KR" altLang="en-US" dirty="0"/>
              <a:t>하루 뒤 </a:t>
            </a:r>
            <a:r>
              <a:rPr lang="en-US" altLang="ko-KR" dirty="0"/>
              <a:t>11:59</a:t>
            </a:r>
            <a:r>
              <a:rPr lang="ko-KR" altLang="en-US" dirty="0"/>
              <a:t>까지 제출 시 </a:t>
            </a:r>
            <a:r>
              <a:rPr lang="en-US" altLang="ko-KR" dirty="0"/>
              <a:t>100%(ex </a:t>
            </a:r>
            <a:r>
              <a:rPr lang="ko-KR" altLang="en-US" dirty="0"/>
              <a:t>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11:59)</a:t>
            </a:r>
          </a:p>
          <a:p>
            <a:pPr lvl="1"/>
            <a:r>
              <a:rPr lang="ko-KR" altLang="en-US" dirty="0"/>
              <a:t>실습  당일 하루 뒤 </a:t>
            </a:r>
            <a:r>
              <a:rPr lang="en-US" altLang="ko-KR" dirty="0"/>
              <a:t>11:59 </a:t>
            </a:r>
            <a:r>
              <a:rPr lang="ko-KR" altLang="en-US" dirty="0"/>
              <a:t>후 </a:t>
            </a:r>
            <a:r>
              <a:rPr lang="en-US" altLang="ko-KR" dirty="0"/>
              <a:t>12</a:t>
            </a:r>
            <a:r>
              <a:rPr lang="ko-KR" altLang="en-US" dirty="0"/>
              <a:t>시간 씩 지날 때 마다 </a:t>
            </a:r>
            <a:r>
              <a:rPr lang="en-US" altLang="ko-KR" dirty="0"/>
              <a:t>10%</a:t>
            </a:r>
            <a:r>
              <a:rPr lang="ko-KR" altLang="en-US" dirty="0"/>
              <a:t>씩 감점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 (ex </a:t>
            </a:r>
            <a:r>
              <a:rPr lang="ko-KR" altLang="en-US" dirty="0"/>
              <a:t>화요일 </a:t>
            </a:r>
            <a:r>
              <a:rPr lang="en-US" altLang="ko-KR" dirty="0"/>
              <a:t>12:00 ~ </a:t>
            </a:r>
            <a:r>
              <a:rPr lang="ko-KR" altLang="en-US" dirty="0"/>
              <a:t>화요일 </a:t>
            </a:r>
            <a:r>
              <a:rPr lang="en-US" altLang="ko-KR" dirty="0"/>
              <a:t>23:59 90%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00:00 ~ </a:t>
            </a:r>
            <a:r>
              <a:rPr lang="ko-KR" altLang="en-US" dirty="0"/>
              <a:t>수요일 </a:t>
            </a:r>
            <a:r>
              <a:rPr lang="en-US" altLang="ko-KR" dirty="0"/>
              <a:t>11:59 80%</a:t>
            </a:r>
          </a:p>
          <a:p>
            <a:pPr marL="274320" lvl="1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수요일 </a:t>
            </a:r>
            <a:r>
              <a:rPr lang="en-US" altLang="ko-KR" dirty="0"/>
              <a:t>12:00 ~ </a:t>
            </a:r>
            <a:r>
              <a:rPr lang="ko-KR" altLang="en-US" dirty="0"/>
              <a:t>수요일 </a:t>
            </a:r>
            <a:r>
              <a:rPr lang="en-US" altLang="ko-KR" dirty="0"/>
              <a:t>23:59 70%)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그 이후는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</a:t>
            </a:r>
            <a:r>
              <a:rPr lang="en-US" altLang="ko-KR" dirty="0">
                <a:solidFill>
                  <a:srgbClr val="FF0000"/>
                </a:solidFill>
              </a:rPr>
              <a:t>(ex </a:t>
            </a:r>
            <a:r>
              <a:rPr lang="ko-KR" altLang="en-US" dirty="0">
                <a:solidFill>
                  <a:srgbClr val="FF0000"/>
                </a:solidFill>
              </a:rPr>
              <a:t>목요일 </a:t>
            </a:r>
            <a:r>
              <a:rPr lang="en-US" altLang="ko-KR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실습 코드 </a:t>
            </a:r>
            <a:r>
              <a:rPr lang="ko-KR" altLang="en-US" dirty="0" err="1">
                <a:solidFill>
                  <a:srgbClr val="FF0000"/>
                </a:solidFill>
              </a:rPr>
              <a:t>공유시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0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en-US" altLang="ko-KR" sz="2000" dirty="0">
                <a:solidFill>
                  <a:srgbClr val="FF0000"/>
                </a:solidFill>
              </a:rPr>
              <a:t>vi </a:t>
            </a:r>
            <a:r>
              <a:rPr lang="ko-KR" altLang="en-US" sz="2000" dirty="0">
                <a:solidFill>
                  <a:srgbClr val="FF0000"/>
                </a:solidFill>
              </a:rPr>
              <a:t>코드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</a:t>
            </a:r>
            <a:r>
              <a:rPr lang="ko-KR" altLang="en-US" b="1" dirty="0" err="1">
                <a:solidFill>
                  <a:srgbClr val="FF0000"/>
                </a:solidFill>
              </a:rPr>
              <a:t>미준수</a:t>
            </a:r>
            <a:r>
              <a:rPr lang="ko-KR" altLang="en-US" b="1" dirty="0">
                <a:solidFill>
                  <a:srgbClr val="FF0000"/>
                </a:solidFill>
              </a:rPr>
              <a:t>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실행 결과만 캡쳐 하고 코드 미제출시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 고딕"/>
              </a:rPr>
              <a:t>준비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실습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Ubuntu 64-bit(</a:t>
            </a:r>
            <a:r>
              <a:rPr lang="en-US" altLang="ko-KR" sz="1800" dirty="0" err="1"/>
              <a:t>VMwork</a:t>
            </a:r>
            <a:r>
              <a:rPr lang="en-US" altLang="ko-KR" sz="1800" dirty="0"/>
              <a:t>-Station </a:t>
            </a:r>
            <a:r>
              <a:rPr lang="ko-KR" altLang="en-US" sz="1800" dirty="0"/>
              <a:t>사용</a:t>
            </a:r>
            <a:r>
              <a:rPr lang="en-US" altLang="ko-KR" sz="1800" dirty="0"/>
              <a:t>)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사용자이름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chemeClr val="accent1"/>
                </a:solidFill>
              </a:rPr>
              <a:t>자신의 영문 이름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/>
              <a:t>실습 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본인의 학번 </a:t>
            </a:r>
            <a:r>
              <a:rPr lang="en-US" altLang="ko-KR" sz="1800" dirty="0"/>
              <a:t>/</a:t>
            </a:r>
            <a:r>
              <a:rPr lang="ko-KR" altLang="en-US" sz="1800" dirty="0" err="1"/>
              <a:t>디렉토리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ex) /home/201413356/week7_2</a:t>
            </a:r>
          </a:p>
          <a:p>
            <a:pPr marL="4572" lvl="1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부교재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2000" dirty="0"/>
              <a:t>- </a:t>
            </a:r>
            <a:r>
              <a:rPr lang="ko-KR" altLang="en-US" sz="2000" dirty="0" err="1"/>
              <a:t>리눅스</a:t>
            </a:r>
            <a:r>
              <a:rPr lang="ko-KR" altLang="en-US" sz="2000" dirty="0"/>
              <a:t> 프로그래밍 원리와 실제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175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 고딕"/>
              </a:rPr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최근 들어 실습 보고서를 제출하지 않는 학생들이 늘어나고 있습니다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동영상 강의 시청과 실습 보고서 제출 </a:t>
            </a:r>
            <a:r>
              <a:rPr lang="ko-KR" altLang="en-US" sz="2000" b="1" dirty="0">
                <a:solidFill>
                  <a:srgbClr val="FF0000"/>
                </a:solidFill>
              </a:rPr>
              <a:t>둘 다 </a:t>
            </a:r>
            <a:r>
              <a:rPr lang="ko-KR" altLang="en-US" sz="2000" dirty="0"/>
              <a:t>해야 </a:t>
            </a:r>
            <a:r>
              <a:rPr lang="ko-KR" altLang="en-US" sz="2000" b="1" dirty="0">
                <a:solidFill>
                  <a:srgbClr val="FF0000"/>
                </a:solidFill>
              </a:rPr>
              <a:t>출석</a:t>
            </a:r>
            <a:r>
              <a:rPr lang="ko-KR" altLang="en-US" sz="2000" dirty="0"/>
              <a:t>으로 인정되니</a:t>
            </a:r>
            <a:endParaRPr lang="en-US" altLang="ko-KR" sz="2000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만약 실습 문제를 풀지 못하더라도 보고서는 제출하길 바랍니다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6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다음 표를 참고하고</a:t>
            </a:r>
            <a:endParaRPr lang="en-US" altLang="ko-KR" dirty="0"/>
          </a:p>
          <a:p>
            <a:pPr marL="274320" lvl="1" indent="0">
              <a:lnSpc>
                <a:spcPct val="100000"/>
              </a:lnSpc>
              <a:buNone/>
            </a:pPr>
            <a:r>
              <a:rPr lang="ko-KR" altLang="en-US" dirty="0"/>
              <a:t>   부교재 </a:t>
            </a:r>
            <a:r>
              <a:rPr lang="en-US" altLang="ko-KR" dirty="0"/>
              <a:t>p.338 </a:t>
            </a:r>
            <a:r>
              <a:rPr lang="ko-KR" altLang="en-US" dirty="0"/>
              <a:t>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p.350 kill </a:t>
            </a:r>
            <a:r>
              <a:rPr lang="ko-KR" altLang="en-US" dirty="0"/>
              <a:t>시스템 호출을 읽고 다음을 </a:t>
            </a:r>
            <a:r>
              <a:rPr lang="ko-KR" altLang="en-US" dirty="0" err="1"/>
              <a:t>수행하시오</a:t>
            </a:r>
            <a:r>
              <a:rPr lang="en-US" altLang="ko-KR" dirty="0"/>
              <a:t>.</a:t>
            </a:r>
            <a:endParaRPr lang="en-US" altLang="ko-KR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1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ex1.c</a:t>
            </a:r>
            <a:r>
              <a:rPr lang="ko-KR" altLang="en-US" sz="1800" dirty="0"/>
              <a:t>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 다음을 수행할 코드를 작성하시오</a:t>
            </a:r>
            <a:r>
              <a:rPr lang="en-US" altLang="ko-KR" sz="18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프로세스에 원하는 시그널을 보내는 프로그램을 </a:t>
            </a:r>
            <a:r>
              <a:rPr lang="ko-KR" altLang="en-US" sz="1600" dirty="0" err="1"/>
              <a:t>만드시오</a:t>
            </a:r>
            <a:r>
              <a:rPr lang="en-US" altLang="ko-KR" sz="1600" dirty="0"/>
              <a:t>.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 실행 인자로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번호와 전송할 </a:t>
            </a:r>
            <a:r>
              <a:rPr lang="en-US" altLang="ko-KR" sz="1600" dirty="0"/>
              <a:t>signal </a:t>
            </a:r>
            <a:r>
              <a:rPr lang="ko-KR" altLang="en-US" sz="1600" dirty="0"/>
              <a:t>번호를 받아서 해당 </a:t>
            </a:r>
            <a:r>
              <a:rPr lang="en-US" altLang="ko-KR" sz="1600" dirty="0" err="1"/>
              <a:t>pid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보내시오</a:t>
            </a:r>
            <a:r>
              <a:rPr lang="en-US" altLang="ko-KR" sz="1600" dirty="0"/>
              <a:t>.)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600" dirty="0"/>
              <a:t>signal</a:t>
            </a:r>
            <a:r>
              <a:rPr lang="ko-KR" altLang="en-US" sz="1600" dirty="0"/>
              <a:t>이 잘 보내지는 것을 확인한 후 터미널을 종료하는 시그널을 보내고</a:t>
            </a:r>
            <a:endParaRPr lang="en-US" altLang="ko-KR" sz="16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터미널이 종료되는지 결과를 </a:t>
            </a:r>
            <a:r>
              <a:rPr lang="ko-KR" altLang="en-US" sz="1600" dirty="0" err="1"/>
              <a:t>확인하시오</a:t>
            </a:r>
            <a:r>
              <a:rPr lang="en-US" altLang="ko-KR" sz="1600" dirty="0"/>
              <a:t>.</a:t>
            </a:r>
            <a:endParaRPr lang="en-US" altLang="ko-KR" sz="1800" dirty="0"/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E32B6-5202-43B2-AD1A-413441CC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072" y="4661463"/>
            <a:ext cx="4650962" cy="1637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B63D41-C761-4C1E-852D-A78D7CBA2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69" b="1"/>
          <a:stretch/>
        </p:blipFill>
        <p:spPr>
          <a:xfrm>
            <a:off x="6734982" y="4368365"/>
            <a:ext cx="3073047" cy="22238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E8458F-503C-4C2D-B5B4-A1E7B820EC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62034" y="5480294"/>
            <a:ext cx="8729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1A044E2-CA87-44A7-8655-060D281D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77819"/>
              </p:ext>
            </p:extLst>
          </p:nvPr>
        </p:nvGraphicFramePr>
        <p:xfrm>
          <a:off x="7317738" y="403425"/>
          <a:ext cx="3794548" cy="222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76">
                  <a:extLst>
                    <a:ext uri="{9D8B030D-6E8A-4147-A177-3AD203B41FA5}">
                      <a16:colId xmlns:a16="http://schemas.microsoft.com/office/drawing/2014/main" val="3671679558"/>
                    </a:ext>
                  </a:extLst>
                </a:gridCol>
                <a:gridCol w="565174">
                  <a:extLst>
                    <a:ext uri="{9D8B030D-6E8A-4147-A177-3AD203B41FA5}">
                      <a16:colId xmlns:a16="http://schemas.microsoft.com/office/drawing/2014/main" val="2721162900"/>
                    </a:ext>
                  </a:extLst>
                </a:gridCol>
                <a:gridCol w="2193798">
                  <a:extLst>
                    <a:ext uri="{9D8B030D-6E8A-4147-A177-3AD203B41FA5}">
                      <a16:colId xmlns:a16="http://schemas.microsoft.com/office/drawing/2014/main" val="1148301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시그널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72514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SIGHUP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Hang up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8789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Interrupt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67420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SIGQUIT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종료</a:t>
                      </a:r>
                      <a:r>
                        <a:rPr lang="en-US" altLang="ko-KR" sz="1200" dirty="0"/>
                        <a:t>(Quit)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32417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SIGILL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잘못된 명령어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34245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SIGTRAP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trace/break</a:t>
                      </a:r>
                      <a:r>
                        <a:rPr lang="ko-KR" altLang="en-US" sz="1200" dirty="0"/>
                        <a:t> 포인트 트랩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63667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SIGIOT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중도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76558"/>
                  </a:ext>
                </a:extLst>
              </a:tr>
              <a:tr h="277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3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9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2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2000" dirty="0"/>
              <a:t> ex2.c</a:t>
            </a:r>
            <a:r>
              <a:rPr lang="ko-KR" altLang="en-US" sz="2000" dirty="0"/>
              <a:t>를 생성하고</a:t>
            </a:r>
            <a:r>
              <a:rPr lang="en-US" altLang="ko-KR" sz="2000" dirty="0"/>
              <a:t> </a:t>
            </a:r>
            <a:r>
              <a:rPr lang="ko-KR" altLang="en-US" sz="2000" dirty="0"/>
              <a:t>파일 내에 다음을 수행할 코드를 작성하시오</a:t>
            </a:r>
            <a:r>
              <a:rPr lang="en-US" altLang="ko-KR" sz="20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800" dirty="0"/>
              <a:t>alarm</a:t>
            </a:r>
            <a:r>
              <a:rPr lang="ko-KR" altLang="en-US" sz="1800" dirty="0"/>
              <a:t>과 </a:t>
            </a:r>
            <a:r>
              <a:rPr lang="en-US" altLang="ko-KR" sz="1800" dirty="0"/>
              <a:t>pause </a:t>
            </a:r>
            <a:r>
              <a:rPr lang="ko-KR" altLang="en-US" sz="1800" dirty="0"/>
              <a:t>시스템 호출 함수를 사용하여 </a:t>
            </a:r>
            <a:r>
              <a:rPr lang="en-US" altLang="ko-KR" sz="1800" dirty="0"/>
              <a:t>C </a:t>
            </a:r>
            <a:r>
              <a:rPr lang="ko-KR" altLang="en-US" sz="1800" dirty="0"/>
              <a:t>라이브러리 함수 </a:t>
            </a:r>
            <a:r>
              <a:rPr lang="en-US" altLang="ko-KR" sz="1800" dirty="0"/>
              <a:t>sleep()</a:t>
            </a:r>
            <a:r>
              <a:rPr lang="ko-KR" altLang="en-US" sz="1800" dirty="0"/>
              <a:t>과</a:t>
            </a:r>
            <a:endParaRPr lang="en-US" altLang="ko-KR" sz="18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같은 기능을 수행하는 프로그램을 </a:t>
            </a:r>
            <a:r>
              <a:rPr lang="ko-KR" altLang="en-US" sz="1800" dirty="0" err="1"/>
              <a:t>만드시오</a:t>
            </a:r>
            <a:r>
              <a:rPr lang="en-US" altLang="ko-KR" sz="1800" dirty="0"/>
              <a:t>.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(signal </a:t>
            </a:r>
            <a:r>
              <a:rPr lang="ko-KR" altLang="en-US" sz="1600" dirty="0">
                <a:solidFill>
                  <a:srgbClr val="FF0000"/>
                </a:solidFill>
              </a:rPr>
              <a:t>시스템 호출과 부교재 </a:t>
            </a:r>
            <a:r>
              <a:rPr lang="en-US" altLang="ko-KR" sz="1600" dirty="0">
                <a:solidFill>
                  <a:srgbClr val="FF0000"/>
                </a:solidFill>
              </a:rPr>
              <a:t>p.355 </a:t>
            </a:r>
            <a:r>
              <a:rPr lang="en-US" altLang="ko-KR" sz="1600" dirty="0" err="1">
                <a:solidFill>
                  <a:srgbClr val="FF0000"/>
                </a:solidFill>
              </a:rPr>
              <a:t>setjmp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longjmp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함수를 이용하여 </a:t>
            </a:r>
            <a:r>
              <a:rPr lang="ko-KR" altLang="en-US" sz="1600" dirty="0" err="1">
                <a:solidFill>
                  <a:srgbClr val="FF0000"/>
                </a:solidFill>
              </a:rPr>
              <a:t>구현하시오</a:t>
            </a:r>
            <a:r>
              <a:rPr lang="en-US" altLang="ko-KR" sz="16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C671E8-8B1D-4A21-ACA7-69CEC9A6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62" y="3932237"/>
            <a:ext cx="5826450" cy="16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972" y="1879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ex3.c</a:t>
            </a:r>
            <a:r>
              <a:rPr lang="ko-KR" altLang="en-US" sz="1800" dirty="0"/>
              <a:t>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 다음을 수행할 코드를 작성하시오</a:t>
            </a:r>
            <a:r>
              <a:rPr lang="en-US" altLang="ko-KR" sz="1800" dirty="0"/>
              <a:t>. 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파이프를 통해 통신하는 자식 프로세스를 두 개 생성하여 </a:t>
            </a: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500</a:t>
            </a:r>
            <a:r>
              <a:rPr lang="ko-KR" altLang="en-US" sz="1600" dirty="0"/>
              <a:t>까지의 합을 </a:t>
            </a:r>
            <a:r>
              <a:rPr lang="ko-KR" altLang="en-US" sz="1600" dirty="0" err="1"/>
              <a:t>구하시오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첫 번째 자식 프로세스에서 </a:t>
            </a:r>
            <a:r>
              <a:rPr lang="en-US" altLang="ko-KR" sz="1600" dirty="0"/>
              <a:t>1~250</a:t>
            </a:r>
            <a:r>
              <a:rPr lang="ko-KR" altLang="en-US" sz="1600" dirty="0"/>
              <a:t>까지의 합을 구하고 </a:t>
            </a:r>
            <a:endParaRPr lang="en-US" altLang="ko-KR" sz="16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그 결과를 파이프를 통해 부모 프로세스에게 </a:t>
            </a:r>
            <a:r>
              <a:rPr lang="ko-KR" altLang="en-US" sz="1600" dirty="0" err="1"/>
              <a:t>보내시오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부모 프로세스에서 </a:t>
            </a:r>
            <a:r>
              <a:rPr lang="en-US" altLang="ko-KR" sz="1600" dirty="0"/>
              <a:t>250~500</a:t>
            </a:r>
            <a:r>
              <a:rPr lang="ko-KR" altLang="en-US" sz="1600" dirty="0"/>
              <a:t>까지의 합을</a:t>
            </a:r>
            <a:r>
              <a:rPr lang="en-US" altLang="ko-KR" sz="1600" dirty="0"/>
              <a:t> </a:t>
            </a:r>
            <a:r>
              <a:rPr lang="ko-KR" altLang="en-US" sz="1600" dirty="0"/>
              <a:t>구하고 첫 번째 자식 프로세스로부터 받은 값과 </a:t>
            </a:r>
            <a:r>
              <a:rPr lang="ko-KR" altLang="en-US" sz="1600" dirty="0" err="1"/>
              <a:t>더하시오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이 결과를 두번째 자식 프로세스에게 전달하여 최종 합을 </a:t>
            </a:r>
            <a:r>
              <a:rPr lang="ko-KR" altLang="en-US" sz="1600" dirty="0" err="1"/>
              <a:t>출력하시오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600" dirty="0"/>
              <a:t>다음과 같이 결과가 출력되어야 합니다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077CE7-810C-4C2D-A151-CFC16B0A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2" y="4570571"/>
            <a:ext cx="6115898" cy="11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1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555" y="240353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4" y="1615884"/>
            <a:ext cx="10497622" cy="354107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4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</a:t>
            </a:r>
            <a:r>
              <a:rPr lang="en-US" altLang="ko-KR" sz="1800" dirty="0"/>
              <a:t>ex4_server.c</a:t>
            </a:r>
            <a:r>
              <a:rPr lang="ko-KR" altLang="en-US" sz="1800" dirty="0"/>
              <a:t>와 </a:t>
            </a:r>
            <a:r>
              <a:rPr lang="en-US" altLang="ko-KR" sz="1800" dirty="0"/>
              <a:t>ex4_client.c</a:t>
            </a:r>
            <a:r>
              <a:rPr lang="ko-KR" altLang="en-US" sz="1800" dirty="0"/>
              <a:t>를 생성하고</a:t>
            </a:r>
            <a:r>
              <a:rPr lang="en-US" altLang="ko-KR" sz="1800" dirty="0"/>
              <a:t> </a:t>
            </a:r>
            <a:r>
              <a:rPr lang="ko-KR" altLang="en-US" sz="1800" dirty="0"/>
              <a:t>파일 내에 다음을 수행할 코드를 </a:t>
            </a:r>
            <a:r>
              <a:rPr lang="ko-KR" altLang="en-US" sz="1800" dirty="0" err="1"/>
              <a:t>작성하시오</a:t>
            </a:r>
            <a:r>
              <a:rPr lang="en-US" altLang="ko-KR" sz="1800" dirty="0"/>
              <a:t>.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부교재 </a:t>
            </a:r>
            <a:r>
              <a:rPr lang="en-US" altLang="ko-KR" sz="1800" dirty="0"/>
              <a:t>p.382 </a:t>
            </a:r>
            <a:r>
              <a:rPr lang="en-US" altLang="ko-KR" sz="1800" dirty="0" err="1"/>
              <a:t>chatserver.c</a:t>
            </a:r>
            <a:r>
              <a:rPr lang="ko-KR" altLang="en-US" sz="1800" dirty="0"/>
              <a:t>와 </a:t>
            </a:r>
            <a:r>
              <a:rPr lang="en-US" altLang="ko-KR" sz="1800" dirty="0"/>
              <a:t>p.383 </a:t>
            </a:r>
            <a:r>
              <a:rPr lang="en-US" altLang="ko-KR" sz="1800" dirty="0" err="1"/>
              <a:t>chatclient.c</a:t>
            </a:r>
            <a:r>
              <a:rPr lang="ko-KR" altLang="en-US" sz="1800" dirty="0"/>
              <a:t>를 참고하여 다음 프로그램을 </a:t>
            </a:r>
            <a:r>
              <a:rPr lang="ko-KR" altLang="en-US" sz="1800" dirty="0" err="1"/>
              <a:t>만드시오</a:t>
            </a:r>
            <a:r>
              <a:rPr lang="en-US" altLang="ko-KR" sz="1800" dirty="0"/>
              <a:t>.)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500" dirty="0"/>
              <a:t>클라이언트 프로세스가 쉘 명령어를 입력하면 </a:t>
            </a:r>
            <a:endParaRPr lang="en-US" altLang="ko-KR" sz="1500" dirty="0"/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500" dirty="0"/>
              <a:t>   </a:t>
            </a:r>
            <a:r>
              <a:rPr lang="ko-KR" altLang="en-US" sz="1500" dirty="0"/>
              <a:t>서버 프로세스가 </a:t>
            </a:r>
            <a:r>
              <a:rPr lang="en-US" altLang="ko-KR" sz="1500" dirty="0"/>
              <a:t>system() </a:t>
            </a:r>
            <a:r>
              <a:rPr lang="ko-KR" altLang="en-US" sz="1500" dirty="0"/>
              <a:t>함수를 이용하여 쉘 명령어를 </a:t>
            </a:r>
            <a:r>
              <a:rPr lang="ko-KR" altLang="en-US" sz="1500" dirty="0" err="1"/>
              <a:t>처리하시오</a:t>
            </a:r>
            <a:r>
              <a:rPr lang="en-US" altLang="ko-KR" sz="15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500" dirty="0"/>
              <a:t>처리된 출력 결과는 파이프를 통해 클라이언트 프로세스에게 </a:t>
            </a:r>
            <a:r>
              <a:rPr lang="ko-KR" altLang="en-US" sz="1500" dirty="0" err="1"/>
              <a:t>전달하시오</a:t>
            </a:r>
            <a:r>
              <a:rPr lang="en-US" altLang="ko-KR" sz="15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ko-KR" altLang="en-US" sz="1500" dirty="0"/>
              <a:t>클라이언트 프로세스가 </a:t>
            </a:r>
            <a:r>
              <a:rPr lang="en-US" altLang="ko-KR" sz="1500" dirty="0"/>
              <a:t>exit</a:t>
            </a:r>
            <a:r>
              <a:rPr lang="ko-KR" altLang="en-US" sz="1500" dirty="0"/>
              <a:t>을 입력하면 프로그램 전체를 </a:t>
            </a:r>
            <a:r>
              <a:rPr lang="ko-KR" altLang="en-US" sz="1500" dirty="0" err="1"/>
              <a:t>종료하시오</a:t>
            </a:r>
            <a:r>
              <a:rPr lang="en-US" altLang="ko-KR" sz="1500" dirty="0"/>
              <a:t>.</a:t>
            </a:r>
          </a:p>
          <a:p>
            <a:pPr lvl="3">
              <a:lnSpc>
                <a:spcPct val="110000"/>
              </a:lnSpc>
              <a:buFont typeface="Century Schoolbook" panose="02040604050505020304" pitchFamily="18" charset="0"/>
              <a:buChar char="–"/>
            </a:pPr>
            <a:r>
              <a:rPr lang="en-US" altLang="ko-KR" sz="1500" dirty="0"/>
              <a:t>(</a:t>
            </a:r>
            <a:r>
              <a:rPr lang="ko-KR" altLang="en-US" sz="1500" dirty="0"/>
              <a:t>터미널을 총 두 개를 사용해야 함</a:t>
            </a:r>
            <a:r>
              <a:rPr lang="en-US" altLang="ko-KR" sz="1500" dirty="0"/>
              <a:t>. </a:t>
            </a:r>
          </a:p>
          <a:p>
            <a:pPr marL="822960" lvl="3" indent="0">
              <a:lnSpc>
                <a:spcPct val="110000"/>
              </a:lnSpc>
              <a:buNone/>
            </a:pPr>
            <a:r>
              <a:rPr lang="en-US" altLang="ko-KR" sz="1500" dirty="0"/>
              <a:t>    </a:t>
            </a:r>
            <a:r>
              <a:rPr lang="ko-KR" altLang="en-US" sz="1500" dirty="0"/>
              <a:t>터미널을 오른쪽 클릭하여 새 창을 띄운 다음 </a:t>
            </a:r>
            <a:r>
              <a:rPr lang="en-US" altLang="ko-KR" sz="1500" dirty="0"/>
              <a:t>client </a:t>
            </a:r>
            <a:r>
              <a:rPr lang="ko-KR" altLang="en-US" sz="1500" dirty="0"/>
              <a:t>프로그램에 </a:t>
            </a:r>
            <a:r>
              <a:rPr lang="ko-KR" altLang="en-US" sz="1500" dirty="0" err="1"/>
              <a:t>접근하시오</a:t>
            </a:r>
            <a:r>
              <a:rPr lang="en-US" altLang="ko-KR" sz="1500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881BC6-E6C1-4D2F-B811-5A75BBAB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79" y="4859338"/>
            <a:ext cx="4546392" cy="13128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3103C8-B103-4D6D-AFA9-23FED6EB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070" y="3001010"/>
            <a:ext cx="4356823" cy="354107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BC264F-1BD5-4B42-9CC1-CE03CBA80998}"/>
              </a:ext>
            </a:extLst>
          </p:cNvPr>
          <p:cNvSpPr/>
          <p:nvPr/>
        </p:nvSpPr>
        <p:spPr>
          <a:xfrm>
            <a:off x="7527069" y="6135908"/>
            <a:ext cx="914400" cy="226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A5F950-6210-4EB1-BE9D-221AC5A9CAF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096000" y="6249304"/>
            <a:ext cx="1431069" cy="113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A43512-BF2E-4B0D-A184-A0769F504BAE}"/>
              </a:ext>
            </a:extLst>
          </p:cNvPr>
          <p:cNvSpPr txBox="1"/>
          <p:nvPr/>
        </p:nvSpPr>
        <p:spPr>
          <a:xfrm>
            <a:off x="3640103" y="6222169"/>
            <a:ext cx="26336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자신의 이름을 </a:t>
            </a:r>
            <a:r>
              <a:rPr lang="ko-KR" altLang="en-US" sz="1700" dirty="0" err="1"/>
              <a:t>넣으시오</a:t>
            </a:r>
            <a:r>
              <a:rPr lang="en-US" altLang="ko-KR" sz="1700" dirty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131178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658</Words>
  <Application>Microsoft Office PowerPoint</Application>
  <PresentationFormat>와이드스크린</PresentationFormat>
  <Paragraphs>117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 고딕</vt:lpstr>
      <vt:lpstr>나눔고딕</vt:lpstr>
      <vt:lpstr>맑은 고딕</vt:lpstr>
      <vt:lpstr>Arial</vt:lpstr>
      <vt:lpstr>Century Schoolbook</vt:lpstr>
      <vt:lpstr>Wingdings</vt:lpstr>
      <vt:lpstr>Wingdings 2</vt:lpstr>
      <vt:lpstr>View</vt:lpstr>
      <vt:lpstr>리눅스 프로그래밍 실습 7주차-2  부교재 11장 – 시그널 12장 – 파이프</vt:lpstr>
      <vt:lpstr>실습 개요</vt:lpstr>
      <vt:lpstr>제출 요령</vt:lpstr>
      <vt:lpstr>준비 사항</vt:lpstr>
      <vt:lpstr>참고</vt:lpstr>
      <vt:lpstr>실습 문제</vt:lpstr>
      <vt:lpstr>실습 문제</vt:lpstr>
      <vt:lpstr>실습 문제</vt:lpstr>
      <vt:lpstr>실습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 실습 7주차-2  부교재 11장 – 시그널 12장 – 파이프</dc:title>
  <dc:creator>lee seungah</dc:creator>
  <cp:lastModifiedBy>lee seungah</cp:lastModifiedBy>
  <cp:revision>24</cp:revision>
  <dcterms:created xsi:type="dcterms:W3CDTF">2020-06-15T12:32:13Z</dcterms:created>
  <dcterms:modified xsi:type="dcterms:W3CDTF">2020-06-16T05:44:02Z</dcterms:modified>
</cp:coreProperties>
</file>