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62" r:id="rId4"/>
    <p:sldId id="263" r:id="rId5"/>
    <p:sldId id="257" r:id="rId6"/>
    <p:sldId id="258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>
        <p:scale>
          <a:sx n="66" d="100"/>
          <a:sy n="66" d="100"/>
        </p:scale>
        <p:origin x="1325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4AEEC-EA5F-4742-812E-2676F280D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F8EC86-B86D-49BA-AC49-33F403F02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FFF0A-D704-474E-8468-09CC7C1F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022B-DB92-4DF3-9A6A-ABF051C3323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9CAF5-02CC-499C-96DE-283B927F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05E41-B453-412D-89E5-11418E30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7BB4-E57A-405D-8259-AD00ABDAD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A37C7-0331-45CB-AA95-D5C8D997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664262-E3A9-4A06-B8A4-01A0294B5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A58CA-A362-4011-A119-462FCEC4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022B-DB92-4DF3-9A6A-ABF051C3323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24F49-DCFD-4541-8E1E-15F640C4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89488-667F-4228-89EB-5F0B780A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7BB4-E57A-405D-8259-AD00ABDAD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0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BCF0D0-544E-4E55-A877-6703CC1AE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B1310D-3ADF-4750-BCE0-235371FC0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EF996-DA63-4D50-83C3-318AAD12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022B-DB92-4DF3-9A6A-ABF051C3323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1B346-1BF6-4B85-BED4-36A07CC6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53EA3-C00E-4397-88F3-975836CD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7BB4-E57A-405D-8259-AD00ABDAD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4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EE7A4-2BBF-4AF1-85F0-DBB6394F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8ECF3-AC88-482B-B468-CC97CED5D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37126-41F5-4E86-9E29-34F39D47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022B-DB92-4DF3-9A6A-ABF051C3323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9A1E9-B135-4681-A32F-77FBCD32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4D485-47BC-4B03-AF2E-00BAD6AB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7BB4-E57A-405D-8259-AD00ABDAD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7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85AB-2AAF-42A9-8B17-F5F1A0A0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622BB-CED4-4502-877E-0EFC6EAE8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B995A-F8DE-4417-9AC9-CA160E96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022B-DB92-4DF3-9A6A-ABF051C3323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342B0-D609-438A-99AA-A454E46A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146E6-088E-4B95-A2B8-EACABCA9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7BB4-E57A-405D-8259-AD00ABDAD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0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0ACDC-A6FD-4B28-A376-95BB6820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8F3A6-4563-40C8-94A3-D0895E4AB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EA4F7B-0453-4ED8-BA4A-D7B499C16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D102F5-2266-4AD9-8B93-CAD0D354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022B-DB92-4DF3-9A6A-ABF051C3323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1E9755-0B52-414D-A3F0-69E2069B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76F493-6C95-4C74-BC10-729F16F0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7BB4-E57A-405D-8259-AD00ABDAD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6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35EBD-ACAD-4F09-B440-306FD37F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733076-D862-46FE-AD25-40C44FB05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5CDE96-736A-4228-B278-D5923B8E0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5C6761-D465-49D6-83AF-5379A6B81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00731F-D262-415D-843C-045C73F30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614A2D-0438-4C7D-9F07-548F4520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022B-DB92-4DF3-9A6A-ABF051C3323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67454F-D1A5-4F64-A10B-B466E7EB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896936-FE63-4256-97CB-B5760849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7BB4-E57A-405D-8259-AD00ABDAD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41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20984-B67C-4DB8-8E6D-B6F65AF0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887BFD-7DC0-436C-84EE-6F7FDF36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022B-DB92-4DF3-9A6A-ABF051C3323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56EF7-1D2D-4529-8EE5-9482D170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62344A-8790-41C9-89AB-F776D017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7BB4-E57A-405D-8259-AD00ABDAD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04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BA7DA8-D941-45B8-B3EA-579B9E60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022B-DB92-4DF3-9A6A-ABF051C3323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58599-D21B-45AF-B747-1BEC9A21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8F667A-9008-4203-8DC9-E87F26C3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7BB4-E57A-405D-8259-AD00ABDAD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9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A23AD-4FA4-49F6-AABC-7B571366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5185C-6623-476F-8114-837AE21DE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B3C999-AF91-4376-8E81-CE38FB7F7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61719-4271-4927-AE37-68E76869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022B-DB92-4DF3-9A6A-ABF051C3323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3FAA2-6A8D-4A1A-8547-261DF773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E35456-215A-4679-84E6-AC9194F8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7BB4-E57A-405D-8259-AD00ABDAD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FDC43-FBAB-4218-BCC3-667963E8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B363CE-2943-46D3-BC4B-721C4A3CF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80FFA-B3C9-4451-B37B-A649EB361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1A496-DD5F-41DE-911E-ABDD8561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022B-DB92-4DF3-9A6A-ABF051C3323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126B3E-0E84-4EC7-AA1A-E98B65CC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892817-BED9-4D91-A23F-FB386375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7BB4-E57A-405D-8259-AD00ABDAD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25827D-5206-4766-A483-AE1B8492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70354-7833-4AC0-8536-16CF5D1E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C0D50-8DC1-4D8B-98B0-4951A0875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8022B-DB92-4DF3-9A6A-ABF051C33238}" type="datetimeFigureOut">
              <a:rPr lang="ko-KR" altLang="en-US" smtClean="0"/>
              <a:t>2021-11-12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8055A-6205-4EA0-8C36-8ACDDEFD5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0FBAA-8644-4503-B410-4C9397EFA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37BB4-E57A-405D-8259-AD00ABDAD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38DA9-DEBD-461C-B6C2-3117816B8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799" y="1870055"/>
            <a:ext cx="4173638" cy="36857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Before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(-)Vertical Flip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RandomCrop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Deformation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D5818C5-C8D9-4C41-BC95-BD419596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57" y="376700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b="1" dirty="0"/>
              <a:t>Augmentation </a:t>
            </a:r>
            <a:r>
              <a:rPr lang="ko-KR" altLang="en-US" b="1" dirty="0"/>
              <a:t>수정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1610D0F-074F-4458-8D23-0B051996A654}"/>
              </a:ext>
            </a:extLst>
          </p:cNvPr>
          <p:cNvSpPr/>
          <p:nvPr/>
        </p:nvSpPr>
        <p:spPr>
          <a:xfrm>
            <a:off x="5355221" y="2932553"/>
            <a:ext cx="729204" cy="57873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A73C4C9-A4A5-4EF3-B2B0-C647170F966E}"/>
              </a:ext>
            </a:extLst>
          </p:cNvPr>
          <p:cNvSpPr txBox="1">
            <a:spLocks/>
          </p:cNvSpPr>
          <p:nvPr/>
        </p:nvSpPr>
        <p:spPr>
          <a:xfrm>
            <a:off x="6438419" y="1870055"/>
            <a:ext cx="54015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/>
              <a:t>After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(+)</a:t>
            </a:r>
            <a:r>
              <a:rPr lang="en-US" altLang="ko-KR" dirty="0" err="1">
                <a:solidFill>
                  <a:srgbClr val="FF0000"/>
                </a:solidFill>
              </a:rPr>
              <a:t>RandomBrightnessContrast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(+)</a:t>
            </a:r>
            <a:r>
              <a:rPr lang="en-US" altLang="ko-KR" dirty="0" err="1">
                <a:solidFill>
                  <a:srgbClr val="FF0000"/>
                </a:solidFill>
              </a:rPr>
              <a:t>GaussianBlur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(+)Shearing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RandomCrop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Deformation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96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FE98C6E-5AE5-4767-9EFD-DC96B0745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843" y="1702263"/>
            <a:ext cx="101461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300 epoch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E7746D-4C5F-40CD-8B68-FAF61A2D6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226"/>
          <a:stretch/>
        </p:blipFill>
        <p:spPr>
          <a:xfrm>
            <a:off x="319258" y="3027826"/>
            <a:ext cx="2660249" cy="276582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9A87D45-F897-46B2-ACB3-331FF93E6ABC}"/>
              </a:ext>
            </a:extLst>
          </p:cNvPr>
          <p:cNvGrpSpPr/>
          <p:nvPr/>
        </p:nvGrpSpPr>
        <p:grpSpPr>
          <a:xfrm>
            <a:off x="3447318" y="2506966"/>
            <a:ext cx="8655940" cy="3917754"/>
            <a:chOff x="3644577" y="1719117"/>
            <a:chExt cx="9347630" cy="435133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A2A75EF-6422-4B55-8C13-B6C0B52FDD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811" t="6767" r="34114" b="2854"/>
            <a:stretch/>
          </p:blipFill>
          <p:spPr>
            <a:xfrm>
              <a:off x="8605401" y="1896967"/>
              <a:ext cx="4386806" cy="417348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72BC165-0674-4EC3-A7D4-D6FE3CCDD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344"/>
            <a:stretch/>
          </p:blipFill>
          <p:spPr>
            <a:xfrm>
              <a:off x="3644577" y="1719117"/>
              <a:ext cx="4301496" cy="435133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4C84A1-DC32-4DEE-AD75-6375C888327C}"/>
              </a:ext>
            </a:extLst>
          </p:cNvPr>
          <p:cNvSpPr txBox="1"/>
          <p:nvPr/>
        </p:nvSpPr>
        <p:spPr>
          <a:xfrm>
            <a:off x="4959459" y="2001137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수정 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FE1D8C-5FA6-4DAE-94ED-A0A5B8950137}"/>
              </a:ext>
            </a:extLst>
          </p:cNvPr>
          <p:cNvSpPr txBox="1"/>
          <p:nvPr/>
        </p:nvSpPr>
        <p:spPr>
          <a:xfrm>
            <a:off x="9592699" y="2001137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수정 후</a:t>
            </a:r>
            <a:endParaRPr lang="ko-KR" altLang="en-US" sz="2000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6568127-2EA9-4059-87D2-C8E38124FA1F}"/>
              </a:ext>
            </a:extLst>
          </p:cNvPr>
          <p:cNvSpPr/>
          <p:nvPr/>
        </p:nvSpPr>
        <p:spPr>
          <a:xfrm>
            <a:off x="7430519" y="3967173"/>
            <a:ext cx="729204" cy="57873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FF44018-5222-45B4-9E5F-466E224F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57" y="376700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b="1" dirty="0"/>
              <a:t>Augmentation </a:t>
            </a:r>
            <a:r>
              <a:rPr lang="ko-KR" altLang="en-US" b="1" dirty="0"/>
              <a:t>수정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E1B1EEB-21FD-4DE0-8E05-E790AE280BD8}"/>
              </a:ext>
            </a:extLst>
          </p:cNvPr>
          <p:cNvCxnSpPr/>
          <p:nvPr/>
        </p:nvCxnSpPr>
        <p:spPr>
          <a:xfrm>
            <a:off x="3275146" y="2506966"/>
            <a:ext cx="0" cy="377977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044C61-FAE8-46B5-BB92-E71DD428B8B7}"/>
              </a:ext>
            </a:extLst>
          </p:cNvPr>
          <p:cNvSpPr txBox="1"/>
          <p:nvPr/>
        </p:nvSpPr>
        <p:spPr>
          <a:xfrm>
            <a:off x="1232440" y="2506966"/>
            <a:ext cx="83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Input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6563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5284ABF-B848-46AE-BAF5-085A190A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57" y="376700"/>
            <a:ext cx="11014276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b="1" dirty="0"/>
              <a:t>Skeletonize </a:t>
            </a:r>
            <a:r>
              <a:rPr lang="ko-KR" altLang="en-US" b="1" dirty="0"/>
              <a:t>→ </a:t>
            </a:r>
            <a:r>
              <a:rPr lang="en-US" altLang="ko-KR" b="1" dirty="0"/>
              <a:t>Line bending </a:t>
            </a:r>
            <a:r>
              <a:rPr lang="ko-KR" altLang="en-US" b="1" dirty="0"/>
              <a:t>현상 발생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E3414C1-89AF-4776-9FEC-365E9195BA47}"/>
              </a:ext>
            </a:extLst>
          </p:cNvPr>
          <p:cNvGrpSpPr/>
          <p:nvPr/>
        </p:nvGrpSpPr>
        <p:grpSpPr>
          <a:xfrm>
            <a:off x="1338804" y="1504709"/>
            <a:ext cx="9514391" cy="4606725"/>
            <a:chOff x="4051138" y="2191064"/>
            <a:chExt cx="8140861" cy="39203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2885DE3-D59A-4B14-9E54-9622089152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697"/>
            <a:stretch/>
          </p:blipFill>
          <p:spPr>
            <a:xfrm>
              <a:off x="4051138" y="2191064"/>
              <a:ext cx="8140861" cy="3920370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BD0AF20-5E27-4300-8D2A-0DBE2F90E5C1}"/>
                </a:ext>
              </a:extLst>
            </p:cNvPr>
            <p:cNvGrpSpPr/>
            <p:nvPr/>
          </p:nvGrpSpPr>
          <p:grpSpPr>
            <a:xfrm>
              <a:off x="10139424" y="2592730"/>
              <a:ext cx="520860" cy="3347012"/>
              <a:chOff x="10139424" y="2592730"/>
              <a:chExt cx="520860" cy="3347012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0ACBFDD4-C16F-4953-B680-D0F57C2777EB}"/>
                  </a:ext>
                </a:extLst>
              </p:cNvPr>
              <p:cNvSpPr/>
              <p:nvPr/>
            </p:nvSpPr>
            <p:spPr>
              <a:xfrm>
                <a:off x="10139424" y="2592730"/>
                <a:ext cx="520860" cy="393539"/>
              </a:xfrm>
              <a:prstGeom prst="round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D275B041-7E66-4E68-8FD4-2E2365E3F0A2}"/>
                  </a:ext>
                </a:extLst>
              </p:cNvPr>
              <p:cNvSpPr/>
              <p:nvPr/>
            </p:nvSpPr>
            <p:spPr>
              <a:xfrm>
                <a:off x="10139424" y="5546203"/>
                <a:ext cx="520860" cy="393539"/>
              </a:xfrm>
              <a:prstGeom prst="round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04C82B6-38EE-491F-BA84-CB7C1CA953C8}"/>
                </a:ext>
              </a:extLst>
            </p:cNvPr>
            <p:cNvGrpSpPr/>
            <p:nvPr/>
          </p:nvGrpSpPr>
          <p:grpSpPr>
            <a:xfrm>
              <a:off x="5841357" y="2581156"/>
              <a:ext cx="567160" cy="3404887"/>
              <a:chOff x="10139424" y="2592730"/>
              <a:chExt cx="567160" cy="3404887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D0B07519-65E7-44CF-A1F5-D2A67D135318}"/>
                  </a:ext>
                </a:extLst>
              </p:cNvPr>
              <p:cNvSpPr/>
              <p:nvPr/>
            </p:nvSpPr>
            <p:spPr>
              <a:xfrm>
                <a:off x="10139424" y="2592730"/>
                <a:ext cx="520860" cy="393539"/>
              </a:xfrm>
              <a:prstGeom prst="round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63E0D52-B62B-42D6-941D-2A506C0F920E}"/>
                  </a:ext>
                </a:extLst>
              </p:cNvPr>
              <p:cNvSpPr/>
              <p:nvPr/>
            </p:nvSpPr>
            <p:spPr>
              <a:xfrm>
                <a:off x="10185724" y="5604078"/>
                <a:ext cx="520860" cy="393539"/>
              </a:xfrm>
              <a:prstGeom prst="roundRect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3E3E734-41D9-4D06-82E0-EAAA48AEBA1C}"/>
              </a:ext>
            </a:extLst>
          </p:cNvPr>
          <p:cNvSpPr txBox="1"/>
          <p:nvPr/>
        </p:nvSpPr>
        <p:spPr>
          <a:xfrm>
            <a:off x="2985261" y="6111968"/>
            <a:ext cx="16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Predict mask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98FEBD-3A4D-41AC-8763-4752E1F5B815}"/>
              </a:ext>
            </a:extLst>
          </p:cNvPr>
          <p:cNvSpPr txBox="1"/>
          <p:nvPr/>
        </p:nvSpPr>
        <p:spPr>
          <a:xfrm>
            <a:off x="7954388" y="6111968"/>
            <a:ext cx="19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Skeletonize </a:t>
            </a:r>
            <a:r>
              <a:rPr lang="ko-KR" altLang="en-US" b="1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81331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D82BFEC-7D06-49C7-8FA6-7FD7EB09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57" y="376700"/>
            <a:ext cx="1087538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b="1" dirty="0"/>
              <a:t>Skeletonize </a:t>
            </a:r>
            <a:r>
              <a:rPr lang="ko-KR" altLang="en-US" b="1" dirty="0"/>
              <a:t>→ </a:t>
            </a:r>
            <a:r>
              <a:rPr lang="en-US" altLang="ko-KR" b="1" dirty="0"/>
              <a:t>Thinning </a:t>
            </a:r>
            <a:r>
              <a:rPr lang="ko-KR" altLang="en-US" b="1" dirty="0"/>
              <a:t>변경하여 해결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D7DEEA1-DC97-4944-B7C7-AFFDC379D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843" y="1702263"/>
            <a:ext cx="101461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OpenCV</a:t>
            </a:r>
            <a:r>
              <a:rPr lang="ko-KR" altLang="en-US" sz="2400" dirty="0"/>
              <a:t> 내장 함수 </a:t>
            </a:r>
            <a:r>
              <a:rPr lang="en-US" altLang="ko-KR" sz="2400" dirty="0"/>
              <a:t>Thinning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294AFD-699D-4C5A-885D-A9389627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307" y="2275856"/>
            <a:ext cx="3780192" cy="37942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0629F6-4F28-4DC2-81A6-E2AB1D967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220" y="2275857"/>
            <a:ext cx="3693794" cy="37777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6CF0C5-02E6-4666-8B31-7A8285769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0615" y="2348365"/>
            <a:ext cx="3851917" cy="380055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A28922C-A5D0-4A7F-B32B-EB9782846A0C}"/>
              </a:ext>
            </a:extLst>
          </p:cNvPr>
          <p:cNvGrpSpPr/>
          <p:nvPr/>
        </p:nvGrpSpPr>
        <p:grpSpPr>
          <a:xfrm>
            <a:off x="5780687" y="2491223"/>
            <a:ext cx="645673" cy="3459046"/>
            <a:chOff x="10014611" y="2592730"/>
            <a:chExt cx="645673" cy="3459046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60275AD-80FF-41D8-8BFE-ABA35BE7B3C3}"/>
                </a:ext>
              </a:extLst>
            </p:cNvPr>
            <p:cNvSpPr/>
            <p:nvPr/>
          </p:nvSpPr>
          <p:spPr>
            <a:xfrm>
              <a:off x="10139424" y="2592730"/>
              <a:ext cx="520860" cy="393539"/>
            </a:xfrm>
            <a:prstGeom prst="round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819B6E1-70B6-4796-A19E-F9AB2A966FEC}"/>
                </a:ext>
              </a:extLst>
            </p:cNvPr>
            <p:cNvSpPr/>
            <p:nvPr/>
          </p:nvSpPr>
          <p:spPr>
            <a:xfrm>
              <a:off x="10014611" y="5658237"/>
              <a:ext cx="520860" cy="393539"/>
            </a:xfrm>
            <a:prstGeom prst="round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1DBB02A-0A02-4188-A1E2-0FEDC562E116}"/>
              </a:ext>
            </a:extLst>
          </p:cNvPr>
          <p:cNvSpPr/>
          <p:nvPr/>
        </p:nvSpPr>
        <p:spPr>
          <a:xfrm>
            <a:off x="9910295" y="5660062"/>
            <a:ext cx="520860" cy="39353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FA42947-6986-4F10-8B03-38EFA2C6EF28}"/>
              </a:ext>
            </a:extLst>
          </p:cNvPr>
          <p:cNvSpPr/>
          <p:nvPr/>
        </p:nvSpPr>
        <p:spPr>
          <a:xfrm>
            <a:off x="3511993" y="3692324"/>
            <a:ext cx="729204" cy="57873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6536D-2E0A-4D09-A7DA-82FC04511B41}"/>
              </a:ext>
            </a:extLst>
          </p:cNvPr>
          <p:cNvSpPr txBox="1"/>
          <p:nvPr/>
        </p:nvSpPr>
        <p:spPr>
          <a:xfrm>
            <a:off x="5179025" y="6111968"/>
            <a:ext cx="19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Skeletonize </a:t>
            </a:r>
            <a:r>
              <a:rPr lang="ko-KR" altLang="en-US" b="1" dirty="0"/>
              <a:t>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F2C17-DDEF-4534-B87B-85CD3D9217E0}"/>
              </a:ext>
            </a:extLst>
          </p:cNvPr>
          <p:cNvSpPr txBox="1"/>
          <p:nvPr/>
        </p:nvSpPr>
        <p:spPr>
          <a:xfrm>
            <a:off x="9321774" y="611196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Thinning </a:t>
            </a:r>
            <a:r>
              <a:rPr lang="ko-KR" altLang="en-US" b="1" dirty="0"/>
              <a:t>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D929FC-B2E3-4355-9525-759D2065CC03}"/>
              </a:ext>
            </a:extLst>
          </p:cNvPr>
          <p:cNvSpPr txBox="1"/>
          <p:nvPr/>
        </p:nvSpPr>
        <p:spPr>
          <a:xfrm>
            <a:off x="1092843" y="6070099"/>
            <a:ext cx="16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Predict mask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8976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A0D841-7C7F-4ED3-B114-440E651D40C7}"/>
              </a:ext>
            </a:extLst>
          </p:cNvPr>
          <p:cNvGrpSpPr/>
          <p:nvPr/>
        </p:nvGrpSpPr>
        <p:grpSpPr>
          <a:xfrm>
            <a:off x="-11575" y="2325989"/>
            <a:ext cx="12058443" cy="3958542"/>
            <a:chOff x="0" y="2152891"/>
            <a:chExt cx="12058443" cy="395854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9AEEE64-8D3A-47E0-9C34-E13E055F6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68"/>
            <a:stretch/>
          </p:blipFill>
          <p:spPr>
            <a:xfrm>
              <a:off x="0" y="2152891"/>
              <a:ext cx="12058443" cy="3958542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82A3D00-E847-4C04-A833-402E132B0965}"/>
                </a:ext>
              </a:extLst>
            </p:cNvPr>
            <p:cNvSpPr/>
            <p:nvPr/>
          </p:nvSpPr>
          <p:spPr>
            <a:xfrm>
              <a:off x="1961041" y="5522006"/>
              <a:ext cx="520860" cy="39353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68528A2-9E9F-4A07-A806-8E76D410C879}"/>
                </a:ext>
              </a:extLst>
            </p:cNvPr>
            <p:cNvSpPr/>
            <p:nvPr/>
          </p:nvSpPr>
          <p:spPr>
            <a:xfrm>
              <a:off x="6029221" y="5522006"/>
              <a:ext cx="520860" cy="39353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2D8C6A4-0230-4D6B-BA46-2D57D22EFCC1}"/>
                </a:ext>
              </a:extLst>
            </p:cNvPr>
            <p:cNvSpPr/>
            <p:nvPr/>
          </p:nvSpPr>
          <p:spPr>
            <a:xfrm>
              <a:off x="10097401" y="5522005"/>
              <a:ext cx="520860" cy="39353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E5958D00-E32D-463A-A757-86AAA756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57" y="376700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b="1" dirty="0"/>
              <a:t>Horizontal line </a:t>
            </a:r>
            <a:r>
              <a:rPr lang="ko-KR" altLang="en-US" b="1" dirty="0"/>
              <a:t>제거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FB30196-CDF2-4C6B-8552-2EBF463C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843" y="1702263"/>
            <a:ext cx="101461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임의로 설정한 </a:t>
            </a:r>
            <a:r>
              <a:rPr lang="en-US" altLang="ko-KR" sz="2400" dirty="0"/>
              <a:t>filtering kernel</a:t>
            </a:r>
            <a:r>
              <a:rPr lang="ko-KR" altLang="en-US" sz="2400" dirty="0"/>
              <a:t>로 </a:t>
            </a:r>
            <a:r>
              <a:rPr lang="en-US" altLang="ko-KR" sz="2400" dirty="0"/>
              <a:t>Opening </a:t>
            </a:r>
            <a:r>
              <a:rPr lang="ko-KR" altLang="en-US" sz="2400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172959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5B1EC068-07EC-4B1B-9933-CEF1AEF6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57" y="376700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b="1" dirty="0"/>
              <a:t>Horizontal line </a:t>
            </a:r>
            <a:r>
              <a:rPr lang="ko-KR" altLang="en-US" b="1" dirty="0"/>
              <a:t>제거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89FE9E-191D-4EBE-94DF-06D8BDB43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27" y="1970702"/>
            <a:ext cx="4411696" cy="45127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A49808-CB15-4BD8-9C37-E7ADB1C6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47" y="1970701"/>
            <a:ext cx="4512726" cy="451272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C60BFFA-A021-4265-9199-E01BB900FBEE}"/>
              </a:ext>
            </a:extLst>
          </p:cNvPr>
          <p:cNvSpPr/>
          <p:nvPr/>
        </p:nvSpPr>
        <p:spPr>
          <a:xfrm>
            <a:off x="8602357" y="6089887"/>
            <a:ext cx="520860" cy="39353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B172E0-5E15-46B1-8629-F5CDBD910313}"/>
              </a:ext>
            </a:extLst>
          </p:cNvPr>
          <p:cNvSpPr/>
          <p:nvPr/>
        </p:nvSpPr>
        <p:spPr>
          <a:xfrm>
            <a:off x="3196980" y="6089886"/>
            <a:ext cx="520860" cy="393539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382BD-0FA5-43D5-BD2D-E91901782438}"/>
              </a:ext>
            </a:extLst>
          </p:cNvPr>
          <p:cNvSpPr txBox="1"/>
          <p:nvPr/>
        </p:nvSpPr>
        <p:spPr>
          <a:xfrm>
            <a:off x="2931286" y="1474053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제거 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BB2131-FE1B-40BF-84F3-E5469391F9BF}"/>
              </a:ext>
            </a:extLst>
          </p:cNvPr>
          <p:cNvSpPr txBox="1"/>
          <p:nvPr/>
        </p:nvSpPr>
        <p:spPr>
          <a:xfrm>
            <a:off x="8336663" y="1468810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제거 후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862350E-89F9-43ED-BA43-732735648754}"/>
              </a:ext>
            </a:extLst>
          </p:cNvPr>
          <p:cNvSpPr/>
          <p:nvPr/>
        </p:nvSpPr>
        <p:spPr>
          <a:xfrm>
            <a:off x="5731398" y="3648330"/>
            <a:ext cx="729204" cy="57873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8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D978B-D28D-4FE2-9E42-AF3E6BA1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+) </a:t>
            </a:r>
            <a:r>
              <a:rPr lang="ko-KR" altLang="en-US" b="1" dirty="0"/>
              <a:t>잔가지 발견 시</a:t>
            </a:r>
            <a:r>
              <a:rPr lang="en-US" altLang="ko-KR" b="1" dirty="0"/>
              <a:t> Pruning </a:t>
            </a:r>
            <a:r>
              <a:rPr lang="ko-KR" altLang="en-US" b="1" dirty="0"/>
              <a:t>추가 예정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897BF5-478F-4832-B7D6-334C24E44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91" y="1953380"/>
            <a:ext cx="4651511" cy="42447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A93412-8D88-4255-B0DB-C1DB5F761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296" y="1953380"/>
            <a:ext cx="4741712" cy="4244764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C0AB600-2CA5-4710-B934-23D396428CED}"/>
              </a:ext>
            </a:extLst>
          </p:cNvPr>
          <p:cNvSpPr/>
          <p:nvPr/>
        </p:nvSpPr>
        <p:spPr>
          <a:xfrm>
            <a:off x="5731398" y="3497028"/>
            <a:ext cx="729204" cy="57873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98F6B7-76B4-428F-88CF-ED70F07B1DF6}"/>
              </a:ext>
            </a:extLst>
          </p:cNvPr>
          <p:cNvSpPr/>
          <p:nvPr/>
        </p:nvSpPr>
        <p:spPr>
          <a:xfrm>
            <a:off x="3021747" y="3183037"/>
            <a:ext cx="520860" cy="6597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1B28C5-0F42-4B61-B391-130EAC46E6AE}"/>
              </a:ext>
            </a:extLst>
          </p:cNvPr>
          <p:cNvSpPr/>
          <p:nvPr/>
        </p:nvSpPr>
        <p:spPr>
          <a:xfrm>
            <a:off x="3519456" y="4029462"/>
            <a:ext cx="265465" cy="2647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3A81C44-C099-4744-A1D0-35A1DE42C837}"/>
              </a:ext>
            </a:extLst>
          </p:cNvPr>
          <p:cNvSpPr/>
          <p:nvPr/>
        </p:nvSpPr>
        <p:spPr>
          <a:xfrm>
            <a:off x="2372386" y="3811018"/>
            <a:ext cx="355667" cy="4831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F24B5CD-D312-46D8-A77F-DBBECFE147DE}"/>
              </a:ext>
            </a:extLst>
          </p:cNvPr>
          <p:cNvSpPr/>
          <p:nvPr/>
        </p:nvSpPr>
        <p:spPr>
          <a:xfrm>
            <a:off x="9119722" y="3229337"/>
            <a:ext cx="520860" cy="6597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21EDB9A-8F7E-4DF4-B2A1-7F247CC93AAC}"/>
              </a:ext>
            </a:extLst>
          </p:cNvPr>
          <p:cNvSpPr/>
          <p:nvPr/>
        </p:nvSpPr>
        <p:spPr>
          <a:xfrm>
            <a:off x="9617431" y="4075762"/>
            <a:ext cx="265465" cy="2647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7BBB678-85EC-4743-AA4F-72369FAF9906}"/>
              </a:ext>
            </a:extLst>
          </p:cNvPr>
          <p:cNvSpPr/>
          <p:nvPr/>
        </p:nvSpPr>
        <p:spPr>
          <a:xfrm>
            <a:off x="8470361" y="3857318"/>
            <a:ext cx="355667" cy="4831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16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AB0F6B-FB5A-4F3F-A52B-8691C4FC3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47" y="1702263"/>
            <a:ext cx="4482552" cy="45042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064F72-787A-4EF9-B3F3-CD22FB375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605" y="1702263"/>
            <a:ext cx="4482552" cy="457023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EBAFC3C-E729-4412-81C7-01AE27E8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57" y="376700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b="1" dirty="0"/>
              <a:t>Severe</a:t>
            </a:r>
            <a:r>
              <a:rPr lang="ko-KR" altLang="en-US" b="1" dirty="0"/>
              <a:t> </a:t>
            </a:r>
            <a:r>
              <a:rPr lang="en-US" altLang="ko-KR" b="1" dirty="0"/>
              <a:t>Example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3644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528BA-D9D3-4B88-B82E-F3D87AB3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드라이브  </a:t>
            </a:r>
            <a:r>
              <a:rPr lang="en-US" altLang="ko-KR" b="1" dirty="0"/>
              <a:t>Evaluate result</a:t>
            </a:r>
            <a:r>
              <a:rPr lang="ko-KR" altLang="en-US" b="1" dirty="0"/>
              <a:t>에 각 </a:t>
            </a:r>
            <a:r>
              <a:rPr lang="en-US" altLang="ko-KR" b="1" dirty="0"/>
              <a:t>Test </a:t>
            </a:r>
            <a:r>
              <a:rPr lang="ko-KR" altLang="en-US" b="1" dirty="0"/>
              <a:t>데이터셋 결과 저장</a:t>
            </a:r>
            <a:endParaRPr lang="en-US" altLang="ko-KR" b="1" dirty="0"/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altLang="ko-KR" b="1" dirty="0"/>
              <a:t>PadChest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en-US" altLang="ko-KR" b="1" dirty="0" err="1"/>
              <a:t>CheXpert</a:t>
            </a:r>
            <a:endParaRPr lang="en-US" altLang="ko-KR" b="1" dirty="0"/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ko-KR" altLang="en-US" b="1" dirty="0" err="1"/>
              <a:t>삼성서울병원</a:t>
            </a:r>
            <a:endParaRPr lang="ko-KR" altLang="en-US" b="1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2C81863-0943-4E5D-825E-074F19144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57" y="376700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b="1" dirty="0"/>
              <a:t>Predict</a:t>
            </a:r>
            <a:r>
              <a:rPr lang="ko-KR" altLang="en-US" b="1" dirty="0"/>
              <a:t> </a:t>
            </a:r>
            <a:r>
              <a:rPr lang="en-US" altLang="ko-KR" b="1" dirty="0"/>
              <a:t>result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662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92</Words>
  <Application>Microsoft Office PowerPoint</Application>
  <PresentationFormat>와이드스크린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테마</vt:lpstr>
      <vt:lpstr>Augmentation 수정</vt:lpstr>
      <vt:lpstr>Augmentation 수정</vt:lpstr>
      <vt:lpstr>Skeletonize → Line bending 현상 발생</vt:lpstr>
      <vt:lpstr>Skeletonize → Thinning 변경하여 해결</vt:lpstr>
      <vt:lpstr>Horizontal line 제거</vt:lpstr>
      <vt:lpstr>Horizontal line 제거</vt:lpstr>
      <vt:lpstr>+) 잔가지 발견 시 Pruning 추가 예정</vt:lpstr>
      <vt:lpstr>Severe Example</vt:lpstr>
      <vt:lpstr>Predict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</dc:creator>
  <cp:lastModifiedBy>SA</cp:lastModifiedBy>
  <cp:revision>16</cp:revision>
  <dcterms:created xsi:type="dcterms:W3CDTF">2021-11-11T13:40:02Z</dcterms:created>
  <dcterms:modified xsi:type="dcterms:W3CDTF">2021-11-13T00:42:07Z</dcterms:modified>
</cp:coreProperties>
</file>