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3896E4D-8D59-45FD-AF21-ED10653C1A84}">
          <p14:sldIdLst>
            <p14:sldId id="256"/>
            <p14:sldId id="257"/>
            <p14:sldId id="258"/>
            <p14:sldId id="260"/>
            <p14:sldId id="259"/>
            <p14:sldId id="26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79770-5901-4471-B356-1751A67228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23E70D-70B5-4A79-96DB-1D63EECCBD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CDBC07-87FE-48EA-BDD3-DE06E7E62D43}"/>
              </a:ext>
            </a:extLst>
          </p:cNvPr>
          <p:cNvSpPr>
            <a:spLocks noGrp="1"/>
          </p:cNvSpPr>
          <p:nvPr>
            <p:ph type="dt" sz="half" idx="10"/>
          </p:nvPr>
        </p:nvSpPr>
        <p:spPr/>
        <p:txBody>
          <a:bodyPr/>
          <a:lstStyle/>
          <a:p>
            <a:fld id="{41FD79E1-5319-4AFA-9376-070EE42A053F}" type="datetimeFigureOut">
              <a:rPr lang="en-US" smtClean="0"/>
              <a:t>5/31/2020</a:t>
            </a:fld>
            <a:endParaRPr lang="en-US"/>
          </a:p>
        </p:txBody>
      </p:sp>
      <p:sp>
        <p:nvSpPr>
          <p:cNvPr id="5" name="Footer Placeholder 4">
            <a:extLst>
              <a:ext uri="{FF2B5EF4-FFF2-40B4-BE49-F238E27FC236}">
                <a16:creationId xmlns:a16="http://schemas.microsoft.com/office/drawing/2014/main" id="{37BDEA0D-C507-4418-9633-C000D7BB59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C7F1BD-52AD-4821-B033-7AE9CB8C7225}"/>
              </a:ext>
            </a:extLst>
          </p:cNvPr>
          <p:cNvSpPr>
            <a:spLocks noGrp="1"/>
          </p:cNvSpPr>
          <p:nvPr>
            <p:ph type="sldNum" sz="quarter" idx="12"/>
          </p:nvPr>
        </p:nvSpPr>
        <p:spPr/>
        <p:txBody>
          <a:bodyPr/>
          <a:lstStyle/>
          <a:p>
            <a:fld id="{A8AB9300-86A7-4171-82A6-C13842094929}" type="slidenum">
              <a:rPr lang="en-US" smtClean="0"/>
              <a:t>‹#›</a:t>
            </a:fld>
            <a:endParaRPr lang="en-US"/>
          </a:p>
        </p:txBody>
      </p:sp>
    </p:spTree>
    <p:extLst>
      <p:ext uri="{BB962C8B-B14F-4D97-AF65-F5344CB8AC3E}">
        <p14:creationId xmlns:p14="http://schemas.microsoft.com/office/powerpoint/2010/main" val="1120350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F916E-557E-410C-ACEB-9BDCE1F2B1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FB6CA0-E361-4B27-B7F2-6092E7D4E5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14AADE-727D-4ABC-AD29-CFAD9796856D}"/>
              </a:ext>
            </a:extLst>
          </p:cNvPr>
          <p:cNvSpPr>
            <a:spLocks noGrp="1"/>
          </p:cNvSpPr>
          <p:nvPr>
            <p:ph type="dt" sz="half" idx="10"/>
          </p:nvPr>
        </p:nvSpPr>
        <p:spPr/>
        <p:txBody>
          <a:bodyPr/>
          <a:lstStyle/>
          <a:p>
            <a:fld id="{41FD79E1-5319-4AFA-9376-070EE42A053F}" type="datetimeFigureOut">
              <a:rPr lang="en-US" smtClean="0"/>
              <a:t>5/31/2020</a:t>
            </a:fld>
            <a:endParaRPr lang="en-US"/>
          </a:p>
        </p:txBody>
      </p:sp>
      <p:sp>
        <p:nvSpPr>
          <p:cNvPr id="5" name="Footer Placeholder 4">
            <a:extLst>
              <a:ext uri="{FF2B5EF4-FFF2-40B4-BE49-F238E27FC236}">
                <a16:creationId xmlns:a16="http://schemas.microsoft.com/office/drawing/2014/main" id="{B02CFEEF-CD36-4A87-BFC1-D96894BE10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EA31A9-C2F6-461A-A9D2-8521600F5776}"/>
              </a:ext>
            </a:extLst>
          </p:cNvPr>
          <p:cNvSpPr>
            <a:spLocks noGrp="1"/>
          </p:cNvSpPr>
          <p:nvPr>
            <p:ph type="sldNum" sz="quarter" idx="12"/>
          </p:nvPr>
        </p:nvSpPr>
        <p:spPr/>
        <p:txBody>
          <a:bodyPr/>
          <a:lstStyle/>
          <a:p>
            <a:fld id="{A8AB9300-86A7-4171-82A6-C13842094929}" type="slidenum">
              <a:rPr lang="en-US" smtClean="0"/>
              <a:t>‹#›</a:t>
            </a:fld>
            <a:endParaRPr lang="en-US"/>
          </a:p>
        </p:txBody>
      </p:sp>
    </p:spTree>
    <p:extLst>
      <p:ext uri="{BB962C8B-B14F-4D97-AF65-F5344CB8AC3E}">
        <p14:creationId xmlns:p14="http://schemas.microsoft.com/office/powerpoint/2010/main" val="3390251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B655A3-3D56-4F58-B82E-52912C14AC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7E635A-B669-4055-951B-57B5D89EAB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C01B25-6785-451F-BB35-3959BB62081D}"/>
              </a:ext>
            </a:extLst>
          </p:cNvPr>
          <p:cNvSpPr>
            <a:spLocks noGrp="1"/>
          </p:cNvSpPr>
          <p:nvPr>
            <p:ph type="dt" sz="half" idx="10"/>
          </p:nvPr>
        </p:nvSpPr>
        <p:spPr/>
        <p:txBody>
          <a:bodyPr/>
          <a:lstStyle/>
          <a:p>
            <a:fld id="{41FD79E1-5319-4AFA-9376-070EE42A053F}" type="datetimeFigureOut">
              <a:rPr lang="en-US" smtClean="0"/>
              <a:t>5/31/2020</a:t>
            </a:fld>
            <a:endParaRPr lang="en-US"/>
          </a:p>
        </p:txBody>
      </p:sp>
      <p:sp>
        <p:nvSpPr>
          <p:cNvPr id="5" name="Footer Placeholder 4">
            <a:extLst>
              <a:ext uri="{FF2B5EF4-FFF2-40B4-BE49-F238E27FC236}">
                <a16:creationId xmlns:a16="http://schemas.microsoft.com/office/drawing/2014/main" id="{09A7629E-F540-44CA-BDD4-9C3EEAE1E1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856B0F-39E9-4C60-97B4-E30EAF190CEB}"/>
              </a:ext>
            </a:extLst>
          </p:cNvPr>
          <p:cNvSpPr>
            <a:spLocks noGrp="1"/>
          </p:cNvSpPr>
          <p:nvPr>
            <p:ph type="sldNum" sz="quarter" idx="12"/>
          </p:nvPr>
        </p:nvSpPr>
        <p:spPr/>
        <p:txBody>
          <a:bodyPr/>
          <a:lstStyle/>
          <a:p>
            <a:fld id="{A8AB9300-86A7-4171-82A6-C13842094929}" type="slidenum">
              <a:rPr lang="en-US" smtClean="0"/>
              <a:t>‹#›</a:t>
            </a:fld>
            <a:endParaRPr lang="en-US"/>
          </a:p>
        </p:txBody>
      </p:sp>
    </p:spTree>
    <p:extLst>
      <p:ext uri="{BB962C8B-B14F-4D97-AF65-F5344CB8AC3E}">
        <p14:creationId xmlns:p14="http://schemas.microsoft.com/office/powerpoint/2010/main" val="2765268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737A8-B0A9-48C2-8A13-C1FBA58A4D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EB6ED3-302A-481C-BA17-A5B8FA93D7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5C2E14-EA46-4A51-B358-4A45DFD67178}"/>
              </a:ext>
            </a:extLst>
          </p:cNvPr>
          <p:cNvSpPr>
            <a:spLocks noGrp="1"/>
          </p:cNvSpPr>
          <p:nvPr>
            <p:ph type="dt" sz="half" idx="10"/>
          </p:nvPr>
        </p:nvSpPr>
        <p:spPr/>
        <p:txBody>
          <a:bodyPr/>
          <a:lstStyle/>
          <a:p>
            <a:fld id="{41FD79E1-5319-4AFA-9376-070EE42A053F}" type="datetimeFigureOut">
              <a:rPr lang="en-US" smtClean="0"/>
              <a:t>5/31/2020</a:t>
            </a:fld>
            <a:endParaRPr lang="en-US"/>
          </a:p>
        </p:txBody>
      </p:sp>
      <p:sp>
        <p:nvSpPr>
          <p:cNvPr id="5" name="Footer Placeholder 4">
            <a:extLst>
              <a:ext uri="{FF2B5EF4-FFF2-40B4-BE49-F238E27FC236}">
                <a16:creationId xmlns:a16="http://schemas.microsoft.com/office/drawing/2014/main" id="{B2A0DE0C-E689-4224-B649-B2C9F534A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F734BD-E0D2-4D04-B6CD-7B0AF3312DF4}"/>
              </a:ext>
            </a:extLst>
          </p:cNvPr>
          <p:cNvSpPr>
            <a:spLocks noGrp="1"/>
          </p:cNvSpPr>
          <p:nvPr>
            <p:ph type="sldNum" sz="quarter" idx="12"/>
          </p:nvPr>
        </p:nvSpPr>
        <p:spPr/>
        <p:txBody>
          <a:bodyPr/>
          <a:lstStyle/>
          <a:p>
            <a:fld id="{A8AB9300-86A7-4171-82A6-C13842094929}" type="slidenum">
              <a:rPr lang="en-US" smtClean="0"/>
              <a:t>‹#›</a:t>
            </a:fld>
            <a:endParaRPr lang="en-US"/>
          </a:p>
        </p:txBody>
      </p:sp>
    </p:spTree>
    <p:extLst>
      <p:ext uri="{BB962C8B-B14F-4D97-AF65-F5344CB8AC3E}">
        <p14:creationId xmlns:p14="http://schemas.microsoft.com/office/powerpoint/2010/main" val="3948670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BB2C9-43CF-4EA4-A40C-E7AB392968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C4C130-2330-4DBE-A3C9-52C2EBE906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188DA-BC43-433C-B515-4E129AF49ACA}"/>
              </a:ext>
            </a:extLst>
          </p:cNvPr>
          <p:cNvSpPr>
            <a:spLocks noGrp="1"/>
          </p:cNvSpPr>
          <p:nvPr>
            <p:ph type="dt" sz="half" idx="10"/>
          </p:nvPr>
        </p:nvSpPr>
        <p:spPr/>
        <p:txBody>
          <a:bodyPr/>
          <a:lstStyle/>
          <a:p>
            <a:fld id="{41FD79E1-5319-4AFA-9376-070EE42A053F}" type="datetimeFigureOut">
              <a:rPr lang="en-US" smtClean="0"/>
              <a:t>5/31/2020</a:t>
            </a:fld>
            <a:endParaRPr lang="en-US"/>
          </a:p>
        </p:txBody>
      </p:sp>
      <p:sp>
        <p:nvSpPr>
          <p:cNvPr id="5" name="Footer Placeholder 4">
            <a:extLst>
              <a:ext uri="{FF2B5EF4-FFF2-40B4-BE49-F238E27FC236}">
                <a16:creationId xmlns:a16="http://schemas.microsoft.com/office/drawing/2014/main" id="{D4B5F797-E61D-498E-A35B-53413BD7B3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3024B9-09BB-419D-94BF-633DC325D1C5}"/>
              </a:ext>
            </a:extLst>
          </p:cNvPr>
          <p:cNvSpPr>
            <a:spLocks noGrp="1"/>
          </p:cNvSpPr>
          <p:nvPr>
            <p:ph type="sldNum" sz="quarter" idx="12"/>
          </p:nvPr>
        </p:nvSpPr>
        <p:spPr/>
        <p:txBody>
          <a:bodyPr/>
          <a:lstStyle/>
          <a:p>
            <a:fld id="{A8AB9300-86A7-4171-82A6-C13842094929}" type="slidenum">
              <a:rPr lang="en-US" smtClean="0"/>
              <a:t>‹#›</a:t>
            </a:fld>
            <a:endParaRPr lang="en-US"/>
          </a:p>
        </p:txBody>
      </p:sp>
    </p:spTree>
    <p:extLst>
      <p:ext uri="{BB962C8B-B14F-4D97-AF65-F5344CB8AC3E}">
        <p14:creationId xmlns:p14="http://schemas.microsoft.com/office/powerpoint/2010/main" val="955641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33AD2-9635-4BD9-8774-FBE17A8CBA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D154C2-EBDD-4143-8790-DB4844E0D6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37C8E9-D755-4D67-9DFA-609B9C6580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7CC2DE-CBB7-4E3C-8B96-E72977EE1584}"/>
              </a:ext>
            </a:extLst>
          </p:cNvPr>
          <p:cNvSpPr>
            <a:spLocks noGrp="1"/>
          </p:cNvSpPr>
          <p:nvPr>
            <p:ph type="dt" sz="half" idx="10"/>
          </p:nvPr>
        </p:nvSpPr>
        <p:spPr/>
        <p:txBody>
          <a:bodyPr/>
          <a:lstStyle/>
          <a:p>
            <a:fld id="{41FD79E1-5319-4AFA-9376-070EE42A053F}" type="datetimeFigureOut">
              <a:rPr lang="en-US" smtClean="0"/>
              <a:t>5/31/2020</a:t>
            </a:fld>
            <a:endParaRPr lang="en-US"/>
          </a:p>
        </p:txBody>
      </p:sp>
      <p:sp>
        <p:nvSpPr>
          <p:cNvPr id="6" name="Footer Placeholder 5">
            <a:extLst>
              <a:ext uri="{FF2B5EF4-FFF2-40B4-BE49-F238E27FC236}">
                <a16:creationId xmlns:a16="http://schemas.microsoft.com/office/drawing/2014/main" id="{1E0FA489-14AE-476D-965C-1C66469341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EA9940-464C-4947-8405-68D765B20FCF}"/>
              </a:ext>
            </a:extLst>
          </p:cNvPr>
          <p:cNvSpPr>
            <a:spLocks noGrp="1"/>
          </p:cNvSpPr>
          <p:nvPr>
            <p:ph type="sldNum" sz="quarter" idx="12"/>
          </p:nvPr>
        </p:nvSpPr>
        <p:spPr/>
        <p:txBody>
          <a:bodyPr/>
          <a:lstStyle/>
          <a:p>
            <a:fld id="{A8AB9300-86A7-4171-82A6-C13842094929}" type="slidenum">
              <a:rPr lang="en-US" smtClean="0"/>
              <a:t>‹#›</a:t>
            </a:fld>
            <a:endParaRPr lang="en-US"/>
          </a:p>
        </p:txBody>
      </p:sp>
    </p:spTree>
    <p:extLst>
      <p:ext uri="{BB962C8B-B14F-4D97-AF65-F5344CB8AC3E}">
        <p14:creationId xmlns:p14="http://schemas.microsoft.com/office/powerpoint/2010/main" val="460702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FED32-364D-4C31-AAD8-954354A67D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1237AE-5D70-4679-8384-11E47B795B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154BD2-2029-4514-B2B0-91738E595B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4E6FD5-D7EB-4483-967A-7E9C145942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1B4329-4CDC-4EA8-A9E5-DD03C46079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585BE4-AAEF-4EC6-A30B-ACDC2BE281E0}"/>
              </a:ext>
            </a:extLst>
          </p:cNvPr>
          <p:cNvSpPr>
            <a:spLocks noGrp="1"/>
          </p:cNvSpPr>
          <p:nvPr>
            <p:ph type="dt" sz="half" idx="10"/>
          </p:nvPr>
        </p:nvSpPr>
        <p:spPr/>
        <p:txBody>
          <a:bodyPr/>
          <a:lstStyle/>
          <a:p>
            <a:fld id="{41FD79E1-5319-4AFA-9376-070EE42A053F}" type="datetimeFigureOut">
              <a:rPr lang="en-US" smtClean="0"/>
              <a:t>5/31/2020</a:t>
            </a:fld>
            <a:endParaRPr lang="en-US"/>
          </a:p>
        </p:txBody>
      </p:sp>
      <p:sp>
        <p:nvSpPr>
          <p:cNvPr id="8" name="Footer Placeholder 7">
            <a:extLst>
              <a:ext uri="{FF2B5EF4-FFF2-40B4-BE49-F238E27FC236}">
                <a16:creationId xmlns:a16="http://schemas.microsoft.com/office/drawing/2014/main" id="{8F10A839-2D9C-48AA-B654-7D9FB461B9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5D2C8-2C89-4475-B6D5-E965030886DD}"/>
              </a:ext>
            </a:extLst>
          </p:cNvPr>
          <p:cNvSpPr>
            <a:spLocks noGrp="1"/>
          </p:cNvSpPr>
          <p:nvPr>
            <p:ph type="sldNum" sz="quarter" idx="12"/>
          </p:nvPr>
        </p:nvSpPr>
        <p:spPr/>
        <p:txBody>
          <a:bodyPr/>
          <a:lstStyle/>
          <a:p>
            <a:fld id="{A8AB9300-86A7-4171-82A6-C13842094929}" type="slidenum">
              <a:rPr lang="en-US" smtClean="0"/>
              <a:t>‹#›</a:t>
            </a:fld>
            <a:endParaRPr lang="en-US"/>
          </a:p>
        </p:txBody>
      </p:sp>
    </p:spTree>
    <p:extLst>
      <p:ext uri="{BB962C8B-B14F-4D97-AF65-F5344CB8AC3E}">
        <p14:creationId xmlns:p14="http://schemas.microsoft.com/office/powerpoint/2010/main" val="4153248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D0D81-243E-443A-AC93-22F1595BC2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EA4D83-6452-430E-AD22-F6DAF1A75C61}"/>
              </a:ext>
            </a:extLst>
          </p:cNvPr>
          <p:cNvSpPr>
            <a:spLocks noGrp="1"/>
          </p:cNvSpPr>
          <p:nvPr>
            <p:ph type="dt" sz="half" idx="10"/>
          </p:nvPr>
        </p:nvSpPr>
        <p:spPr/>
        <p:txBody>
          <a:bodyPr/>
          <a:lstStyle/>
          <a:p>
            <a:fld id="{41FD79E1-5319-4AFA-9376-070EE42A053F}" type="datetimeFigureOut">
              <a:rPr lang="en-US" smtClean="0"/>
              <a:t>5/31/2020</a:t>
            </a:fld>
            <a:endParaRPr lang="en-US"/>
          </a:p>
        </p:txBody>
      </p:sp>
      <p:sp>
        <p:nvSpPr>
          <p:cNvPr id="4" name="Footer Placeholder 3">
            <a:extLst>
              <a:ext uri="{FF2B5EF4-FFF2-40B4-BE49-F238E27FC236}">
                <a16:creationId xmlns:a16="http://schemas.microsoft.com/office/drawing/2014/main" id="{C7448F68-47C3-4B6D-8608-BE7B99DDDC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9E0F26-849D-483B-BA09-6E4387A31AAE}"/>
              </a:ext>
            </a:extLst>
          </p:cNvPr>
          <p:cNvSpPr>
            <a:spLocks noGrp="1"/>
          </p:cNvSpPr>
          <p:nvPr>
            <p:ph type="sldNum" sz="quarter" idx="12"/>
          </p:nvPr>
        </p:nvSpPr>
        <p:spPr/>
        <p:txBody>
          <a:bodyPr/>
          <a:lstStyle/>
          <a:p>
            <a:fld id="{A8AB9300-86A7-4171-82A6-C13842094929}" type="slidenum">
              <a:rPr lang="en-US" smtClean="0"/>
              <a:t>‹#›</a:t>
            </a:fld>
            <a:endParaRPr lang="en-US"/>
          </a:p>
        </p:txBody>
      </p:sp>
    </p:spTree>
    <p:extLst>
      <p:ext uri="{BB962C8B-B14F-4D97-AF65-F5344CB8AC3E}">
        <p14:creationId xmlns:p14="http://schemas.microsoft.com/office/powerpoint/2010/main" val="3726642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B6706C-C36A-40CD-A5BC-FE109C7ECEEA}"/>
              </a:ext>
            </a:extLst>
          </p:cNvPr>
          <p:cNvSpPr>
            <a:spLocks noGrp="1"/>
          </p:cNvSpPr>
          <p:nvPr>
            <p:ph type="dt" sz="half" idx="10"/>
          </p:nvPr>
        </p:nvSpPr>
        <p:spPr/>
        <p:txBody>
          <a:bodyPr/>
          <a:lstStyle/>
          <a:p>
            <a:fld id="{41FD79E1-5319-4AFA-9376-070EE42A053F}" type="datetimeFigureOut">
              <a:rPr lang="en-US" smtClean="0"/>
              <a:t>5/31/2020</a:t>
            </a:fld>
            <a:endParaRPr lang="en-US"/>
          </a:p>
        </p:txBody>
      </p:sp>
      <p:sp>
        <p:nvSpPr>
          <p:cNvPr id="3" name="Footer Placeholder 2">
            <a:extLst>
              <a:ext uri="{FF2B5EF4-FFF2-40B4-BE49-F238E27FC236}">
                <a16:creationId xmlns:a16="http://schemas.microsoft.com/office/drawing/2014/main" id="{E4783291-9F80-45EA-BEE6-17DBBB867F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641B1F-BE39-456C-BE9D-B92DEC01F1D2}"/>
              </a:ext>
            </a:extLst>
          </p:cNvPr>
          <p:cNvSpPr>
            <a:spLocks noGrp="1"/>
          </p:cNvSpPr>
          <p:nvPr>
            <p:ph type="sldNum" sz="quarter" idx="12"/>
          </p:nvPr>
        </p:nvSpPr>
        <p:spPr/>
        <p:txBody>
          <a:bodyPr/>
          <a:lstStyle/>
          <a:p>
            <a:fld id="{A8AB9300-86A7-4171-82A6-C13842094929}" type="slidenum">
              <a:rPr lang="en-US" smtClean="0"/>
              <a:t>‹#›</a:t>
            </a:fld>
            <a:endParaRPr lang="en-US"/>
          </a:p>
        </p:txBody>
      </p:sp>
    </p:spTree>
    <p:extLst>
      <p:ext uri="{BB962C8B-B14F-4D97-AF65-F5344CB8AC3E}">
        <p14:creationId xmlns:p14="http://schemas.microsoft.com/office/powerpoint/2010/main" val="195794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308CC-0FD2-4C99-BFB4-0961F6B26B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D8AC50-749B-4640-AB80-91B59690EE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60EACB-F421-4053-9B66-5C89B90F18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CA7CE5-C1BF-48FC-8DFB-A82DA6326EE3}"/>
              </a:ext>
            </a:extLst>
          </p:cNvPr>
          <p:cNvSpPr>
            <a:spLocks noGrp="1"/>
          </p:cNvSpPr>
          <p:nvPr>
            <p:ph type="dt" sz="half" idx="10"/>
          </p:nvPr>
        </p:nvSpPr>
        <p:spPr/>
        <p:txBody>
          <a:bodyPr/>
          <a:lstStyle/>
          <a:p>
            <a:fld id="{41FD79E1-5319-4AFA-9376-070EE42A053F}" type="datetimeFigureOut">
              <a:rPr lang="en-US" smtClean="0"/>
              <a:t>5/31/2020</a:t>
            </a:fld>
            <a:endParaRPr lang="en-US"/>
          </a:p>
        </p:txBody>
      </p:sp>
      <p:sp>
        <p:nvSpPr>
          <p:cNvPr id="6" name="Footer Placeholder 5">
            <a:extLst>
              <a:ext uri="{FF2B5EF4-FFF2-40B4-BE49-F238E27FC236}">
                <a16:creationId xmlns:a16="http://schemas.microsoft.com/office/drawing/2014/main" id="{F5078286-825B-49FC-8DF8-AC2A54D76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F84A53-23D2-4F6C-BC7C-83EE635E376E}"/>
              </a:ext>
            </a:extLst>
          </p:cNvPr>
          <p:cNvSpPr>
            <a:spLocks noGrp="1"/>
          </p:cNvSpPr>
          <p:nvPr>
            <p:ph type="sldNum" sz="quarter" idx="12"/>
          </p:nvPr>
        </p:nvSpPr>
        <p:spPr/>
        <p:txBody>
          <a:bodyPr/>
          <a:lstStyle/>
          <a:p>
            <a:fld id="{A8AB9300-86A7-4171-82A6-C13842094929}" type="slidenum">
              <a:rPr lang="en-US" smtClean="0"/>
              <a:t>‹#›</a:t>
            </a:fld>
            <a:endParaRPr lang="en-US"/>
          </a:p>
        </p:txBody>
      </p:sp>
    </p:spTree>
    <p:extLst>
      <p:ext uri="{BB962C8B-B14F-4D97-AF65-F5344CB8AC3E}">
        <p14:creationId xmlns:p14="http://schemas.microsoft.com/office/powerpoint/2010/main" val="1578621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73C20-B237-46F2-832D-133F1A9872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829E15-EC5D-465F-896F-4F91E9F0FD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5CD2A9-B6C0-467D-A344-9F0E944E51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A7BA81-B1C2-4315-8A62-34B256929788}"/>
              </a:ext>
            </a:extLst>
          </p:cNvPr>
          <p:cNvSpPr>
            <a:spLocks noGrp="1"/>
          </p:cNvSpPr>
          <p:nvPr>
            <p:ph type="dt" sz="half" idx="10"/>
          </p:nvPr>
        </p:nvSpPr>
        <p:spPr/>
        <p:txBody>
          <a:bodyPr/>
          <a:lstStyle/>
          <a:p>
            <a:fld id="{41FD79E1-5319-4AFA-9376-070EE42A053F}" type="datetimeFigureOut">
              <a:rPr lang="en-US" smtClean="0"/>
              <a:t>5/31/2020</a:t>
            </a:fld>
            <a:endParaRPr lang="en-US"/>
          </a:p>
        </p:txBody>
      </p:sp>
      <p:sp>
        <p:nvSpPr>
          <p:cNvPr id="6" name="Footer Placeholder 5">
            <a:extLst>
              <a:ext uri="{FF2B5EF4-FFF2-40B4-BE49-F238E27FC236}">
                <a16:creationId xmlns:a16="http://schemas.microsoft.com/office/drawing/2014/main" id="{5FDC3510-23A4-4AF8-9489-44EB26C3F0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E9E48A-A5ED-46D2-B927-A85F5C9873CF}"/>
              </a:ext>
            </a:extLst>
          </p:cNvPr>
          <p:cNvSpPr>
            <a:spLocks noGrp="1"/>
          </p:cNvSpPr>
          <p:nvPr>
            <p:ph type="sldNum" sz="quarter" idx="12"/>
          </p:nvPr>
        </p:nvSpPr>
        <p:spPr/>
        <p:txBody>
          <a:bodyPr/>
          <a:lstStyle/>
          <a:p>
            <a:fld id="{A8AB9300-86A7-4171-82A6-C13842094929}" type="slidenum">
              <a:rPr lang="en-US" smtClean="0"/>
              <a:t>‹#›</a:t>
            </a:fld>
            <a:endParaRPr lang="en-US"/>
          </a:p>
        </p:txBody>
      </p:sp>
    </p:spTree>
    <p:extLst>
      <p:ext uri="{BB962C8B-B14F-4D97-AF65-F5344CB8AC3E}">
        <p14:creationId xmlns:p14="http://schemas.microsoft.com/office/powerpoint/2010/main" val="3075130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B41F06-2B73-4D55-80FD-B1C99FB459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FBF396-5560-40F4-A4DE-133019CABD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4840BD-2B98-4A43-8584-FA6DB5477A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FD79E1-5319-4AFA-9376-070EE42A053F}" type="datetimeFigureOut">
              <a:rPr lang="en-US" smtClean="0"/>
              <a:t>5/31/2020</a:t>
            </a:fld>
            <a:endParaRPr lang="en-US"/>
          </a:p>
        </p:txBody>
      </p:sp>
      <p:sp>
        <p:nvSpPr>
          <p:cNvPr id="5" name="Footer Placeholder 4">
            <a:extLst>
              <a:ext uri="{FF2B5EF4-FFF2-40B4-BE49-F238E27FC236}">
                <a16:creationId xmlns:a16="http://schemas.microsoft.com/office/drawing/2014/main" id="{532041A1-C716-4E30-A23E-BF4EBD65BE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BAEDEC-0554-4075-8124-CC8976A031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AB9300-86A7-4171-82A6-C13842094929}" type="slidenum">
              <a:rPr lang="en-US" smtClean="0"/>
              <a:t>‹#›</a:t>
            </a:fld>
            <a:endParaRPr lang="en-US"/>
          </a:p>
        </p:txBody>
      </p:sp>
    </p:spTree>
    <p:extLst>
      <p:ext uri="{BB962C8B-B14F-4D97-AF65-F5344CB8AC3E}">
        <p14:creationId xmlns:p14="http://schemas.microsoft.com/office/powerpoint/2010/main" val="2199970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nepglory/nepgloryspaceapps2020" TargetMode="External"/><Relationship Id="rId2" Type="http://schemas.openxmlformats.org/officeDocument/2006/relationships/hyperlink" Target="https://nepglory.co/"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CBE1851-2230-47A9-B000-CE9046EA6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03CA89-E911-45C3-9ACC-A7F7AD6BD9C3}"/>
              </a:ext>
            </a:extLst>
          </p:cNvPr>
          <p:cNvSpPr>
            <a:spLocks noGrp="1"/>
          </p:cNvSpPr>
          <p:nvPr>
            <p:ph type="ctrTitle"/>
          </p:nvPr>
        </p:nvSpPr>
        <p:spPr>
          <a:xfrm>
            <a:off x="634276" y="803705"/>
            <a:ext cx="4208656" cy="3034857"/>
          </a:xfrm>
        </p:spPr>
        <p:txBody>
          <a:bodyPr anchor="b">
            <a:normAutofit/>
          </a:bodyPr>
          <a:lstStyle/>
          <a:p>
            <a:pPr algn="r"/>
            <a:r>
              <a:rPr lang="en-US" sz="5400">
                <a:solidFill>
                  <a:srgbClr val="FFFFFF"/>
                </a:solidFill>
              </a:rPr>
              <a:t>NepGlory Data</a:t>
            </a:r>
          </a:p>
        </p:txBody>
      </p:sp>
      <p:sp>
        <p:nvSpPr>
          <p:cNvPr id="3" name="Subtitle 2">
            <a:extLst>
              <a:ext uri="{FF2B5EF4-FFF2-40B4-BE49-F238E27FC236}">
                <a16:creationId xmlns:a16="http://schemas.microsoft.com/office/drawing/2014/main" id="{51CA954A-F70C-400A-9B20-6C8617DEFBED}"/>
              </a:ext>
            </a:extLst>
          </p:cNvPr>
          <p:cNvSpPr>
            <a:spLocks noGrp="1"/>
          </p:cNvSpPr>
          <p:nvPr>
            <p:ph type="subTitle" idx="1"/>
          </p:nvPr>
        </p:nvSpPr>
        <p:spPr>
          <a:xfrm>
            <a:off x="638921" y="4013165"/>
            <a:ext cx="4204012" cy="2205732"/>
          </a:xfrm>
        </p:spPr>
        <p:txBody>
          <a:bodyPr anchor="t">
            <a:normAutofit/>
          </a:bodyPr>
          <a:lstStyle/>
          <a:p>
            <a:pPr algn="r"/>
            <a:r>
              <a:rPr lang="en-US" sz="1400">
                <a:solidFill>
                  <a:srgbClr val="FFFFFF"/>
                </a:solidFill>
              </a:rPr>
              <a:t>Team NepGlory</a:t>
            </a:r>
          </a:p>
          <a:p>
            <a:pPr marL="342900" indent="-342900" algn="r">
              <a:buFontTx/>
              <a:buChar char="-"/>
            </a:pPr>
            <a:r>
              <a:rPr lang="en-US" sz="1400">
                <a:solidFill>
                  <a:srgbClr val="FFFFFF"/>
                </a:solidFill>
              </a:rPr>
              <a:t>Aadesh Pokhrel</a:t>
            </a:r>
          </a:p>
          <a:p>
            <a:pPr marL="342900" indent="-342900" algn="r">
              <a:buFontTx/>
              <a:buChar char="-"/>
            </a:pPr>
            <a:r>
              <a:rPr lang="en-US" sz="1400">
                <a:solidFill>
                  <a:srgbClr val="FFFFFF"/>
                </a:solidFill>
              </a:rPr>
              <a:t>Aaryan Sigdel </a:t>
            </a:r>
          </a:p>
          <a:p>
            <a:pPr marL="342900" indent="-342900" algn="r">
              <a:buFontTx/>
              <a:buChar char="-"/>
            </a:pPr>
            <a:r>
              <a:rPr lang="en-US" sz="1400">
                <a:solidFill>
                  <a:srgbClr val="FFFFFF"/>
                </a:solidFill>
              </a:rPr>
              <a:t>Aayush Poudel</a:t>
            </a:r>
          </a:p>
          <a:p>
            <a:pPr marL="342900" indent="-342900" algn="r">
              <a:buFontTx/>
              <a:buChar char="-"/>
            </a:pPr>
            <a:r>
              <a:rPr lang="en-US" sz="1400">
                <a:solidFill>
                  <a:srgbClr val="FFFFFF"/>
                </a:solidFill>
              </a:rPr>
              <a:t>Amish Sharma</a:t>
            </a:r>
          </a:p>
          <a:p>
            <a:pPr marL="342900" indent="-342900" algn="r">
              <a:buFontTx/>
              <a:buChar char="-"/>
            </a:pPr>
            <a:r>
              <a:rPr lang="en-US" sz="1400">
                <a:solidFill>
                  <a:srgbClr val="FFFFFF"/>
                </a:solidFill>
              </a:rPr>
              <a:t>Amit Giri</a:t>
            </a:r>
          </a:p>
          <a:p>
            <a:pPr marL="342900" indent="-342900" algn="r">
              <a:buFontTx/>
              <a:buChar char="-"/>
            </a:pPr>
            <a:r>
              <a:rPr lang="en-US" sz="1400">
                <a:solidFill>
                  <a:srgbClr val="FFFFFF"/>
                </a:solidFill>
              </a:rPr>
              <a:t>Anwesh Budhathoki</a:t>
            </a:r>
          </a:p>
        </p:txBody>
      </p:sp>
      <p:cxnSp>
        <p:nvCxnSpPr>
          <p:cNvPr id="22" name="Straight Connector 21">
            <a:extLst>
              <a:ext uri="{FF2B5EF4-FFF2-40B4-BE49-F238E27FC236}">
                <a16:creationId xmlns:a16="http://schemas.microsoft.com/office/drawing/2014/main" id="{23B93832-6514-44F4-849B-5EE2C8A233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7" name="Graphic 6" descr="Bar chart">
            <a:extLst>
              <a:ext uri="{FF2B5EF4-FFF2-40B4-BE49-F238E27FC236}">
                <a16:creationId xmlns:a16="http://schemas.microsoft.com/office/drawing/2014/main" id="{6BA81C52-3920-4101-8882-FAC1CDE1708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699753"/>
            <a:ext cx="5459470" cy="5459470"/>
          </a:xfrm>
          <a:prstGeom prst="rect">
            <a:avLst/>
          </a:prstGeom>
        </p:spPr>
      </p:pic>
    </p:spTree>
    <p:extLst>
      <p:ext uri="{BB962C8B-B14F-4D97-AF65-F5344CB8AC3E}">
        <p14:creationId xmlns:p14="http://schemas.microsoft.com/office/powerpoint/2010/main" val="4186185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4A8B3-AD80-4A92-8202-3CBAFB8D6F7D}"/>
              </a:ext>
            </a:extLst>
          </p:cNvPr>
          <p:cNvSpPr>
            <a:spLocks noGrp="1"/>
          </p:cNvSpPr>
          <p:nvPr>
            <p:ph type="title"/>
          </p:nvPr>
        </p:nvSpPr>
        <p:spPr>
          <a:xfrm>
            <a:off x="804673" y="1445494"/>
            <a:ext cx="3616856" cy="4376572"/>
          </a:xfrm>
        </p:spPr>
        <p:txBody>
          <a:bodyPr anchor="ctr">
            <a:normAutofit/>
          </a:bodyPr>
          <a:lstStyle/>
          <a:p>
            <a:r>
              <a:rPr lang="en-US" sz="4800"/>
              <a:t>Inspiration</a:t>
            </a:r>
          </a:p>
        </p:txBody>
      </p:sp>
      <p:sp>
        <p:nvSpPr>
          <p:cNvPr id="16"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7BCD6A9-AF8F-48C3-9BD3-D402C82D29B3}"/>
              </a:ext>
            </a:extLst>
          </p:cNvPr>
          <p:cNvSpPr>
            <a:spLocks noGrp="1"/>
          </p:cNvSpPr>
          <p:nvPr>
            <p:ph idx="1"/>
          </p:nvPr>
        </p:nvSpPr>
        <p:spPr>
          <a:xfrm>
            <a:off x="6096000" y="1399032"/>
            <a:ext cx="5501834" cy="4471416"/>
          </a:xfrm>
        </p:spPr>
        <p:txBody>
          <a:bodyPr anchor="ctr">
            <a:normAutofit/>
          </a:bodyPr>
          <a:lstStyle/>
          <a:p>
            <a:pPr marL="0" indent="0">
              <a:buNone/>
            </a:pPr>
            <a:r>
              <a:rPr lang="en-US" sz="2200">
                <a:solidFill>
                  <a:schemeClr val="bg1"/>
                </a:solidFill>
              </a:rPr>
              <a:t>Many analysts and people are having a difficult time analyzing the latest corona cases with their hotspots. There is no proper visualization for the Corona cases in the pandemic. This motivated us to make one user friendly data visualization for Covid cases that included heatmaps, charts and range-coloured data making people easier for visulatization</a:t>
            </a:r>
          </a:p>
        </p:txBody>
      </p:sp>
    </p:spTree>
    <p:extLst>
      <p:ext uri="{BB962C8B-B14F-4D97-AF65-F5344CB8AC3E}">
        <p14:creationId xmlns:p14="http://schemas.microsoft.com/office/powerpoint/2010/main" val="206588695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971E3-7EFD-45FD-B76D-EF391A9FC85D}"/>
              </a:ext>
            </a:extLst>
          </p:cNvPr>
          <p:cNvSpPr>
            <a:spLocks noGrp="1"/>
          </p:cNvSpPr>
          <p:nvPr>
            <p:ph type="title"/>
          </p:nvPr>
        </p:nvSpPr>
        <p:spPr>
          <a:xfrm>
            <a:off x="804673" y="1445494"/>
            <a:ext cx="3616856" cy="4376572"/>
          </a:xfrm>
        </p:spPr>
        <p:txBody>
          <a:bodyPr anchor="ctr">
            <a:normAutofit/>
          </a:bodyPr>
          <a:lstStyle/>
          <a:p>
            <a:r>
              <a:rPr lang="en-US" sz="4800"/>
              <a:t>Solution</a:t>
            </a:r>
          </a:p>
        </p:txBody>
      </p:sp>
      <p:sp>
        <p:nvSpPr>
          <p:cNvPr id="12"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9CD64CD-47D6-4E95-8823-7E095E30B409}"/>
              </a:ext>
            </a:extLst>
          </p:cNvPr>
          <p:cNvSpPr>
            <a:spLocks noGrp="1"/>
          </p:cNvSpPr>
          <p:nvPr>
            <p:ph idx="1"/>
          </p:nvPr>
        </p:nvSpPr>
        <p:spPr>
          <a:xfrm>
            <a:off x="6096000" y="1399032"/>
            <a:ext cx="5501834" cy="4471416"/>
          </a:xfrm>
        </p:spPr>
        <p:txBody>
          <a:bodyPr anchor="ctr">
            <a:normAutofit/>
          </a:bodyPr>
          <a:lstStyle/>
          <a:p>
            <a:pPr marL="0" indent="0">
              <a:buNone/>
            </a:pPr>
            <a:r>
              <a:rPr lang="en-US" sz="2200">
                <a:solidFill>
                  <a:schemeClr val="bg1"/>
                </a:solidFill>
              </a:rPr>
              <a:t>The project we have built, we have reduced the lack of proper visualization for the Corona cases to deliver a common person a great ability to analyze the data with great interaction and comprehension, including heatmaps, charts and range-coloured data make people comprehend the recent data.</a:t>
            </a:r>
          </a:p>
        </p:txBody>
      </p:sp>
    </p:spTree>
    <p:extLst>
      <p:ext uri="{BB962C8B-B14F-4D97-AF65-F5344CB8AC3E}">
        <p14:creationId xmlns:p14="http://schemas.microsoft.com/office/powerpoint/2010/main" val="153992079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1134B-BC77-47B6-B4D7-41E08AC7D2EB}"/>
              </a:ext>
            </a:extLst>
          </p:cNvPr>
          <p:cNvSpPr>
            <a:spLocks noGrp="1"/>
          </p:cNvSpPr>
          <p:nvPr>
            <p:ph type="title"/>
          </p:nvPr>
        </p:nvSpPr>
        <p:spPr>
          <a:xfrm>
            <a:off x="804673" y="1445494"/>
            <a:ext cx="3616856" cy="4376572"/>
          </a:xfrm>
        </p:spPr>
        <p:txBody>
          <a:bodyPr anchor="ctr">
            <a:normAutofit/>
          </a:bodyPr>
          <a:lstStyle/>
          <a:p>
            <a:r>
              <a:rPr lang="en-US" sz="4800"/>
              <a:t>How we did it</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0081B77-9A36-4EBB-BD21-BB9F2A44855A}"/>
              </a:ext>
            </a:extLst>
          </p:cNvPr>
          <p:cNvSpPr>
            <a:spLocks noGrp="1"/>
          </p:cNvSpPr>
          <p:nvPr>
            <p:ph idx="1"/>
          </p:nvPr>
        </p:nvSpPr>
        <p:spPr>
          <a:xfrm>
            <a:off x="6096000" y="1399032"/>
            <a:ext cx="5501834" cy="4471416"/>
          </a:xfrm>
        </p:spPr>
        <p:txBody>
          <a:bodyPr anchor="ctr">
            <a:normAutofit/>
          </a:bodyPr>
          <a:lstStyle/>
          <a:p>
            <a:r>
              <a:rPr lang="en-US" sz="2200" b="1">
                <a:solidFill>
                  <a:schemeClr val="bg1"/>
                </a:solidFill>
              </a:rPr>
              <a:t>Reason: </a:t>
            </a:r>
            <a:r>
              <a:rPr lang="en-US" sz="2200">
                <a:solidFill>
                  <a:schemeClr val="bg1"/>
                </a:solidFill>
              </a:rPr>
              <a:t>Hailing from the places with less analytical thinking capacity people. We figured out that this project of ours will help people get the analytics of latest data in different format.</a:t>
            </a:r>
          </a:p>
          <a:p>
            <a:r>
              <a:rPr lang="en-US" sz="2200" b="1">
                <a:solidFill>
                  <a:schemeClr val="bg1"/>
                </a:solidFill>
              </a:rPr>
              <a:t>Data</a:t>
            </a:r>
            <a:r>
              <a:rPr lang="en-US" sz="2200">
                <a:solidFill>
                  <a:schemeClr val="bg1"/>
                </a:solidFill>
              </a:rPr>
              <a:t>: We have used Covid-19 cases provided by NASA along with coordinates of the countries.</a:t>
            </a:r>
          </a:p>
          <a:p>
            <a:r>
              <a:rPr lang="en-US" sz="2200" b="1">
                <a:solidFill>
                  <a:schemeClr val="bg1"/>
                </a:solidFill>
              </a:rPr>
              <a:t>Tools and Technologies: </a:t>
            </a:r>
            <a:r>
              <a:rPr lang="en-US" sz="2200">
                <a:solidFill>
                  <a:schemeClr val="bg1"/>
                </a:solidFill>
              </a:rPr>
              <a:t>Mostly our project uses python and we have rendered our projects on our website and GitHub repository given below. Latter is preferred to judges for viewing our source code easily.</a:t>
            </a:r>
          </a:p>
        </p:txBody>
      </p:sp>
    </p:spTree>
    <p:extLst>
      <p:ext uri="{BB962C8B-B14F-4D97-AF65-F5344CB8AC3E}">
        <p14:creationId xmlns:p14="http://schemas.microsoft.com/office/powerpoint/2010/main" val="421366953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C038E-1FB1-476F-B238-8862E3670185}"/>
              </a:ext>
            </a:extLst>
          </p:cNvPr>
          <p:cNvSpPr>
            <a:spLocks noGrp="1"/>
          </p:cNvSpPr>
          <p:nvPr>
            <p:ph type="title"/>
          </p:nvPr>
        </p:nvSpPr>
        <p:spPr>
          <a:xfrm>
            <a:off x="804673" y="1445494"/>
            <a:ext cx="3616856" cy="4376572"/>
          </a:xfrm>
        </p:spPr>
        <p:txBody>
          <a:bodyPr anchor="ctr">
            <a:normAutofit/>
          </a:bodyPr>
          <a:lstStyle/>
          <a:p>
            <a:r>
              <a:rPr lang="en-US" sz="4800"/>
              <a:t>Use Cases</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8BD1E06-B03D-4E23-9BD4-E77313F53542}"/>
              </a:ext>
            </a:extLst>
          </p:cNvPr>
          <p:cNvSpPr>
            <a:spLocks noGrp="1"/>
          </p:cNvSpPr>
          <p:nvPr>
            <p:ph idx="1"/>
          </p:nvPr>
        </p:nvSpPr>
        <p:spPr>
          <a:xfrm>
            <a:off x="6096000" y="1399032"/>
            <a:ext cx="5501834" cy="4471416"/>
          </a:xfrm>
        </p:spPr>
        <p:txBody>
          <a:bodyPr anchor="ctr">
            <a:normAutofit/>
          </a:bodyPr>
          <a:lstStyle/>
          <a:p>
            <a:r>
              <a:rPr lang="en-US" sz="2200">
                <a:solidFill>
                  <a:schemeClr val="bg1"/>
                </a:solidFill>
              </a:rPr>
              <a:t>Proper visualization</a:t>
            </a:r>
          </a:p>
          <a:p>
            <a:r>
              <a:rPr lang="en-US" sz="2200">
                <a:solidFill>
                  <a:schemeClr val="bg1"/>
                </a:solidFill>
              </a:rPr>
              <a:t>Easy to research for people</a:t>
            </a:r>
          </a:p>
          <a:p>
            <a:r>
              <a:rPr lang="en-US" sz="2200">
                <a:solidFill>
                  <a:schemeClr val="bg1"/>
                </a:solidFill>
              </a:rPr>
              <a:t>Easier decision making for authorities</a:t>
            </a:r>
          </a:p>
          <a:p>
            <a:r>
              <a:rPr lang="en-US" sz="2200">
                <a:solidFill>
                  <a:schemeClr val="bg1"/>
                </a:solidFill>
              </a:rPr>
              <a:t>Proper data analysis without technical knowledge</a:t>
            </a:r>
          </a:p>
        </p:txBody>
      </p:sp>
    </p:spTree>
    <p:extLst>
      <p:ext uri="{BB962C8B-B14F-4D97-AF65-F5344CB8AC3E}">
        <p14:creationId xmlns:p14="http://schemas.microsoft.com/office/powerpoint/2010/main" val="111668857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A491E-0832-4E68-AFA3-4F1414EC6AB8}"/>
              </a:ext>
            </a:extLst>
          </p:cNvPr>
          <p:cNvSpPr>
            <a:spLocks noGrp="1"/>
          </p:cNvSpPr>
          <p:nvPr>
            <p:ph type="title"/>
          </p:nvPr>
        </p:nvSpPr>
        <p:spPr>
          <a:xfrm>
            <a:off x="804673" y="1445494"/>
            <a:ext cx="3616856" cy="4376572"/>
          </a:xfrm>
        </p:spPr>
        <p:txBody>
          <a:bodyPr anchor="ctr">
            <a:normAutofit/>
          </a:bodyPr>
          <a:lstStyle/>
          <a:p>
            <a:r>
              <a:rPr lang="en-US" sz="4800" dirty="0"/>
              <a:t>Links</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26126C2-3823-4DE8-8C88-053993A30582}"/>
              </a:ext>
            </a:extLst>
          </p:cNvPr>
          <p:cNvSpPr>
            <a:spLocks noGrp="1"/>
          </p:cNvSpPr>
          <p:nvPr>
            <p:ph idx="1"/>
          </p:nvPr>
        </p:nvSpPr>
        <p:spPr>
          <a:xfrm>
            <a:off x="6096000" y="1055077"/>
            <a:ext cx="5998892" cy="4956048"/>
          </a:xfrm>
        </p:spPr>
        <p:txBody>
          <a:bodyPr anchor="ctr">
            <a:normAutofit/>
          </a:bodyPr>
          <a:lstStyle/>
          <a:p>
            <a:r>
              <a:rPr lang="en-US" sz="2200" dirty="0">
                <a:solidFill>
                  <a:schemeClr val="bg1"/>
                </a:solidFill>
              </a:rPr>
              <a:t>Website</a:t>
            </a:r>
          </a:p>
          <a:p>
            <a:pPr marL="457200" lvl="1" indent="0">
              <a:buNone/>
            </a:pPr>
            <a:r>
              <a:rPr lang="en-US" sz="2200" dirty="0">
                <a:solidFill>
                  <a:schemeClr val="bg1"/>
                </a:solidFill>
                <a:hlinkClick r:id="rId2"/>
              </a:rPr>
              <a:t>https://nepglory.co/</a:t>
            </a:r>
            <a:endParaRPr lang="en-US" sz="2200" dirty="0">
              <a:solidFill>
                <a:schemeClr val="bg1"/>
              </a:solidFill>
            </a:endParaRPr>
          </a:p>
          <a:p>
            <a:r>
              <a:rPr lang="en-US" sz="2200" dirty="0">
                <a:solidFill>
                  <a:schemeClr val="bg1"/>
                </a:solidFill>
              </a:rPr>
              <a:t>Project</a:t>
            </a:r>
          </a:p>
          <a:p>
            <a:pPr marL="457200" lvl="1" indent="0">
              <a:buNone/>
            </a:pPr>
            <a:r>
              <a:rPr lang="en-US" sz="2200" dirty="0">
                <a:solidFill>
                  <a:schemeClr val="bg1"/>
                </a:solidFill>
                <a:hlinkClick r:id="rId3"/>
              </a:rPr>
              <a:t>https://github.com/nepglory/nepgloryspaceapps2020</a:t>
            </a:r>
            <a:endParaRPr lang="en-US" sz="2200" dirty="0">
              <a:solidFill>
                <a:schemeClr val="bg1"/>
              </a:solidFill>
            </a:endParaRPr>
          </a:p>
        </p:txBody>
      </p:sp>
    </p:spTree>
    <p:extLst>
      <p:ext uri="{BB962C8B-B14F-4D97-AF65-F5344CB8AC3E}">
        <p14:creationId xmlns:p14="http://schemas.microsoft.com/office/powerpoint/2010/main" val="311694092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254</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NepGlory Data</vt:lpstr>
      <vt:lpstr>Inspiration</vt:lpstr>
      <vt:lpstr>Solution</vt:lpstr>
      <vt:lpstr>How we did it</vt:lpstr>
      <vt:lpstr>Use Cases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NepGlory Data</dc:title>
  <dc:creator>Anwesh Budhathoki</dc:creator>
  <cp:lastModifiedBy>Anwesh Budhathoki</cp:lastModifiedBy>
  <cp:revision>1</cp:revision>
  <dcterms:created xsi:type="dcterms:W3CDTF">2020-05-31T16:47:12Z</dcterms:created>
  <dcterms:modified xsi:type="dcterms:W3CDTF">2020-05-31T16:47:31Z</dcterms:modified>
</cp:coreProperties>
</file>