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"/>
  </p:notesMasterIdLst>
  <p:handoutMasterIdLst>
    <p:handoutMasterId r:id="rId28"/>
  </p:handoutMasterIdLst>
  <p:sldIdLst>
    <p:sldId id="3369" r:id="rId3"/>
    <p:sldId id="3370" r:id="rId4"/>
    <p:sldId id="3372" r:id="rId5"/>
    <p:sldId id="3401" r:id="rId6"/>
    <p:sldId id="3347" r:id="rId7"/>
    <p:sldId id="3318" r:id="rId9"/>
    <p:sldId id="3374" r:id="rId10"/>
    <p:sldId id="3371" r:id="rId11"/>
    <p:sldId id="3375" r:id="rId12"/>
    <p:sldId id="3376" r:id="rId13"/>
    <p:sldId id="3378" r:id="rId14"/>
    <p:sldId id="3379" r:id="rId15"/>
    <p:sldId id="3377" r:id="rId16"/>
    <p:sldId id="3388" r:id="rId17"/>
    <p:sldId id="3389" r:id="rId18"/>
    <p:sldId id="3399" r:id="rId19"/>
    <p:sldId id="3381" r:id="rId20"/>
    <p:sldId id="3384" r:id="rId21"/>
    <p:sldId id="3385" r:id="rId22"/>
    <p:sldId id="3387" r:id="rId23"/>
    <p:sldId id="3391" r:id="rId24"/>
    <p:sldId id="3386" r:id="rId25"/>
    <p:sldId id="3382" r:id="rId26"/>
    <p:sldId id="3383" r:id="rId27"/>
  </p:sldIdLst>
  <p:sldSz cx="9145270" cy="5144770"/>
  <p:notesSz cx="6858000" cy="9144000"/>
  <p:custDataLst>
    <p:tags r:id="rId3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5295" indent="-1295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2495" indent="-2616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69695" indent="-3943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6895" indent="-52641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162560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195072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227584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2601595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E7EAF1"/>
    <a:srgbClr val="E6469A"/>
    <a:srgbClr val="982C8B"/>
    <a:srgbClr val="004236"/>
    <a:srgbClr val="84004C"/>
    <a:srgbClr val="8B2FC3"/>
    <a:srgbClr val="AE1233"/>
    <a:srgbClr val="9F7B63"/>
    <a:srgbClr val="F48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 autoAdjust="0"/>
    <p:restoredTop sz="95317" autoAdjust="0"/>
  </p:normalViewPr>
  <p:slideViewPr>
    <p:cSldViewPr>
      <p:cViewPr varScale="1">
        <p:scale>
          <a:sx n="92" d="100"/>
          <a:sy n="92" d="100"/>
        </p:scale>
        <p:origin x="630" y="72"/>
      </p:cViewPr>
      <p:guideLst>
        <p:guide orient="horz" pos="388"/>
        <p:guide pos="4084"/>
        <p:guide orient="horz" pos="4183"/>
        <p:guide pos="7588"/>
        <p:guide pos="385"/>
        <p:guide pos="1350"/>
        <p:guide orient="horz" pos="792"/>
        <p:guide orient="horz" pos="2976"/>
        <p:guide pos="2880"/>
        <p:guide pos="5397"/>
        <p:guide pos="220"/>
        <p:guide pos="93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Microsoft YaHe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>
                <a:ea typeface="Microsoft YaHei" panose="020B0503020204020204" pitchFamily="34" charset="-122"/>
              </a:rPr>
            </a:fld>
            <a:endParaRPr lang="zh-CN" altLang="en-US" dirty="0">
              <a:ea typeface="Microsoft YaHe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Microsoft YaHe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>
                <a:ea typeface="Microsoft YaHei" panose="020B0503020204020204" pitchFamily="34" charset="-122"/>
              </a:rPr>
            </a:fld>
            <a:endParaRPr lang="zh-CN" altLang="en-US" dirty="0">
              <a:ea typeface="Microsoft YaHe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Microsoft YaHei" panose="020B0503020204020204" pitchFamily="34" charset="-122"/>
              </a:defRPr>
            </a:lvl1pPr>
          </a:lstStyle>
          <a:p>
            <a:fld id="{418F03C3-53C1-4F10-8DAF-D1F318E96C6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1pPr>
    <a:lvl2pPr marL="3238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2pPr>
    <a:lvl3pPr marL="64897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3pPr>
    <a:lvl4pPr marL="97409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4pPr>
    <a:lvl5pPr marL="129921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5pPr>
    <a:lvl6pPr marL="1625600" algn="l" defTabSz="6502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720" algn="l" defTabSz="6502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840" algn="l" defTabSz="6502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960" algn="l" defTabSz="6502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7"/>
          <p:cNvSpPr txBox="1"/>
          <p:nvPr userDrawn="1"/>
        </p:nvSpPr>
        <p:spPr>
          <a:xfrm>
            <a:off x="324322" y="196280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38"/>
          <p:cNvSpPr txBox="1"/>
          <p:nvPr userDrawn="1"/>
        </p:nvSpPr>
        <p:spPr>
          <a:xfrm>
            <a:off x="324322" y="489012"/>
            <a:ext cx="19395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Microsoft YaHei" panose="020B0503020204020204" pitchFamily="34" charset="-122"/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教学分析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800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  <p:sp>
        <p:nvSpPr>
          <p:cNvPr id="9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教学方案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800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  <p:sp>
        <p:nvSpPr>
          <p:cNvPr id="9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教学内容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800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  <p:sp>
        <p:nvSpPr>
          <p:cNvPr id="9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教学总结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800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81" y="205683"/>
            <a:ext cx="8231627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981" y="1200823"/>
            <a:ext cx="8231627" cy="3395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 dirty="0"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 dirty="0"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Microsoft YaHei" panose="020B0503020204020204" pitchFamily="34" charset="-122"/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Microsoft YaHei" panose="020B0503020204020204" pitchFamily="34" charset="-122"/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" y="0"/>
            <a:ext cx="9138700" cy="5145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  <p:txStyles>
    <p:titleStyle>
      <a:lvl1pPr algn="l" defTabSz="650240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Microsoft YaHei" panose="020B0503020204020204" pitchFamily="34" charset="-122"/>
          <a:cs typeface="+mj-cs"/>
        </a:defRPr>
      </a:lvl1pPr>
    </p:titleStyle>
    <p:bodyStyle>
      <a:lvl1pPr marL="162560" indent="-162560" algn="l" defTabSz="650240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1pPr>
      <a:lvl2pPr marL="4876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2pPr>
      <a:lvl3pPr marL="8128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3pPr>
      <a:lvl4pPr marL="113792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4pPr>
      <a:lvl5pPr marL="146304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5pPr>
      <a:lvl6pPr marL="178816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2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4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4155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2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24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36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8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60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72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4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595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5;p33"/>
          <p:cNvSpPr txBox="1"/>
          <p:nvPr/>
        </p:nvSpPr>
        <p:spPr>
          <a:xfrm>
            <a:off x="1011045" y="15523"/>
            <a:ext cx="8057733" cy="116494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ỜNG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SƯ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PHỐ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MINH</a:t>
            </a:r>
            <a:endPara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Google Shape;187;p33"/>
          <p:cNvPicPr preferRelativeResize="0"/>
          <p:nvPr/>
        </p:nvPicPr>
        <p:blipFill rotWithShape="1">
          <a:blip r:embed="rId2"/>
          <a:srcRect l="9904" r="9896"/>
          <a:stretch>
            <a:fillRect/>
          </a:stretch>
        </p:blipFill>
        <p:spPr>
          <a:xfrm>
            <a:off x="180306" y="2877007"/>
            <a:ext cx="2065014" cy="1279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80" y="226390"/>
            <a:ext cx="1595139" cy="9337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4023" y="1985958"/>
            <a:ext cx="6373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Thầy Lê Hoàng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2492" y="2428528"/>
            <a:ext cx="597065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err="1"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Nhóm</a:t>
            </a:r>
            <a:r>
              <a:rPr lang="en-US" sz="2000" b="1" dirty="0"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 8:</a:t>
            </a:r>
            <a:endParaRPr lang="en-US" sz="2000" b="1" dirty="0">
              <a:latin typeface="Times New Roman" panose="02020603050405020304"/>
              <a:ea typeface="SimSun" panose="02010600030101010101" pitchFamily="2" charset="-122"/>
              <a:cs typeface="Times New Roman" panose="02020603050405020304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09645" y="2782470"/>
          <a:ext cx="5243468" cy="1806297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621734"/>
                <a:gridCol w="2621734"/>
              </a:tblGrid>
              <a:tr h="3831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MSSV</a:t>
                      </a: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Họ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Tên</a:t>
                      </a: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557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/>
                          <a:ea typeface="Tahoma" panose="020B0604030504040204"/>
                          <a:cs typeface="Tahoma" panose="020B0604030504040204"/>
                        </a:rPr>
                        <a:t>4501104130</a:t>
                      </a:r>
                      <a:endParaRPr lang="en-GB" sz="1800" dirty="0">
                        <a:effectLst/>
                        <a:latin typeface="Tahoma" panose="020B0604030504040204"/>
                        <a:ea typeface="Tahoma" panose="020B0604030504040204"/>
                        <a:cs typeface="Tahoma" panose="020B06040305040402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/>
                          <a:ea typeface="Tahoma" panose="020B0604030504040204"/>
                          <a:cs typeface="Tahoma" panose="020B0604030504040204"/>
                        </a:rPr>
                        <a:t>Nguyễn Hồng Long</a:t>
                      </a: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557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1800" dirty="0">
                        <a:effectLst/>
                        <a:latin typeface="Tahoma" panose="020B0604030504040204"/>
                        <a:ea typeface="Tahoma" panose="020B0604030504040204"/>
                        <a:cs typeface="Tahoma" panose="020B06040305040402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1800" dirty="0">
                        <a:effectLst/>
                        <a:latin typeface="Tahoma" panose="020B0604030504040204"/>
                        <a:ea typeface="Tahoma" panose="020B0604030504040204"/>
                        <a:cs typeface="Tahoma" panose="020B0604030504040204"/>
                      </a:endParaRPr>
                    </a:p>
                  </a:txBody>
                  <a:tcPr marL="68580" marR="68580" marT="0" marB="0" anchor="ctr"/>
                </a:tc>
              </a:tr>
              <a:tr h="3557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557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6322" y="1160118"/>
            <a:ext cx="77129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PHÁT</a:t>
            </a:r>
            <a:r>
              <a:rPr lang="en-US" sz="4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 </a:t>
            </a:r>
            <a:r>
              <a:rPr lang="en-US" sz="4000" b="0" cap="none" spc="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TRIỂN</a:t>
            </a:r>
            <a:r>
              <a:rPr lang="en-US" sz="4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ỨNG</a:t>
            </a:r>
            <a:r>
              <a:rPr 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DỤNG</a:t>
            </a:r>
            <a:r>
              <a:rPr 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GIAO</a:t>
            </a:r>
            <a:r>
              <a:rPr 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DIỆN</a:t>
            </a:r>
            <a:endParaRPr lang="en-US" sz="40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TM American Sans" panose="020406030505060202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032734" y="1528428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Microsoft YaHei" panose="020B0503020204020204" pitchFamily="34" charset="-122"/>
              </a:rPr>
              <a:t>03</a:t>
            </a:r>
            <a:endParaRPr lang="zh-CN" altLang="en-US" sz="4400" dirty="0">
              <a:ea typeface="Microsoft YaHei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8556" y="3076600"/>
            <a:ext cx="65500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"/>
          <p:cNvGrpSpPr/>
          <p:nvPr/>
        </p:nvGrpSpPr>
        <p:grpSpPr bwMode="auto">
          <a:xfrm>
            <a:off x="1952788" y="1564432"/>
            <a:ext cx="2083436" cy="2088232"/>
            <a:chOff x="1047975" y="1130980"/>
            <a:chExt cx="1863725" cy="1863724"/>
          </a:xfrm>
        </p:grpSpPr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1047975" y="1130980"/>
              <a:ext cx="1863725" cy="1863724"/>
            </a:xfrm>
            <a:custGeom>
              <a:avLst/>
              <a:gdLst>
                <a:gd name="T0" fmla="*/ 931863 w 352"/>
                <a:gd name="T1" fmla="*/ 0 h 352"/>
                <a:gd name="T2" fmla="*/ 0 w 352"/>
                <a:gd name="T3" fmla="*/ 931862 h 352"/>
                <a:gd name="T4" fmla="*/ 931863 w 352"/>
                <a:gd name="T5" fmla="*/ 1863724 h 352"/>
                <a:gd name="T6" fmla="*/ 1863725 w 352"/>
                <a:gd name="T7" fmla="*/ 931862 h 352"/>
                <a:gd name="T8" fmla="*/ 931863 w 352"/>
                <a:gd name="T9" fmla="*/ 0 h 352"/>
                <a:gd name="T10" fmla="*/ 931863 w 352"/>
                <a:gd name="T11" fmla="*/ 1477213 h 352"/>
                <a:gd name="T12" fmla="*/ 381217 w 352"/>
                <a:gd name="T13" fmla="*/ 931862 h 352"/>
                <a:gd name="T14" fmla="*/ 931863 w 352"/>
                <a:gd name="T15" fmla="*/ 381216 h 352"/>
                <a:gd name="T16" fmla="*/ 1477214 w 352"/>
                <a:gd name="T17" fmla="*/ 931862 h 352"/>
                <a:gd name="T18" fmla="*/ 931863 w 352"/>
                <a:gd name="T19" fmla="*/ 1477213 h 3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2"/>
                <a:gd name="T31" fmla="*/ 0 h 352"/>
                <a:gd name="T32" fmla="*/ 352 w 352"/>
                <a:gd name="T33" fmla="*/ 352 h 3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176" y="279"/>
                  </a:moveTo>
                  <a:cubicBezTo>
                    <a:pt x="119" y="279"/>
                    <a:pt x="72" y="233"/>
                    <a:pt x="72" y="176"/>
                  </a:cubicBezTo>
                  <a:cubicBezTo>
                    <a:pt x="72" y="119"/>
                    <a:pt x="119" y="72"/>
                    <a:pt x="176" y="72"/>
                  </a:cubicBezTo>
                  <a:cubicBezTo>
                    <a:pt x="233" y="72"/>
                    <a:pt x="279" y="119"/>
                    <a:pt x="279" y="176"/>
                  </a:cubicBezTo>
                  <a:cubicBezTo>
                    <a:pt x="279" y="233"/>
                    <a:pt x="233" y="279"/>
                    <a:pt x="176" y="27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1100363" y="1797730"/>
              <a:ext cx="1754188" cy="1144587"/>
            </a:xfrm>
            <a:custGeom>
              <a:avLst/>
              <a:gdLst>
                <a:gd name="T0" fmla="*/ 1415010 w 331"/>
                <a:gd name="T1" fmla="*/ 0 h 216"/>
                <a:gd name="T2" fmla="*/ 1478606 w 331"/>
                <a:gd name="T3" fmla="*/ 264951 h 216"/>
                <a:gd name="T4" fmla="*/ 879744 w 331"/>
                <a:gd name="T5" fmla="*/ 863739 h 216"/>
                <a:gd name="T6" fmla="*/ 275582 w 331"/>
                <a:gd name="T7" fmla="*/ 264951 h 216"/>
                <a:gd name="T8" fmla="*/ 339178 w 331"/>
                <a:gd name="T9" fmla="*/ 0 h 216"/>
                <a:gd name="T10" fmla="*/ 42397 w 331"/>
                <a:gd name="T11" fmla="*/ 0 h 216"/>
                <a:gd name="T12" fmla="*/ 0 w 331"/>
                <a:gd name="T13" fmla="*/ 264951 h 216"/>
                <a:gd name="T14" fmla="*/ 879744 w 331"/>
                <a:gd name="T15" fmla="*/ 1144587 h 216"/>
                <a:gd name="T16" fmla="*/ 1754188 w 331"/>
                <a:gd name="T17" fmla="*/ 264951 h 216"/>
                <a:gd name="T18" fmla="*/ 1717090 w 331"/>
                <a:gd name="T19" fmla="*/ 0 h 216"/>
                <a:gd name="T20" fmla="*/ 1415010 w 331"/>
                <a:gd name="T21" fmla="*/ 0 h 2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1"/>
                <a:gd name="T34" fmla="*/ 0 h 216"/>
                <a:gd name="T35" fmla="*/ 331 w 331"/>
                <a:gd name="T36" fmla="*/ 216 h 2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1" h="216">
                  <a:moveTo>
                    <a:pt x="267" y="0"/>
                  </a:moveTo>
                  <a:cubicBezTo>
                    <a:pt x="275" y="15"/>
                    <a:pt x="279" y="32"/>
                    <a:pt x="279" y="50"/>
                  </a:cubicBezTo>
                  <a:cubicBezTo>
                    <a:pt x="279" y="112"/>
                    <a:pt x="228" y="163"/>
                    <a:pt x="166" y="163"/>
                  </a:cubicBezTo>
                  <a:cubicBezTo>
                    <a:pt x="103" y="163"/>
                    <a:pt x="52" y="112"/>
                    <a:pt x="52" y="50"/>
                  </a:cubicBezTo>
                  <a:cubicBezTo>
                    <a:pt x="52" y="32"/>
                    <a:pt x="57" y="15"/>
                    <a:pt x="6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15"/>
                    <a:pt x="0" y="32"/>
                    <a:pt x="0" y="50"/>
                  </a:cubicBezTo>
                  <a:cubicBezTo>
                    <a:pt x="0" y="141"/>
                    <a:pt x="75" y="216"/>
                    <a:pt x="166" y="216"/>
                  </a:cubicBezTo>
                  <a:cubicBezTo>
                    <a:pt x="257" y="216"/>
                    <a:pt x="331" y="141"/>
                    <a:pt x="331" y="50"/>
                  </a:cubicBezTo>
                  <a:cubicBezTo>
                    <a:pt x="331" y="32"/>
                    <a:pt x="329" y="15"/>
                    <a:pt x="324" y="0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grpSp>
        <p:nvGrpSpPr>
          <p:cNvPr id="4" name="组合 12"/>
          <p:cNvGrpSpPr/>
          <p:nvPr/>
        </p:nvGrpSpPr>
        <p:grpSpPr bwMode="auto">
          <a:xfrm>
            <a:off x="5235778" y="1564432"/>
            <a:ext cx="2085210" cy="2088232"/>
            <a:chOff x="3494313" y="1130980"/>
            <a:chExt cx="1865313" cy="1863724"/>
          </a:xfrm>
        </p:grpSpPr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3494313" y="1130980"/>
              <a:ext cx="1865313" cy="1863724"/>
            </a:xfrm>
            <a:custGeom>
              <a:avLst/>
              <a:gdLst>
                <a:gd name="T0" fmla="*/ 932657 w 352"/>
                <a:gd name="T1" fmla="*/ 0 h 352"/>
                <a:gd name="T2" fmla="*/ 0 w 352"/>
                <a:gd name="T3" fmla="*/ 931862 h 352"/>
                <a:gd name="T4" fmla="*/ 932657 w 352"/>
                <a:gd name="T5" fmla="*/ 1863724 h 352"/>
                <a:gd name="T6" fmla="*/ 1865313 w 352"/>
                <a:gd name="T7" fmla="*/ 931862 h 352"/>
                <a:gd name="T8" fmla="*/ 932657 w 352"/>
                <a:gd name="T9" fmla="*/ 0 h 352"/>
                <a:gd name="T10" fmla="*/ 932657 w 352"/>
                <a:gd name="T11" fmla="*/ 1477213 h 352"/>
                <a:gd name="T12" fmla="*/ 381541 w 352"/>
                <a:gd name="T13" fmla="*/ 931862 h 352"/>
                <a:gd name="T14" fmla="*/ 932657 w 352"/>
                <a:gd name="T15" fmla="*/ 381216 h 352"/>
                <a:gd name="T16" fmla="*/ 1478473 w 352"/>
                <a:gd name="T17" fmla="*/ 931862 h 352"/>
                <a:gd name="T18" fmla="*/ 932657 w 352"/>
                <a:gd name="T19" fmla="*/ 1477213 h 3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2"/>
                <a:gd name="T31" fmla="*/ 0 h 352"/>
                <a:gd name="T32" fmla="*/ 352 w 352"/>
                <a:gd name="T33" fmla="*/ 352 h 3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176" y="279"/>
                  </a:moveTo>
                  <a:cubicBezTo>
                    <a:pt x="119" y="279"/>
                    <a:pt x="72" y="233"/>
                    <a:pt x="72" y="176"/>
                  </a:cubicBezTo>
                  <a:cubicBezTo>
                    <a:pt x="72" y="119"/>
                    <a:pt x="119" y="72"/>
                    <a:pt x="176" y="72"/>
                  </a:cubicBezTo>
                  <a:cubicBezTo>
                    <a:pt x="233" y="72"/>
                    <a:pt x="279" y="119"/>
                    <a:pt x="279" y="176"/>
                  </a:cubicBezTo>
                  <a:cubicBezTo>
                    <a:pt x="279" y="233"/>
                    <a:pt x="233" y="279"/>
                    <a:pt x="176" y="27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1" name="Freeform 15"/>
            <p:cNvSpPr/>
            <p:nvPr/>
          </p:nvSpPr>
          <p:spPr bwMode="auto">
            <a:xfrm>
              <a:off x="3595913" y="2339067"/>
              <a:ext cx="1663700" cy="603250"/>
            </a:xfrm>
            <a:custGeom>
              <a:avLst/>
              <a:gdLst>
                <a:gd name="T0" fmla="*/ 1366989 w 314"/>
                <a:gd name="T1" fmla="*/ 0 h 114"/>
                <a:gd name="T2" fmla="*/ 831850 w 314"/>
                <a:gd name="T3" fmla="*/ 322792 h 114"/>
                <a:gd name="T4" fmla="*/ 296711 w 314"/>
                <a:gd name="T5" fmla="*/ 0 h 114"/>
                <a:gd name="T6" fmla="*/ 0 w 314"/>
                <a:gd name="T7" fmla="*/ 0 h 114"/>
                <a:gd name="T8" fmla="*/ 831850 w 314"/>
                <a:gd name="T9" fmla="*/ 603250 h 114"/>
                <a:gd name="T10" fmla="*/ 1663700 w 314"/>
                <a:gd name="T11" fmla="*/ 0 h 114"/>
                <a:gd name="T12" fmla="*/ 1366989 w 314"/>
                <a:gd name="T13" fmla="*/ 0 h 1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4"/>
                <a:gd name="T22" fmla="*/ 0 h 114"/>
                <a:gd name="T23" fmla="*/ 314 w 314"/>
                <a:gd name="T24" fmla="*/ 114 h 1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4" h="114">
                  <a:moveTo>
                    <a:pt x="258" y="0"/>
                  </a:moveTo>
                  <a:cubicBezTo>
                    <a:pt x="239" y="37"/>
                    <a:pt x="201" y="61"/>
                    <a:pt x="157" y="61"/>
                  </a:cubicBezTo>
                  <a:cubicBezTo>
                    <a:pt x="113" y="61"/>
                    <a:pt x="75" y="37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66"/>
                    <a:pt x="84" y="114"/>
                    <a:pt x="157" y="114"/>
                  </a:cubicBezTo>
                  <a:cubicBezTo>
                    <a:pt x="230" y="114"/>
                    <a:pt x="292" y="66"/>
                    <a:pt x="314" y="0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188799" y="2112378"/>
            <a:ext cx="1620029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Bộ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phận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quản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lí</a:t>
            </a:r>
            <a:br>
              <a:rPr lang="en-US" dirty="0"/>
            </a:b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Admin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08675" y="2110879"/>
            <a:ext cx="1139955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Bộ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Phận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sử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dụng</a:t>
            </a:r>
            <a:endParaRPr lang="en-US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algn="ctr"/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Staff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7;p48"/>
          <p:cNvSpPr/>
          <p:nvPr/>
        </p:nvSpPr>
        <p:spPr>
          <a:xfrm>
            <a:off x="3492674" y="484312"/>
            <a:ext cx="1916100" cy="1916100"/>
          </a:xfrm>
          <a:prstGeom prst="ellipse">
            <a:avLst/>
          </a:prstGeom>
          <a:gradFill>
            <a:gsLst>
              <a:gs pos="0">
                <a:srgbClr val="645CA7">
                  <a:alpha val="76470"/>
                </a:srgbClr>
              </a:gs>
              <a:gs pos="100000">
                <a:srgbClr val="D77EAD">
                  <a:alpha val="7647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Bộ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phận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quản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lí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 </a:t>
            </a:r>
            <a:endPara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Admin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64797" y="2788568"/>
            <a:ext cx="5815993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Cập nhật món ăn và thông </a:t>
            </a:r>
            <a:r>
              <a:rPr lang="vi-VN" sz="2400" dirty="0" smtClean="0">
                <a:latin typeface="Tahoma" panose="020B0604030504040204"/>
                <a:ea typeface="Tahoma" panose="020B0604030504040204"/>
                <a:cs typeface="Tahoma" panose="020B0604030504040204"/>
              </a:rPr>
              <a:t>tin </a:t>
            </a:r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Có</a:t>
            </a:r>
            <a:r>
              <a:rPr lang="vi-VN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khả</a:t>
            </a:r>
            <a:r>
              <a:rPr lang="vi-VN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năng </a:t>
            </a:r>
            <a:r>
              <a:rPr lang="vi-VN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chỉnh</a:t>
            </a:r>
            <a:r>
              <a:rPr lang="vi-VN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sửa</a:t>
            </a:r>
            <a:endParaRPr lang="vi-VN" sz="2400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6;p48"/>
          <p:cNvSpPr/>
          <p:nvPr/>
        </p:nvSpPr>
        <p:spPr>
          <a:xfrm>
            <a:off x="3636862" y="192264"/>
            <a:ext cx="2005504" cy="1916100"/>
          </a:xfrm>
          <a:prstGeom prst="ellipse">
            <a:avLst/>
          </a:prstGeom>
          <a:solidFill>
            <a:schemeClr val="accent6">
              <a:lumMod val="40000"/>
              <a:lumOff val="60000"/>
              <a:alpha val="764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1020;p48"/>
          <p:cNvGrpSpPr/>
          <p:nvPr/>
        </p:nvGrpSpPr>
        <p:grpSpPr>
          <a:xfrm>
            <a:off x="4989712" y="485123"/>
            <a:ext cx="1303360" cy="1191540"/>
            <a:chOff x="4166100" y="2738500"/>
            <a:chExt cx="1303360" cy="1191540"/>
          </a:xfrm>
        </p:grpSpPr>
        <p:sp>
          <p:nvSpPr>
            <p:cNvPr id="5" name="Google Shape;1021;p48"/>
            <p:cNvSpPr/>
            <p:nvPr/>
          </p:nvSpPr>
          <p:spPr>
            <a:xfrm>
              <a:off x="4166100" y="3298484"/>
              <a:ext cx="44100" cy="4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Google Shape;1022;p48"/>
            <p:cNvSpPr/>
            <p:nvPr/>
          </p:nvSpPr>
          <p:spPr>
            <a:xfrm>
              <a:off x="5193483" y="2738500"/>
              <a:ext cx="44100" cy="4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Google Shape;1023;p48"/>
            <p:cNvSpPr/>
            <p:nvPr/>
          </p:nvSpPr>
          <p:spPr>
            <a:xfrm>
              <a:off x="5380280" y="3319777"/>
              <a:ext cx="22800" cy="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1024;p48"/>
            <p:cNvSpPr/>
            <p:nvPr/>
          </p:nvSpPr>
          <p:spPr>
            <a:xfrm>
              <a:off x="5036285" y="3885940"/>
              <a:ext cx="44100" cy="4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1025;p48"/>
            <p:cNvSpPr/>
            <p:nvPr/>
          </p:nvSpPr>
          <p:spPr>
            <a:xfrm>
              <a:off x="5425360" y="2955586"/>
              <a:ext cx="44100" cy="44100"/>
            </a:xfrm>
            <a:prstGeom prst="ellipse">
              <a:avLst/>
            </a:pr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1026;p48"/>
            <p:cNvSpPr/>
            <p:nvPr/>
          </p:nvSpPr>
          <p:spPr>
            <a:xfrm>
              <a:off x="4243982" y="2801609"/>
              <a:ext cx="44100" cy="44100"/>
            </a:xfrm>
            <a:prstGeom prst="ellipse">
              <a:avLst/>
            </a:pr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1027;p48"/>
            <p:cNvSpPr/>
            <p:nvPr/>
          </p:nvSpPr>
          <p:spPr>
            <a:xfrm>
              <a:off x="5013356" y="2999738"/>
              <a:ext cx="22800" cy="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Google Shape;1042;p48"/>
          <p:cNvSpPr txBox="1"/>
          <p:nvPr/>
        </p:nvSpPr>
        <p:spPr>
          <a:xfrm flipH="1">
            <a:off x="3909598" y="522254"/>
            <a:ext cx="1448316" cy="137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Bộ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phận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sử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dụng</a:t>
            </a:r>
            <a:endParaRPr lang="en-US" sz="1800" b="1" dirty="0" err="1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Staff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77EA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ngleber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11232" y="2540065"/>
            <a:ext cx="7208923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 </a:t>
            </a:r>
            <a:r>
              <a:rPr lang="vi-VN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Sử </a:t>
            </a:r>
            <a:r>
              <a:rPr lang="vi-VN" sz="2400" dirty="0" smtClean="0">
                <a:latin typeface="Tahoma" panose="020B0604030504040204"/>
                <a:ea typeface="Tahoma" panose="020B0604030504040204"/>
                <a:cs typeface="Tahoma" panose="020B0604030504040204"/>
              </a:rPr>
              <a:t>dụng</a:t>
            </a:r>
            <a:r>
              <a:rPr lang="en-US" sz="2400" dirty="0" smtClean="0">
                <a:latin typeface="Tahoma" panose="020B0604030504040204"/>
                <a:ea typeface="Tahoma" panose="020B0604030504040204"/>
                <a:cs typeface="Tahoma" panose="020B0604030504040204"/>
              </a:rPr>
              <a:t>, </a:t>
            </a:r>
            <a:r>
              <a:rPr lang="vi-VN" sz="2400" dirty="0" smtClean="0">
                <a:latin typeface="Tahoma" panose="020B0604030504040204"/>
                <a:ea typeface="Tahoma" panose="020B0604030504040204"/>
                <a:cs typeface="Tahoma" panose="020B0604030504040204"/>
              </a:rPr>
              <a:t>theo dõi</a:t>
            </a:r>
            <a:r>
              <a:rPr lang="en-US" sz="2400" dirty="0" smtClean="0">
                <a:latin typeface="Tahoma" panose="020B0604030504040204"/>
                <a:ea typeface="Tahoma" panose="020B0604030504040204"/>
                <a:cs typeface="Tahoma" panose="020B0604030504040204"/>
              </a:rPr>
              <a:t>, chỉnh sửa</a:t>
            </a:r>
            <a:r>
              <a:rPr lang="vi-VN" sz="2400" dirty="0" smtClean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thông tin đã và đang xảy ra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781" y="988368"/>
            <a:ext cx="9201150" cy="40035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56570" y="124272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 tạo đơn giản của mô hình 3 lớp (3 Layer)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020;p48"/>
          <p:cNvGrpSpPr/>
          <p:nvPr/>
        </p:nvGrpSpPr>
        <p:grpSpPr>
          <a:xfrm>
            <a:off x="4989712" y="485123"/>
            <a:ext cx="1303360" cy="1191540"/>
            <a:chOff x="4166100" y="2738500"/>
            <a:chExt cx="1303360" cy="1191540"/>
          </a:xfrm>
        </p:grpSpPr>
        <p:sp>
          <p:nvSpPr>
            <p:cNvPr id="5" name="Google Shape;1021;p48"/>
            <p:cNvSpPr/>
            <p:nvPr/>
          </p:nvSpPr>
          <p:spPr>
            <a:xfrm>
              <a:off x="4166100" y="3298484"/>
              <a:ext cx="44100" cy="4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Google Shape;1022;p48"/>
            <p:cNvSpPr/>
            <p:nvPr/>
          </p:nvSpPr>
          <p:spPr>
            <a:xfrm>
              <a:off x="5193483" y="2738500"/>
              <a:ext cx="44100" cy="4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Google Shape;1023;p48"/>
            <p:cNvSpPr/>
            <p:nvPr/>
          </p:nvSpPr>
          <p:spPr>
            <a:xfrm>
              <a:off x="5380280" y="3319777"/>
              <a:ext cx="22800" cy="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1024;p48"/>
            <p:cNvSpPr/>
            <p:nvPr/>
          </p:nvSpPr>
          <p:spPr>
            <a:xfrm>
              <a:off x="5036285" y="3885940"/>
              <a:ext cx="44100" cy="4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1025;p48"/>
            <p:cNvSpPr/>
            <p:nvPr/>
          </p:nvSpPr>
          <p:spPr>
            <a:xfrm>
              <a:off x="5425360" y="2955586"/>
              <a:ext cx="44100" cy="44100"/>
            </a:xfrm>
            <a:prstGeom prst="ellipse">
              <a:avLst/>
            </a:pr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1026;p48"/>
            <p:cNvSpPr/>
            <p:nvPr/>
          </p:nvSpPr>
          <p:spPr>
            <a:xfrm>
              <a:off x="4243982" y="2801609"/>
              <a:ext cx="44100" cy="44100"/>
            </a:xfrm>
            <a:prstGeom prst="ellipse">
              <a:avLst/>
            </a:pr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1027;p48"/>
            <p:cNvSpPr/>
            <p:nvPr/>
          </p:nvSpPr>
          <p:spPr>
            <a:xfrm>
              <a:off x="5013356" y="2999738"/>
              <a:ext cx="22800" cy="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556570" y="124272"/>
            <a:ext cx="3736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Pattern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68559" y="769205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1B1B1B"/>
                </a:solidFill>
                <a:latin typeface="Open Sans"/>
              </a:rPr>
              <a:t>Single Pattern </a:t>
            </a:r>
            <a:r>
              <a:rPr lang="it-IT" dirty="0" smtClean="0">
                <a:solidFill>
                  <a:srgbClr val="1B1B1B"/>
                </a:solidFill>
                <a:latin typeface="Open Sans"/>
              </a:rPr>
              <a:t>hay Singleton là </a:t>
            </a:r>
            <a:r>
              <a:rPr lang="it-IT" dirty="0">
                <a:solidFill>
                  <a:srgbClr val="1B1B1B"/>
                </a:solidFill>
                <a:latin typeface="Open Sans"/>
              </a:rPr>
              <a:t>một design pattern mà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19730" y="1673548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92B2C"/>
                </a:solidFill>
                <a:latin typeface="Open Sans"/>
              </a:rPr>
              <a:t>1. Đảm </a:t>
            </a:r>
            <a:r>
              <a:rPr lang="en-US" dirty="0">
                <a:solidFill>
                  <a:srgbClr val="292B2C"/>
                </a:solidFill>
                <a:latin typeface="Open Sans"/>
              </a:rPr>
              <a:t>bảo rằng một class chỉ có duy nhất một </a:t>
            </a:r>
            <a:r>
              <a:rPr lang="en-US" dirty="0" smtClean="0">
                <a:solidFill>
                  <a:srgbClr val="292B2C"/>
                </a:solidFill>
                <a:latin typeface="Open Sans"/>
              </a:rPr>
              <a:t>instance (khởi tạo)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16410" y="2788568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92B2C"/>
                </a:solidFill>
                <a:latin typeface="Open Sans"/>
              </a:rPr>
              <a:t>2. Và </a:t>
            </a:r>
            <a:r>
              <a:rPr lang="en-US" dirty="0">
                <a:solidFill>
                  <a:srgbClr val="292B2C"/>
                </a:solidFill>
                <a:latin typeface="Open Sans"/>
              </a:rPr>
              <a:t>cung cấp một </a:t>
            </a:r>
            <a:r>
              <a:rPr lang="en-US" dirty="0" smtClean="0">
                <a:solidFill>
                  <a:srgbClr val="292B2C"/>
                </a:solidFill>
                <a:latin typeface="Open Sans"/>
              </a:rPr>
              <a:t>cách </a:t>
            </a:r>
            <a:r>
              <a:rPr lang="en-US" dirty="0" err="1" smtClean="0">
                <a:solidFill>
                  <a:srgbClr val="292B2C"/>
                </a:solidFill>
                <a:latin typeface="Open Sans"/>
              </a:rPr>
              <a:t>toàn</a:t>
            </a:r>
            <a:r>
              <a:rPr lang="en-US" dirty="0" smtClean="0">
                <a:solidFill>
                  <a:srgbClr val="292B2C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292B2C"/>
                </a:solidFill>
                <a:latin typeface="Open Sans"/>
              </a:rPr>
              <a:t>cầu</a:t>
            </a:r>
            <a:r>
              <a:rPr lang="en-US" dirty="0">
                <a:solidFill>
                  <a:srgbClr val="292B2C"/>
                </a:solidFill>
                <a:latin typeface="Open Sans"/>
              </a:rPr>
              <a:t> để truy cấp tới instance đó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16410" y="3718922"/>
            <a:ext cx="6514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92B2C"/>
                </a:solidFill>
                <a:latin typeface="Open Sans"/>
              </a:rPr>
              <a:t>3. Dễ dàng thêm bớt, cung cấp thông tin cho class chạy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2140" y="556260"/>
            <a:ext cx="375793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solidFill>
                  <a:srgbClr val="1B1B1B"/>
                </a:solidFill>
                <a:latin typeface="Open Sans"/>
              </a:rPr>
              <a:t>Ví dụ về Single Pattern :</a:t>
            </a:r>
            <a:endParaRPr lang="en-US" dirty="0"/>
          </a:p>
        </p:txBody>
      </p:sp>
      <p:pic>
        <p:nvPicPr>
          <p:cNvPr id="1026" name="Picture 2" descr="https://viblo.asia/uploads/59053b60-51ce-4015-9130-5dcd2be78ba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04" y="924739"/>
            <a:ext cx="7858125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1"/>
          <p:cNvSpPr/>
          <p:nvPr/>
        </p:nvSpPr>
        <p:spPr>
          <a:xfrm>
            <a:off x="3975457" y="1470136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Microsoft YaHei" panose="020B0503020204020204" pitchFamily="34" charset="-122"/>
              </a:rPr>
              <a:t>04</a:t>
            </a:r>
            <a:endParaRPr lang="zh-CN" altLang="en-US" sz="4400" dirty="0">
              <a:ea typeface="Microsoft YaHei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4482" y="2788568"/>
            <a:ext cx="5982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CHƯƠNG TRÌNH</a:t>
            </a:r>
            <a:endParaRPr lang="en-US" sz="32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0626" y="412304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7" descr="Graphical user interface, text, application, email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2168" y="1625772"/>
            <a:ext cx="4276388" cy="2059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8658" y="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8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8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endParaRPr lang="en-US" sz="28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5" descr="A picture containing tabl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3036" y="523220"/>
            <a:ext cx="6727587" cy="44448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1861" y="1636440"/>
            <a:ext cx="4572000" cy="119888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algn="ctr"/>
            <a:r>
              <a:rPr lang="en-US" sz="3600" dirty="0" err="1">
                <a:solidFill>
                  <a:srgbClr val="C0000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Đề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tài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: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Quản </a:t>
            </a:r>
            <a:r>
              <a:rPr lang="en-US" sz="3600" b="1" dirty="0" err="1">
                <a:solidFill>
                  <a:srgbClr val="C0000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lý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quán ăn</a:t>
            </a:r>
            <a:endParaRPr lang="en-US" sz="3600" b="1" dirty="0" err="1">
              <a:solidFill>
                <a:srgbClr val="C00000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16410" y="3004592"/>
            <a:ext cx="583264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0626" y="124272"/>
            <a:ext cx="387982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Giao </a:t>
            </a:r>
            <a:r>
              <a:rPr lang="en-US" sz="2400" b="1" dirty="0" err="1">
                <a:solidFill>
                  <a:srgbClr val="7030A0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diện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admin</a:t>
            </a:r>
            <a:endParaRPr lang="en-US" sz="2400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4" descr="Graphical user interface, applicati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402" y="599745"/>
            <a:ext cx="6943242" cy="4161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386" y="585937"/>
            <a:ext cx="7327760" cy="44199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32634" y="124272"/>
            <a:ext cx="387982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Giao diện </a:t>
            </a:r>
            <a:r>
              <a:rPr lang="en-US" sz="2400" b="1" dirty="0" smtClean="0">
                <a:solidFill>
                  <a:srgbClr val="7030A0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admin</a:t>
            </a:r>
            <a:endParaRPr lang="en-US" sz="2400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69116" y="113428"/>
            <a:ext cx="4445448" cy="46166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400" b="1" dirty="0">
                <a:solidFill>
                  <a:srgbClr val="004236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Giao </a:t>
            </a:r>
            <a:r>
              <a:rPr lang="en-US" sz="2400" b="1" dirty="0" err="1">
                <a:solidFill>
                  <a:srgbClr val="004236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diện</a:t>
            </a:r>
            <a:r>
              <a:rPr lang="en-US" sz="2400" b="1" dirty="0">
                <a:solidFill>
                  <a:srgbClr val="004236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b="1" dirty="0" err="1">
                <a:solidFill>
                  <a:srgbClr val="004236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thông</a:t>
            </a:r>
            <a:r>
              <a:rPr lang="en-US" sz="2400" b="1" dirty="0">
                <a:solidFill>
                  <a:srgbClr val="004236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tin </a:t>
            </a:r>
            <a:r>
              <a:rPr lang="en-US" sz="2400" b="1" dirty="0" err="1">
                <a:solidFill>
                  <a:srgbClr val="004236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cá</a:t>
            </a:r>
            <a:r>
              <a:rPr lang="en-US" sz="2400" b="1" dirty="0">
                <a:solidFill>
                  <a:srgbClr val="004236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b="1" dirty="0" err="1">
                <a:solidFill>
                  <a:srgbClr val="004236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nhân</a:t>
            </a:r>
            <a:endParaRPr lang="en-US" dirty="0" err="1"/>
          </a:p>
        </p:txBody>
      </p:sp>
      <p:pic>
        <p:nvPicPr>
          <p:cNvPr id="4" name="Picture 4" descr="Graphical user interface, text, application, email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9562" y="851972"/>
            <a:ext cx="5605562" cy="3600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12754" y="268288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Microsoft YaHei" panose="020B0503020204020204" pitchFamily="34" charset="-122"/>
              </a:rPr>
              <a:t>05</a:t>
            </a:r>
            <a:endParaRPr lang="zh-CN" altLang="en-US" sz="4400" dirty="0"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8418" y="1132384"/>
            <a:ext cx="209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982C8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200" b="1" dirty="0">
                <a:solidFill>
                  <a:srgbClr val="982C8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solidFill>
                  <a:srgbClr val="982C8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en-US" sz="3200" b="1" dirty="0">
              <a:solidFill>
                <a:srgbClr val="982C8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362" y="1564432"/>
            <a:ext cx="7659327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ahoma" panose="020B0604030504040204"/>
                <a:ea typeface="Tahoma" panose="020B0604030504040204"/>
                <a:cs typeface="Tahoma" panose="020B0604030504040204"/>
              </a:rPr>
              <a:t>_ </a:t>
            </a:r>
            <a:r>
              <a:rPr lang="en-US" sz="2400" dirty="0" smtClean="0">
                <a:latin typeface="Tahoma" panose="020B0604030504040204"/>
                <a:ea typeface="Tahoma" panose="020B0604030504040204"/>
                <a:cs typeface="Tahoma" panose="020B0604030504040204"/>
              </a:rPr>
              <a:t>Phần 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mềm giúp cải thiện việc quản lí các vấn đề về thông tin, chức năng và cả thời gian tốt hơn</a:t>
            </a:r>
            <a:r>
              <a:rPr lang="en-US" sz="2400" dirty="0" smtClean="0">
                <a:latin typeface="Tahoma" panose="020B0604030504040204"/>
                <a:ea typeface="Tahoma" panose="020B0604030504040204"/>
                <a:cs typeface="Tahoma" panose="020B0604030504040204"/>
              </a:rPr>
              <a:t>.</a:t>
            </a:r>
            <a:endParaRPr lang="en-US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4361" y="2788568"/>
            <a:ext cx="76593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 Đề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nhóm vẫn chưa được hoàn thiện và còn rất thiếu xót kính mong nhận được sự đóng góp của giảng viên và các bạn để hoàn thiện hơn.</a:t>
            </a:r>
            <a:endParaRPr lang="vi-V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rt 1"/>
          <p:cNvSpPr/>
          <p:nvPr/>
        </p:nvSpPr>
        <p:spPr>
          <a:xfrm>
            <a:off x="2412554" y="1276350"/>
            <a:ext cx="4536505" cy="3168352"/>
          </a:xfrm>
          <a:prstGeom prst="hear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nghe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6460" y="94615"/>
            <a:ext cx="229235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b="1" dirty="0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 dirty="0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ln w="0"/>
              <a:solidFill>
                <a:srgbClr val="B4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5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354" y="616319"/>
            <a:ext cx="7695560" cy="4419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73905" y="822325"/>
            <a:ext cx="1551940" cy="869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Đăng nhập</a:t>
            </a:r>
            <a:endParaRPr lang="en-US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3086735" y="1257300"/>
            <a:ext cx="148717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25845" y="1332865"/>
            <a:ext cx="716915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044700" y="1564005"/>
            <a:ext cx="1224280" cy="7924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Admin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90055" y="1530350"/>
            <a:ext cx="1369060" cy="7924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Staff</a:t>
            </a:r>
            <a:endParaRPr lang="en-US"/>
          </a:p>
          <a:p>
            <a:pPr algn="ctr"/>
            <a:r>
              <a:rPr lang="en-US"/>
              <a:t>(người dùng)</a:t>
            </a:r>
            <a:endParaRPr lang="en-US"/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>
          <a:xfrm flipH="1">
            <a:off x="2556510" y="2356485"/>
            <a:ext cx="100330" cy="107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70835" y="2292350"/>
            <a:ext cx="837565" cy="1000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60475" y="2322830"/>
            <a:ext cx="1036955" cy="1113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 flipH="1" flipV="1">
            <a:off x="1403985" y="1636395"/>
            <a:ext cx="64071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732905" y="2292350"/>
            <a:ext cx="416560" cy="1143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813040" y="2284095"/>
            <a:ext cx="431800" cy="1080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73075" y="1070610"/>
            <a:ext cx="1075055" cy="7289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Quản lý bàn ăn</a:t>
            </a: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" y="3364230"/>
            <a:ext cx="1468120" cy="910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Quản lý doanh thu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53895" y="3363595"/>
            <a:ext cx="1315085" cy="1224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Quản lý them xóa thức ăn</a:t>
            </a: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27400" y="3208020"/>
            <a:ext cx="1344930" cy="12230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Quản lý tài khoản</a:t>
            </a: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125845" y="3435985"/>
            <a:ext cx="1075055" cy="7289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Quản lý bàn ăn</a:t>
            </a: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20795" y="2007870"/>
            <a:ext cx="1389380" cy="7289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Thanh toán</a:t>
            </a:r>
            <a:endParaRPr lang="en-US"/>
          </a:p>
        </p:txBody>
      </p:sp>
      <p:cxnSp>
        <p:nvCxnSpPr>
          <p:cNvPr id="27" name="Straight Arrow Connector 26"/>
          <p:cNvCxnSpPr>
            <a:endCxn id="26" idx="2"/>
          </p:cNvCxnSpPr>
          <p:nvPr/>
        </p:nvCxnSpPr>
        <p:spPr>
          <a:xfrm>
            <a:off x="3242310" y="2141220"/>
            <a:ext cx="578485" cy="231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660005" y="3364230"/>
            <a:ext cx="1389380" cy="7289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Thanh toán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/>
          <p:cNvSpPr/>
          <p:nvPr/>
        </p:nvSpPr>
        <p:spPr bwMode="auto">
          <a:xfrm>
            <a:off x="756370" y="1351258"/>
            <a:ext cx="3511493" cy="3093464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51" tIns="45725" rIns="91451" bIns="45725" numCol="1" anchor="t" anchorCtr="0" compatLnSpc="1"/>
          <a:lstStyle/>
          <a:p>
            <a:endParaRPr lang="zh-CN" altLang="en-US" dirty="0">
              <a:solidFill>
                <a:schemeClr val="accent1">
                  <a:lumMod val="75000"/>
                </a:schemeClr>
              </a:solidFill>
              <a:ea typeface="Microsoft YaHei" panose="020B0503020204020204" pitchFamily="34" charset="-122"/>
            </a:endParaRPr>
          </a:p>
        </p:txBody>
      </p:sp>
      <p:sp>
        <p:nvSpPr>
          <p:cNvPr id="28" name="Freeform 11"/>
          <p:cNvSpPr/>
          <p:nvPr/>
        </p:nvSpPr>
        <p:spPr bwMode="auto">
          <a:xfrm>
            <a:off x="1048745" y="1012654"/>
            <a:ext cx="2926744" cy="254723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</a:ln>
        </p:spPr>
        <p:txBody>
          <a:bodyPr vert="horz" wrap="square" lIns="91451" tIns="45725" rIns="91451" bIns="45725" numCol="1" anchor="t" anchorCtr="0" compatLnSpc="1"/>
          <a:lstStyle/>
          <a:p>
            <a:endParaRPr lang="zh-CN" altLang="en-US" dirty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  <p:sp>
        <p:nvSpPr>
          <p:cNvPr id="25" name="MH_Others_2"/>
          <p:cNvSpPr txBox="1"/>
          <p:nvPr>
            <p:custDataLst>
              <p:tags r:id="rId1"/>
            </p:custDataLst>
          </p:nvPr>
        </p:nvSpPr>
        <p:spPr>
          <a:xfrm>
            <a:off x="1683567" y="2283510"/>
            <a:ext cx="1657098" cy="492443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Nội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dung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4768942" y="756594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kern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3000" kern="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768942" y="1472777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kern="0" dirty="0">
                <a:solidFill>
                  <a:schemeClr val="accent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3000" kern="0" dirty="0">
              <a:solidFill>
                <a:schemeClr val="accent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768942" y="2188959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kern="0" dirty="0">
                <a:solidFill>
                  <a:schemeClr val="accent3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3000" kern="0" dirty="0">
              <a:solidFill>
                <a:schemeClr val="accent3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768942" y="2905142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kern="0" dirty="0">
                <a:solidFill>
                  <a:schemeClr val="accent4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3000" kern="0" dirty="0">
              <a:solidFill>
                <a:schemeClr val="accent4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Text_1"/>
          <p:cNvSpPr/>
          <p:nvPr>
            <p:custDataLst>
              <p:tags r:id="rId6"/>
            </p:custDataLst>
          </p:nvPr>
        </p:nvSpPr>
        <p:spPr>
          <a:xfrm>
            <a:off x="5450654" y="827988"/>
            <a:ext cx="333872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Arial" panose="020B0604020202020204" pitchFamily="34" charset="0"/>
              </a:rPr>
              <a:t>     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Microsoft YaHei" panose="020B0503020204020204" pitchFamily="34" charset="-122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MH_Text_2"/>
          <p:cNvSpPr/>
          <p:nvPr>
            <p:custDataLst>
              <p:tags r:id="rId7"/>
            </p:custDataLst>
          </p:nvPr>
        </p:nvSpPr>
        <p:spPr>
          <a:xfrm>
            <a:off x="5450654" y="1544170"/>
            <a:ext cx="2308899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 dùng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Microsoft YaHei" panose="020B0503020204020204" pitchFamily="34" charset="-122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MH_Text_3"/>
          <p:cNvSpPr/>
          <p:nvPr>
            <p:custDataLst>
              <p:tags r:id="rId8"/>
            </p:custDataLst>
          </p:nvPr>
        </p:nvSpPr>
        <p:spPr>
          <a:xfrm>
            <a:off x="5450654" y="2260353"/>
            <a:ext cx="273403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Microsoft YaHei" panose="020B0503020204020204" pitchFamily="34" charset="-122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MH_Text_4"/>
          <p:cNvSpPr/>
          <p:nvPr>
            <p:custDataLst>
              <p:tags r:id="rId9"/>
            </p:custDataLst>
          </p:nvPr>
        </p:nvSpPr>
        <p:spPr>
          <a:xfrm>
            <a:off x="5450654" y="2976535"/>
            <a:ext cx="3511493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chương trình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Microsoft YaHei" panose="020B0503020204020204" pitchFamily="34" charset="-122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MH_Other_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4768941" y="3617619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8B2FC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kern="0" dirty="0">
                <a:ln>
                  <a:solidFill>
                    <a:srgbClr val="7030A0"/>
                  </a:solidFill>
                </a:ln>
                <a:solidFill>
                  <a:srgbClr val="8B2FC3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5</a:t>
            </a:r>
            <a:endParaRPr lang="en-US" altLang="zh-CN" sz="3000" kern="0" dirty="0">
              <a:ln>
                <a:solidFill>
                  <a:srgbClr val="7030A0"/>
                </a:solidFill>
              </a:ln>
              <a:solidFill>
                <a:srgbClr val="8B2FC3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02039" y="3668071"/>
            <a:ext cx="1727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5" grpId="0"/>
          <p:bldP spid="14" grpId="0" animBg="1"/>
          <p:bldP spid="15" grpId="0" animBg="1"/>
          <p:bldP spid="26" grpId="0" animBg="1"/>
          <p:bldP spid="29" grpId="0" animBg="1"/>
          <p:bldP spid="30" grpId="0"/>
          <p:bldP spid="31" grpId="0"/>
          <p:bldP spid="32" grpId="0"/>
          <p:bldP spid="33" grpId="0"/>
          <p:bldP spid="16" grpId="0" animBg="1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5" grpId="0"/>
          <p:bldP spid="14" grpId="0" animBg="1"/>
          <p:bldP spid="15" grpId="0" animBg="1"/>
          <p:bldP spid="26" grpId="0" animBg="1"/>
          <p:bldP spid="29" grpId="0" animBg="1"/>
          <p:bldP spid="30" grpId="0"/>
          <p:bldP spid="31" grpId="0"/>
          <p:bldP spid="32" grpId="0"/>
          <p:bldP spid="33" grpId="0"/>
          <p:bldP spid="16" grpId="0" animBg="1"/>
          <p:bldP spid="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" y="-91752"/>
            <a:ext cx="9138700" cy="5145088"/>
          </a:xfrm>
          <a:prstGeom prst="rect">
            <a:avLst/>
          </a:prstGeom>
        </p:spPr>
      </p:pic>
      <p:sp>
        <p:nvSpPr>
          <p:cNvPr id="6" name="标题 5"/>
          <p:cNvSpPr txBox="1"/>
          <p:nvPr>
            <p:custDataLst>
              <p:tags r:id="rId2"/>
            </p:custDataLst>
          </p:nvPr>
        </p:nvSpPr>
        <p:spPr>
          <a:xfrm>
            <a:off x="2520566" y="2810856"/>
            <a:ext cx="4788532" cy="4154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MỤC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ĐÍCH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VÀ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YÊU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CẦU</a:t>
            </a:r>
            <a:endParaRPr lang="en-US" altLang="zh-CN" sz="3000" b="1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140746" y="1492424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Microsoft YaHei" panose="020B0503020204020204" pitchFamily="34" charset="-122"/>
              </a:rPr>
              <a:t>01</a:t>
            </a:r>
            <a:endParaRPr lang="zh-CN" altLang="en-US" sz="4400" dirty="0">
              <a:ea typeface="Microsoft YaHei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11;p43"/>
          <p:cNvPicPr preferRelativeResize="0"/>
          <p:nvPr/>
        </p:nvPicPr>
        <p:blipFill rotWithShape="1">
          <a:blip r:embed="rId1"/>
          <a:srcRect l="18051" t="7845" r="12547" b="4588"/>
          <a:stretch>
            <a:fillRect/>
          </a:stretch>
        </p:blipFill>
        <p:spPr>
          <a:xfrm>
            <a:off x="2452312" y="1226637"/>
            <a:ext cx="3809600" cy="27037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12;p43"/>
          <p:cNvSpPr txBox="1"/>
          <p:nvPr/>
        </p:nvSpPr>
        <p:spPr>
          <a:xfrm>
            <a:off x="163339" y="910397"/>
            <a:ext cx="2219287" cy="177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>
              <a:buSzPts val="1100"/>
            </a:pP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Tài khoản admin có thể  xem </a:t>
            </a:r>
            <a:r>
              <a:rPr lang="en-US" dirty="0" smtClean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và 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chỉnh </a:t>
            </a:r>
            <a:r>
              <a:rPr lang="en-US" dirty="0" smtClean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sửa</a:t>
            </a:r>
            <a:r>
              <a:rPr lang="en-US" dirty="0" smtClean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thông tin, 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thức ăn... (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ngoại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trừ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password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chỉ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có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thể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reset)</a:t>
            </a:r>
            <a:endParaRPr lang="en-US" dirty="0">
              <a:latin typeface="Tahoma" panose="020B0604030504040204"/>
              <a:ea typeface="Tahoma" panose="020B0604030504040204"/>
              <a:cs typeface="Tahoma" panose="020B0604030504040204"/>
              <a:sym typeface="Zilla Slab Light"/>
            </a:endParaRPr>
          </a:p>
        </p:txBody>
      </p:sp>
      <p:sp>
        <p:nvSpPr>
          <p:cNvPr id="4" name="Google Shape;713;p43"/>
          <p:cNvSpPr txBox="1"/>
          <p:nvPr/>
        </p:nvSpPr>
        <p:spPr>
          <a:xfrm>
            <a:off x="6887583" y="3221871"/>
            <a:ext cx="1568112" cy="105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algn="r">
              <a:buSzPts val="1100"/>
            </a:pP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Bảo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mật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thông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tin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và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tiết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kiệm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thời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gian</a:t>
            </a:r>
            <a:endParaRPr lang="en-US" dirty="0">
              <a:latin typeface="Tahoma" panose="020B0604030504040204"/>
              <a:ea typeface="Tahoma" panose="020B0604030504040204"/>
              <a:cs typeface="Tahoma" panose="020B0604030504040204"/>
              <a:sym typeface="Zilla Slab Ligh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5" name="Google Shape;715;p43"/>
          <p:cNvSpPr txBox="1"/>
          <p:nvPr/>
        </p:nvSpPr>
        <p:spPr>
          <a:xfrm>
            <a:off x="6532130" y="1462283"/>
            <a:ext cx="2607381" cy="84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>
              <a:buSzPts val="1100"/>
            </a:pP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Phần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mềm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có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thể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lưu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trữ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một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lượng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lớn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thông tin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về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tài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khoản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,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thức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 ăn ... 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6" name="Google Shape;716;p43"/>
          <p:cNvSpPr txBox="1"/>
          <p:nvPr/>
        </p:nvSpPr>
        <p:spPr>
          <a:xfrm>
            <a:off x="49347" y="3398154"/>
            <a:ext cx="1801025" cy="111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algn="r">
              <a:buSzPts val="1100"/>
            </a:pP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Nâng cao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hiệu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quả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trong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quản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lý các loại thông </a:t>
            </a:r>
            <a:r>
              <a:rPr lang="en-US" dirty="0" smtClean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tin và bảo mật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 </a:t>
            </a:r>
            <a:endParaRPr lang="en-US" dirty="0">
              <a:latin typeface="Tahoma" panose="020B0604030504040204"/>
              <a:ea typeface="Tahoma" panose="020B0604030504040204"/>
              <a:cs typeface="Tahoma" panose="020B0604030504040204"/>
              <a:sym typeface="Zilla Slab Light"/>
            </a:endParaRPr>
          </a:p>
          <a:p>
            <a:pPr lvl="0" algn="r">
              <a:buSzPts val="1100"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7" name="Google Shape;717;p43"/>
          <p:cNvSpPr txBox="1"/>
          <p:nvPr/>
        </p:nvSpPr>
        <p:spPr>
          <a:xfrm>
            <a:off x="1656767" y="98992"/>
            <a:ext cx="5250954" cy="66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>
              <a:buSzPts val="1100"/>
            </a:pP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Giao diện và bố cục phần mềm sắp xếp hợp lí, rõ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ràng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,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tiện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lợi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cho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người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dùng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,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dễ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xem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dễ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sử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dụng</a:t>
            </a:r>
            <a:endPara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grpSp>
        <p:nvGrpSpPr>
          <p:cNvPr id="9" name="Google Shape;719;p43"/>
          <p:cNvGrpSpPr/>
          <p:nvPr/>
        </p:nvGrpSpPr>
        <p:grpSpPr>
          <a:xfrm>
            <a:off x="5698649" y="2654113"/>
            <a:ext cx="353436" cy="316283"/>
            <a:chOff x="1190625" y="513825"/>
            <a:chExt cx="5228350" cy="4678750"/>
          </a:xfrm>
        </p:grpSpPr>
        <p:sp>
          <p:nvSpPr>
            <p:cNvPr id="10" name="Google Shape;720;p43"/>
            <p:cNvSpPr/>
            <p:nvPr/>
          </p:nvSpPr>
          <p:spPr>
            <a:xfrm>
              <a:off x="1190625" y="539425"/>
              <a:ext cx="5228350" cy="4653150"/>
            </a:xfrm>
            <a:custGeom>
              <a:avLst/>
              <a:gdLst/>
              <a:ahLst/>
              <a:cxnLst/>
              <a:rect l="l" t="t" r="r" b="b"/>
              <a:pathLst>
                <a:path w="209134" h="186126" extrusionOk="0">
                  <a:moveTo>
                    <a:pt x="88216" y="1"/>
                  </a:moveTo>
                  <a:cubicBezTo>
                    <a:pt x="88051" y="1"/>
                    <a:pt x="87884" y="11"/>
                    <a:pt x="87717" y="31"/>
                  </a:cubicBezTo>
                  <a:cubicBezTo>
                    <a:pt x="63649" y="3119"/>
                    <a:pt x="41542" y="12849"/>
                    <a:pt x="25514" y="27432"/>
                  </a:cubicBezTo>
                  <a:cubicBezTo>
                    <a:pt x="9068" y="42406"/>
                    <a:pt x="0" y="61597"/>
                    <a:pt x="0" y="81498"/>
                  </a:cubicBezTo>
                  <a:cubicBezTo>
                    <a:pt x="0" y="108776"/>
                    <a:pt x="16838" y="134020"/>
                    <a:pt x="45194" y="149436"/>
                  </a:cubicBezTo>
                  <a:lnTo>
                    <a:pt x="45194" y="182033"/>
                  </a:lnTo>
                  <a:cubicBezTo>
                    <a:pt x="45194" y="183675"/>
                    <a:pt x="46199" y="185170"/>
                    <a:pt x="47719" y="185807"/>
                  </a:cubicBezTo>
                  <a:cubicBezTo>
                    <a:pt x="48233" y="186028"/>
                    <a:pt x="48748" y="186126"/>
                    <a:pt x="49287" y="186126"/>
                  </a:cubicBezTo>
                  <a:cubicBezTo>
                    <a:pt x="50341" y="186126"/>
                    <a:pt x="51395" y="185709"/>
                    <a:pt x="52179" y="184925"/>
                  </a:cubicBezTo>
                  <a:lnTo>
                    <a:pt x="76173" y="160931"/>
                  </a:lnTo>
                  <a:cubicBezTo>
                    <a:pt x="85389" y="162965"/>
                    <a:pt x="94922" y="163995"/>
                    <a:pt x="104579" y="163995"/>
                  </a:cubicBezTo>
                  <a:cubicBezTo>
                    <a:pt x="132323" y="163995"/>
                    <a:pt x="158449" y="155539"/>
                    <a:pt x="178130" y="140172"/>
                  </a:cubicBezTo>
                  <a:cubicBezTo>
                    <a:pt x="198129" y="124560"/>
                    <a:pt x="209133" y="103727"/>
                    <a:pt x="209133" y="81498"/>
                  </a:cubicBezTo>
                  <a:cubicBezTo>
                    <a:pt x="209133" y="61597"/>
                    <a:pt x="200090" y="42406"/>
                    <a:pt x="183620" y="27432"/>
                  </a:cubicBezTo>
                  <a:cubicBezTo>
                    <a:pt x="167591" y="12849"/>
                    <a:pt x="145509" y="3119"/>
                    <a:pt x="121416" y="31"/>
                  </a:cubicBezTo>
                  <a:cubicBezTo>
                    <a:pt x="121249" y="11"/>
                    <a:pt x="121083" y="1"/>
                    <a:pt x="120918" y="1"/>
                  </a:cubicBezTo>
                  <a:cubicBezTo>
                    <a:pt x="118890" y="1"/>
                    <a:pt x="117130" y="1499"/>
                    <a:pt x="116858" y="3585"/>
                  </a:cubicBezTo>
                  <a:cubicBezTo>
                    <a:pt x="116564" y="5815"/>
                    <a:pt x="118157" y="7849"/>
                    <a:pt x="120387" y="8143"/>
                  </a:cubicBezTo>
                  <a:cubicBezTo>
                    <a:pt x="167076" y="14099"/>
                    <a:pt x="200972" y="44955"/>
                    <a:pt x="200972" y="81498"/>
                  </a:cubicBezTo>
                  <a:cubicBezTo>
                    <a:pt x="200972" y="122477"/>
                    <a:pt x="157738" y="155833"/>
                    <a:pt x="104579" y="155833"/>
                  </a:cubicBezTo>
                  <a:cubicBezTo>
                    <a:pt x="94775" y="155833"/>
                    <a:pt x="85119" y="154706"/>
                    <a:pt x="75830" y="152475"/>
                  </a:cubicBezTo>
                  <a:cubicBezTo>
                    <a:pt x="75512" y="152396"/>
                    <a:pt x="75190" y="152357"/>
                    <a:pt x="74870" y="152357"/>
                  </a:cubicBezTo>
                  <a:cubicBezTo>
                    <a:pt x="73811" y="152357"/>
                    <a:pt x="72779" y="152782"/>
                    <a:pt x="72007" y="153554"/>
                  </a:cubicBezTo>
                  <a:lnTo>
                    <a:pt x="53380" y="172180"/>
                  </a:lnTo>
                  <a:lnTo>
                    <a:pt x="53380" y="146985"/>
                  </a:lnTo>
                  <a:cubicBezTo>
                    <a:pt x="53380" y="145441"/>
                    <a:pt x="52522" y="144044"/>
                    <a:pt x="51150" y="143358"/>
                  </a:cubicBezTo>
                  <a:cubicBezTo>
                    <a:pt x="24239" y="129486"/>
                    <a:pt x="8161" y="106350"/>
                    <a:pt x="8161" y="81498"/>
                  </a:cubicBezTo>
                  <a:cubicBezTo>
                    <a:pt x="8161" y="44955"/>
                    <a:pt x="42057" y="14099"/>
                    <a:pt x="88746" y="8143"/>
                  </a:cubicBezTo>
                  <a:cubicBezTo>
                    <a:pt x="90977" y="7849"/>
                    <a:pt x="92570" y="5815"/>
                    <a:pt x="92276" y="3585"/>
                  </a:cubicBezTo>
                  <a:cubicBezTo>
                    <a:pt x="92026" y="1499"/>
                    <a:pt x="90246" y="1"/>
                    <a:pt x="88216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Google Shape;721;p43"/>
            <p:cNvSpPr/>
            <p:nvPr/>
          </p:nvSpPr>
          <p:spPr>
            <a:xfrm>
              <a:off x="1628700" y="1815250"/>
              <a:ext cx="4352175" cy="1515500"/>
            </a:xfrm>
            <a:custGeom>
              <a:avLst/>
              <a:gdLst/>
              <a:ahLst/>
              <a:cxnLst/>
              <a:rect l="l" t="t" r="r" b="b"/>
              <a:pathLst>
                <a:path w="174087" h="60620" extrusionOk="0">
                  <a:moveTo>
                    <a:pt x="32132" y="11446"/>
                  </a:moveTo>
                  <a:lnTo>
                    <a:pt x="35980" y="23357"/>
                  </a:lnTo>
                  <a:cubicBezTo>
                    <a:pt x="36519" y="25049"/>
                    <a:pt x="38087" y="26176"/>
                    <a:pt x="39852" y="26176"/>
                  </a:cubicBezTo>
                  <a:lnTo>
                    <a:pt x="52450" y="26176"/>
                  </a:lnTo>
                  <a:lnTo>
                    <a:pt x="42254" y="33553"/>
                  </a:lnTo>
                  <a:cubicBezTo>
                    <a:pt x="40808" y="34607"/>
                    <a:pt x="40195" y="36445"/>
                    <a:pt x="40759" y="38136"/>
                  </a:cubicBezTo>
                  <a:lnTo>
                    <a:pt x="44656" y="50047"/>
                  </a:lnTo>
                  <a:lnTo>
                    <a:pt x="34534" y="42670"/>
                  </a:lnTo>
                  <a:cubicBezTo>
                    <a:pt x="33823" y="42131"/>
                    <a:pt x="32965" y="41886"/>
                    <a:pt x="32132" y="41886"/>
                  </a:cubicBezTo>
                  <a:cubicBezTo>
                    <a:pt x="31274" y="41886"/>
                    <a:pt x="30441" y="42131"/>
                    <a:pt x="29705" y="42670"/>
                  </a:cubicBezTo>
                  <a:lnTo>
                    <a:pt x="19583" y="50047"/>
                  </a:lnTo>
                  <a:lnTo>
                    <a:pt x="23480" y="38136"/>
                  </a:lnTo>
                  <a:cubicBezTo>
                    <a:pt x="24044" y="36445"/>
                    <a:pt x="23431" y="34607"/>
                    <a:pt x="22010" y="33553"/>
                  </a:cubicBezTo>
                  <a:lnTo>
                    <a:pt x="11814" y="26176"/>
                  </a:lnTo>
                  <a:lnTo>
                    <a:pt x="24387" y="26176"/>
                  </a:lnTo>
                  <a:cubicBezTo>
                    <a:pt x="26152" y="26176"/>
                    <a:pt x="27720" y="25049"/>
                    <a:pt x="28284" y="23357"/>
                  </a:cubicBezTo>
                  <a:lnTo>
                    <a:pt x="32132" y="11446"/>
                  </a:lnTo>
                  <a:close/>
                  <a:moveTo>
                    <a:pt x="87056" y="11446"/>
                  </a:moveTo>
                  <a:lnTo>
                    <a:pt x="90904" y="23357"/>
                  </a:lnTo>
                  <a:cubicBezTo>
                    <a:pt x="91443" y="25049"/>
                    <a:pt x="93012" y="26176"/>
                    <a:pt x="94776" y="26176"/>
                  </a:cubicBezTo>
                  <a:lnTo>
                    <a:pt x="107374" y="26176"/>
                  </a:lnTo>
                  <a:lnTo>
                    <a:pt x="97178" y="33553"/>
                  </a:lnTo>
                  <a:cubicBezTo>
                    <a:pt x="95732" y="34607"/>
                    <a:pt x="95119" y="36445"/>
                    <a:pt x="95683" y="38136"/>
                  </a:cubicBezTo>
                  <a:lnTo>
                    <a:pt x="99580" y="50047"/>
                  </a:lnTo>
                  <a:lnTo>
                    <a:pt x="89458" y="42670"/>
                  </a:lnTo>
                  <a:cubicBezTo>
                    <a:pt x="88735" y="42143"/>
                    <a:pt x="87889" y="41880"/>
                    <a:pt x="87044" y="41880"/>
                  </a:cubicBezTo>
                  <a:cubicBezTo>
                    <a:pt x="86198" y="41880"/>
                    <a:pt x="85353" y="42143"/>
                    <a:pt x="84630" y="42670"/>
                  </a:cubicBezTo>
                  <a:lnTo>
                    <a:pt x="74507" y="50047"/>
                  </a:lnTo>
                  <a:lnTo>
                    <a:pt x="78404" y="38136"/>
                  </a:lnTo>
                  <a:cubicBezTo>
                    <a:pt x="78968" y="36445"/>
                    <a:pt x="78355" y="34607"/>
                    <a:pt x="76934" y="33553"/>
                  </a:cubicBezTo>
                  <a:lnTo>
                    <a:pt x="66738" y="26176"/>
                  </a:lnTo>
                  <a:lnTo>
                    <a:pt x="79311" y="26176"/>
                  </a:lnTo>
                  <a:cubicBezTo>
                    <a:pt x="81076" y="26176"/>
                    <a:pt x="82644" y="25049"/>
                    <a:pt x="83208" y="23357"/>
                  </a:cubicBezTo>
                  <a:lnTo>
                    <a:pt x="87056" y="11446"/>
                  </a:lnTo>
                  <a:close/>
                  <a:moveTo>
                    <a:pt x="141956" y="11446"/>
                  </a:moveTo>
                  <a:lnTo>
                    <a:pt x="145803" y="23357"/>
                  </a:lnTo>
                  <a:cubicBezTo>
                    <a:pt x="146367" y="25049"/>
                    <a:pt x="147936" y="26176"/>
                    <a:pt x="149700" y="26176"/>
                  </a:cubicBezTo>
                  <a:lnTo>
                    <a:pt x="162273" y="26176"/>
                  </a:lnTo>
                  <a:lnTo>
                    <a:pt x="152078" y="33553"/>
                  </a:lnTo>
                  <a:cubicBezTo>
                    <a:pt x="150656" y="34607"/>
                    <a:pt x="150043" y="36445"/>
                    <a:pt x="150607" y="38136"/>
                  </a:cubicBezTo>
                  <a:lnTo>
                    <a:pt x="154504" y="50047"/>
                  </a:lnTo>
                  <a:lnTo>
                    <a:pt x="144382" y="42670"/>
                  </a:lnTo>
                  <a:cubicBezTo>
                    <a:pt x="143659" y="42143"/>
                    <a:pt x="142813" y="41880"/>
                    <a:pt x="141968" y="41880"/>
                  </a:cubicBezTo>
                  <a:cubicBezTo>
                    <a:pt x="141122" y="41880"/>
                    <a:pt x="140277" y="42143"/>
                    <a:pt x="139554" y="42670"/>
                  </a:cubicBezTo>
                  <a:lnTo>
                    <a:pt x="129432" y="50047"/>
                  </a:lnTo>
                  <a:lnTo>
                    <a:pt x="133328" y="38136"/>
                  </a:lnTo>
                  <a:cubicBezTo>
                    <a:pt x="133892" y="36445"/>
                    <a:pt x="133279" y="34607"/>
                    <a:pt x="131833" y="33553"/>
                  </a:cubicBezTo>
                  <a:lnTo>
                    <a:pt x="121638" y="26176"/>
                  </a:lnTo>
                  <a:lnTo>
                    <a:pt x="134235" y="26176"/>
                  </a:lnTo>
                  <a:cubicBezTo>
                    <a:pt x="136000" y="26176"/>
                    <a:pt x="137569" y="25049"/>
                    <a:pt x="138108" y="23357"/>
                  </a:cubicBezTo>
                  <a:lnTo>
                    <a:pt x="141956" y="11446"/>
                  </a:lnTo>
                  <a:close/>
                  <a:moveTo>
                    <a:pt x="32132" y="1"/>
                  </a:moveTo>
                  <a:cubicBezTo>
                    <a:pt x="29191" y="1"/>
                    <a:pt x="26642" y="1863"/>
                    <a:pt x="25735" y="4633"/>
                  </a:cubicBezTo>
                  <a:lnTo>
                    <a:pt x="21421" y="18015"/>
                  </a:lnTo>
                  <a:lnTo>
                    <a:pt x="7280" y="18015"/>
                  </a:lnTo>
                  <a:cubicBezTo>
                    <a:pt x="4363" y="18015"/>
                    <a:pt x="1814" y="19877"/>
                    <a:pt x="908" y="22647"/>
                  </a:cubicBezTo>
                  <a:cubicBezTo>
                    <a:pt x="1" y="25441"/>
                    <a:pt x="981" y="28455"/>
                    <a:pt x="3358" y="30146"/>
                  </a:cubicBezTo>
                  <a:lnTo>
                    <a:pt x="14804" y="38430"/>
                  </a:lnTo>
                  <a:lnTo>
                    <a:pt x="10417" y="51812"/>
                  </a:lnTo>
                  <a:cubicBezTo>
                    <a:pt x="9510" y="54582"/>
                    <a:pt x="10491" y="57621"/>
                    <a:pt x="12843" y="59336"/>
                  </a:cubicBezTo>
                  <a:cubicBezTo>
                    <a:pt x="14020" y="60194"/>
                    <a:pt x="15417" y="60611"/>
                    <a:pt x="16789" y="60611"/>
                  </a:cubicBezTo>
                  <a:cubicBezTo>
                    <a:pt x="18186" y="60611"/>
                    <a:pt x="19559" y="60194"/>
                    <a:pt x="20735" y="59312"/>
                  </a:cubicBezTo>
                  <a:lnTo>
                    <a:pt x="32132" y="51028"/>
                  </a:lnTo>
                  <a:lnTo>
                    <a:pt x="43504" y="59312"/>
                  </a:lnTo>
                  <a:cubicBezTo>
                    <a:pt x="44684" y="60185"/>
                    <a:pt x="46075" y="60620"/>
                    <a:pt x="47464" y="60620"/>
                  </a:cubicBezTo>
                  <a:cubicBezTo>
                    <a:pt x="48844" y="60620"/>
                    <a:pt x="50223" y="60191"/>
                    <a:pt x="51396" y="59336"/>
                  </a:cubicBezTo>
                  <a:cubicBezTo>
                    <a:pt x="53773" y="57621"/>
                    <a:pt x="54729" y="54582"/>
                    <a:pt x="53822" y="51812"/>
                  </a:cubicBezTo>
                  <a:lnTo>
                    <a:pt x="49435" y="38430"/>
                  </a:lnTo>
                  <a:lnTo>
                    <a:pt x="59582" y="31102"/>
                  </a:lnTo>
                  <a:lnTo>
                    <a:pt x="69728" y="38430"/>
                  </a:lnTo>
                  <a:lnTo>
                    <a:pt x="65341" y="51812"/>
                  </a:lnTo>
                  <a:cubicBezTo>
                    <a:pt x="64434" y="54582"/>
                    <a:pt x="65415" y="57621"/>
                    <a:pt x="67768" y="59336"/>
                  </a:cubicBezTo>
                  <a:cubicBezTo>
                    <a:pt x="68944" y="60194"/>
                    <a:pt x="70341" y="60611"/>
                    <a:pt x="71713" y="60611"/>
                  </a:cubicBezTo>
                  <a:cubicBezTo>
                    <a:pt x="73110" y="60611"/>
                    <a:pt x="74483" y="60194"/>
                    <a:pt x="75659" y="59312"/>
                  </a:cubicBezTo>
                  <a:lnTo>
                    <a:pt x="87056" y="51028"/>
                  </a:lnTo>
                  <a:lnTo>
                    <a:pt x="98428" y="59312"/>
                  </a:lnTo>
                  <a:cubicBezTo>
                    <a:pt x="99609" y="60185"/>
                    <a:pt x="100999" y="60620"/>
                    <a:pt x="102389" y="60620"/>
                  </a:cubicBezTo>
                  <a:cubicBezTo>
                    <a:pt x="103768" y="60620"/>
                    <a:pt x="105148" y="60191"/>
                    <a:pt x="106320" y="59336"/>
                  </a:cubicBezTo>
                  <a:cubicBezTo>
                    <a:pt x="108697" y="57621"/>
                    <a:pt x="109653" y="54582"/>
                    <a:pt x="108746" y="51812"/>
                  </a:cubicBezTo>
                  <a:lnTo>
                    <a:pt x="104384" y="38430"/>
                  </a:lnTo>
                  <a:lnTo>
                    <a:pt x="114506" y="31102"/>
                  </a:lnTo>
                  <a:lnTo>
                    <a:pt x="124628" y="38430"/>
                  </a:lnTo>
                  <a:lnTo>
                    <a:pt x="120241" y="51812"/>
                  </a:lnTo>
                  <a:cubicBezTo>
                    <a:pt x="119334" y="54582"/>
                    <a:pt x="120314" y="57621"/>
                    <a:pt x="122692" y="59336"/>
                  </a:cubicBezTo>
                  <a:cubicBezTo>
                    <a:pt x="123864" y="60191"/>
                    <a:pt x="125243" y="60620"/>
                    <a:pt x="126623" y="60620"/>
                  </a:cubicBezTo>
                  <a:cubicBezTo>
                    <a:pt x="128013" y="60620"/>
                    <a:pt x="129403" y="60185"/>
                    <a:pt x="130584" y="59312"/>
                  </a:cubicBezTo>
                  <a:lnTo>
                    <a:pt x="141956" y="51028"/>
                  </a:lnTo>
                  <a:lnTo>
                    <a:pt x="153328" y="59312"/>
                  </a:lnTo>
                  <a:cubicBezTo>
                    <a:pt x="154529" y="60194"/>
                    <a:pt x="155901" y="60611"/>
                    <a:pt x="157298" y="60611"/>
                  </a:cubicBezTo>
                  <a:cubicBezTo>
                    <a:pt x="158671" y="60611"/>
                    <a:pt x="160068" y="60194"/>
                    <a:pt x="161244" y="59336"/>
                  </a:cubicBezTo>
                  <a:cubicBezTo>
                    <a:pt x="163597" y="57621"/>
                    <a:pt x="164577" y="54582"/>
                    <a:pt x="163670" y="51812"/>
                  </a:cubicBezTo>
                  <a:lnTo>
                    <a:pt x="159283" y="38430"/>
                  </a:lnTo>
                  <a:lnTo>
                    <a:pt x="170729" y="30146"/>
                  </a:lnTo>
                  <a:cubicBezTo>
                    <a:pt x="173082" y="28455"/>
                    <a:pt x="174087" y="25441"/>
                    <a:pt x="173180" y="22647"/>
                  </a:cubicBezTo>
                  <a:cubicBezTo>
                    <a:pt x="172273" y="19877"/>
                    <a:pt x="169724" y="18015"/>
                    <a:pt x="166807" y="18015"/>
                  </a:cubicBezTo>
                  <a:lnTo>
                    <a:pt x="152666" y="18015"/>
                  </a:lnTo>
                  <a:lnTo>
                    <a:pt x="148352" y="4633"/>
                  </a:lnTo>
                  <a:cubicBezTo>
                    <a:pt x="147446" y="1863"/>
                    <a:pt x="144872" y="1"/>
                    <a:pt x="141956" y="1"/>
                  </a:cubicBezTo>
                  <a:cubicBezTo>
                    <a:pt x="139039" y="1"/>
                    <a:pt x="136466" y="1863"/>
                    <a:pt x="135583" y="4633"/>
                  </a:cubicBezTo>
                  <a:lnTo>
                    <a:pt x="131245" y="18015"/>
                  </a:lnTo>
                  <a:lnTo>
                    <a:pt x="117128" y="18015"/>
                  </a:lnTo>
                  <a:cubicBezTo>
                    <a:pt x="116197" y="18015"/>
                    <a:pt x="115315" y="18211"/>
                    <a:pt x="114506" y="18554"/>
                  </a:cubicBezTo>
                  <a:cubicBezTo>
                    <a:pt x="113697" y="18211"/>
                    <a:pt x="112815" y="18015"/>
                    <a:pt x="111883" y="18015"/>
                  </a:cubicBezTo>
                  <a:lnTo>
                    <a:pt x="97766" y="18015"/>
                  </a:lnTo>
                  <a:lnTo>
                    <a:pt x="93428" y="4633"/>
                  </a:lnTo>
                  <a:cubicBezTo>
                    <a:pt x="92521" y="1863"/>
                    <a:pt x="89972" y="1"/>
                    <a:pt x="87056" y="1"/>
                  </a:cubicBezTo>
                  <a:cubicBezTo>
                    <a:pt x="84139" y="1"/>
                    <a:pt x="81566" y="1863"/>
                    <a:pt x="80659" y="4633"/>
                  </a:cubicBezTo>
                  <a:lnTo>
                    <a:pt x="76346" y="18015"/>
                  </a:lnTo>
                  <a:lnTo>
                    <a:pt x="62204" y="18015"/>
                  </a:lnTo>
                  <a:cubicBezTo>
                    <a:pt x="61297" y="18015"/>
                    <a:pt x="60390" y="18211"/>
                    <a:pt x="59582" y="18554"/>
                  </a:cubicBezTo>
                  <a:cubicBezTo>
                    <a:pt x="58773" y="18211"/>
                    <a:pt x="57890" y="18015"/>
                    <a:pt x="56959" y="18015"/>
                  </a:cubicBezTo>
                  <a:lnTo>
                    <a:pt x="42842" y="18015"/>
                  </a:lnTo>
                  <a:lnTo>
                    <a:pt x="38504" y="4633"/>
                  </a:lnTo>
                  <a:cubicBezTo>
                    <a:pt x="37597" y="1863"/>
                    <a:pt x="35048" y="1"/>
                    <a:pt x="32132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Google Shape;722;p43"/>
            <p:cNvSpPr/>
            <p:nvPr/>
          </p:nvSpPr>
          <p:spPr>
            <a:xfrm>
              <a:off x="3702750" y="513825"/>
              <a:ext cx="204075" cy="204075"/>
            </a:xfrm>
            <a:custGeom>
              <a:avLst/>
              <a:gdLst/>
              <a:ahLst/>
              <a:cxnLst/>
              <a:rect l="l" t="t" r="r" b="b"/>
              <a:pathLst>
                <a:path w="8163" h="8163" extrusionOk="0">
                  <a:moveTo>
                    <a:pt x="4094" y="1"/>
                  </a:moveTo>
                  <a:cubicBezTo>
                    <a:pt x="3016" y="1"/>
                    <a:pt x="1962" y="442"/>
                    <a:pt x="1202" y="1202"/>
                  </a:cubicBezTo>
                  <a:cubicBezTo>
                    <a:pt x="442" y="1962"/>
                    <a:pt x="1" y="3016"/>
                    <a:pt x="1" y="4094"/>
                  </a:cubicBezTo>
                  <a:cubicBezTo>
                    <a:pt x="1" y="5148"/>
                    <a:pt x="442" y="6226"/>
                    <a:pt x="1202" y="6986"/>
                  </a:cubicBezTo>
                  <a:cubicBezTo>
                    <a:pt x="1962" y="7721"/>
                    <a:pt x="3016" y="8162"/>
                    <a:pt x="4094" y="8162"/>
                  </a:cubicBezTo>
                  <a:cubicBezTo>
                    <a:pt x="5148" y="8162"/>
                    <a:pt x="6226" y="7721"/>
                    <a:pt x="6986" y="6986"/>
                  </a:cubicBezTo>
                  <a:cubicBezTo>
                    <a:pt x="7721" y="6226"/>
                    <a:pt x="8162" y="5148"/>
                    <a:pt x="8162" y="4094"/>
                  </a:cubicBezTo>
                  <a:cubicBezTo>
                    <a:pt x="8162" y="3016"/>
                    <a:pt x="7721" y="1962"/>
                    <a:pt x="6986" y="1202"/>
                  </a:cubicBezTo>
                  <a:cubicBezTo>
                    <a:pt x="6226" y="442"/>
                    <a:pt x="5148" y="1"/>
                    <a:pt x="4094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oogle Shape;723;p43"/>
          <p:cNvGrpSpPr/>
          <p:nvPr/>
        </p:nvGrpSpPr>
        <p:grpSpPr>
          <a:xfrm>
            <a:off x="5306274" y="1950691"/>
            <a:ext cx="353436" cy="353436"/>
            <a:chOff x="1190625" y="248525"/>
            <a:chExt cx="5228350" cy="5228350"/>
          </a:xfrm>
        </p:grpSpPr>
        <p:sp>
          <p:nvSpPr>
            <p:cNvPr id="14" name="Google Shape;724;p43"/>
            <p:cNvSpPr/>
            <p:nvPr/>
          </p:nvSpPr>
          <p:spPr>
            <a:xfrm>
              <a:off x="1190625" y="248525"/>
              <a:ext cx="5228350" cy="5228350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65365" y="55954"/>
                  </a:moveTo>
                  <a:lnTo>
                    <a:pt x="67914" y="63846"/>
                  </a:lnTo>
                  <a:cubicBezTo>
                    <a:pt x="68453" y="65537"/>
                    <a:pt x="70022" y="66689"/>
                    <a:pt x="71786" y="66689"/>
                  </a:cubicBezTo>
                  <a:lnTo>
                    <a:pt x="80168" y="66689"/>
                  </a:lnTo>
                  <a:lnTo>
                    <a:pt x="73379" y="71591"/>
                  </a:lnTo>
                  <a:cubicBezTo>
                    <a:pt x="71958" y="72620"/>
                    <a:pt x="71345" y="74483"/>
                    <a:pt x="71909" y="76174"/>
                  </a:cubicBezTo>
                  <a:lnTo>
                    <a:pt x="74482" y="84066"/>
                  </a:lnTo>
                  <a:lnTo>
                    <a:pt x="67767" y="79164"/>
                  </a:lnTo>
                  <a:cubicBezTo>
                    <a:pt x="67056" y="78649"/>
                    <a:pt x="66198" y="78380"/>
                    <a:pt x="65365" y="78380"/>
                  </a:cubicBezTo>
                  <a:cubicBezTo>
                    <a:pt x="64507" y="78380"/>
                    <a:pt x="63674" y="78649"/>
                    <a:pt x="62939" y="79164"/>
                  </a:cubicBezTo>
                  <a:lnTo>
                    <a:pt x="56223" y="84066"/>
                  </a:lnTo>
                  <a:lnTo>
                    <a:pt x="58821" y="76174"/>
                  </a:lnTo>
                  <a:cubicBezTo>
                    <a:pt x="59360" y="74483"/>
                    <a:pt x="58772" y="72620"/>
                    <a:pt x="57326" y="71591"/>
                  </a:cubicBezTo>
                  <a:lnTo>
                    <a:pt x="50537" y="66689"/>
                  </a:lnTo>
                  <a:lnTo>
                    <a:pt x="58919" y="66689"/>
                  </a:lnTo>
                  <a:cubicBezTo>
                    <a:pt x="60684" y="66689"/>
                    <a:pt x="62252" y="65537"/>
                    <a:pt x="62791" y="63846"/>
                  </a:cubicBezTo>
                  <a:lnTo>
                    <a:pt x="65365" y="55954"/>
                  </a:lnTo>
                  <a:close/>
                  <a:moveTo>
                    <a:pt x="104579" y="55954"/>
                  </a:moveTo>
                  <a:lnTo>
                    <a:pt x="107128" y="63846"/>
                  </a:lnTo>
                  <a:cubicBezTo>
                    <a:pt x="107667" y="65537"/>
                    <a:pt x="109236" y="66689"/>
                    <a:pt x="111000" y="66689"/>
                  </a:cubicBezTo>
                  <a:lnTo>
                    <a:pt x="119382" y="66689"/>
                  </a:lnTo>
                  <a:lnTo>
                    <a:pt x="112593" y="71591"/>
                  </a:lnTo>
                  <a:cubicBezTo>
                    <a:pt x="111172" y="72620"/>
                    <a:pt x="110559" y="74483"/>
                    <a:pt x="111123" y="76174"/>
                  </a:cubicBezTo>
                  <a:lnTo>
                    <a:pt x="113696" y="84066"/>
                  </a:lnTo>
                  <a:lnTo>
                    <a:pt x="106981" y="79164"/>
                  </a:lnTo>
                  <a:cubicBezTo>
                    <a:pt x="106270" y="78649"/>
                    <a:pt x="105412" y="78380"/>
                    <a:pt x="104579" y="78380"/>
                  </a:cubicBezTo>
                  <a:cubicBezTo>
                    <a:pt x="103721" y="78380"/>
                    <a:pt x="102888" y="78649"/>
                    <a:pt x="102153" y="79164"/>
                  </a:cubicBezTo>
                  <a:lnTo>
                    <a:pt x="97692" y="82424"/>
                  </a:lnTo>
                  <a:cubicBezTo>
                    <a:pt x="97300" y="82693"/>
                    <a:pt x="96932" y="82963"/>
                    <a:pt x="96565" y="83257"/>
                  </a:cubicBezTo>
                  <a:lnTo>
                    <a:pt x="95437" y="84066"/>
                  </a:lnTo>
                  <a:lnTo>
                    <a:pt x="98035" y="76174"/>
                  </a:lnTo>
                  <a:cubicBezTo>
                    <a:pt x="98574" y="74483"/>
                    <a:pt x="97986" y="72620"/>
                    <a:pt x="96540" y="71591"/>
                  </a:cubicBezTo>
                  <a:lnTo>
                    <a:pt x="89751" y="66689"/>
                  </a:lnTo>
                  <a:lnTo>
                    <a:pt x="98133" y="66689"/>
                  </a:lnTo>
                  <a:cubicBezTo>
                    <a:pt x="99898" y="66689"/>
                    <a:pt x="101466" y="65537"/>
                    <a:pt x="102006" y="63846"/>
                  </a:cubicBezTo>
                  <a:lnTo>
                    <a:pt x="104579" y="55954"/>
                  </a:lnTo>
                  <a:close/>
                  <a:moveTo>
                    <a:pt x="143793" y="55954"/>
                  </a:moveTo>
                  <a:lnTo>
                    <a:pt x="146342" y="63846"/>
                  </a:lnTo>
                  <a:cubicBezTo>
                    <a:pt x="146881" y="65537"/>
                    <a:pt x="148450" y="66689"/>
                    <a:pt x="150214" y="66689"/>
                  </a:cubicBezTo>
                  <a:lnTo>
                    <a:pt x="158596" y="66689"/>
                  </a:lnTo>
                  <a:lnTo>
                    <a:pt x="151807" y="71591"/>
                  </a:lnTo>
                  <a:cubicBezTo>
                    <a:pt x="150386" y="72620"/>
                    <a:pt x="149773" y="74483"/>
                    <a:pt x="150337" y="76174"/>
                  </a:cubicBezTo>
                  <a:lnTo>
                    <a:pt x="152910" y="84066"/>
                  </a:lnTo>
                  <a:lnTo>
                    <a:pt x="146195" y="79164"/>
                  </a:lnTo>
                  <a:cubicBezTo>
                    <a:pt x="145484" y="78649"/>
                    <a:pt x="144626" y="78380"/>
                    <a:pt x="143793" y="78380"/>
                  </a:cubicBezTo>
                  <a:cubicBezTo>
                    <a:pt x="142935" y="78380"/>
                    <a:pt x="142102" y="78649"/>
                    <a:pt x="141367" y="79164"/>
                  </a:cubicBezTo>
                  <a:lnTo>
                    <a:pt x="134651" y="84066"/>
                  </a:lnTo>
                  <a:lnTo>
                    <a:pt x="137249" y="76174"/>
                  </a:lnTo>
                  <a:cubicBezTo>
                    <a:pt x="137788" y="74483"/>
                    <a:pt x="137200" y="72620"/>
                    <a:pt x="135754" y="71591"/>
                  </a:cubicBezTo>
                  <a:lnTo>
                    <a:pt x="128965" y="66689"/>
                  </a:lnTo>
                  <a:lnTo>
                    <a:pt x="137347" y="66689"/>
                  </a:lnTo>
                  <a:cubicBezTo>
                    <a:pt x="139112" y="66689"/>
                    <a:pt x="140680" y="65537"/>
                    <a:pt x="141220" y="63846"/>
                  </a:cubicBezTo>
                  <a:lnTo>
                    <a:pt x="143793" y="55954"/>
                  </a:lnTo>
                  <a:close/>
                  <a:moveTo>
                    <a:pt x="178914" y="24509"/>
                  </a:moveTo>
                  <a:lnTo>
                    <a:pt x="178914" y="124162"/>
                  </a:lnTo>
                  <a:lnTo>
                    <a:pt x="162395" y="124162"/>
                  </a:lnTo>
                  <a:cubicBezTo>
                    <a:pt x="162346" y="124162"/>
                    <a:pt x="162297" y="124187"/>
                    <a:pt x="162224" y="124187"/>
                  </a:cubicBezTo>
                  <a:cubicBezTo>
                    <a:pt x="160287" y="122961"/>
                    <a:pt x="158008" y="122250"/>
                    <a:pt x="155557" y="122250"/>
                  </a:cubicBezTo>
                  <a:cubicBezTo>
                    <a:pt x="153596" y="122250"/>
                    <a:pt x="151734" y="122716"/>
                    <a:pt x="150067" y="123500"/>
                  </a:cubicBezTo>
                  <a:cubicBezTo>
                    <a:pt x="148107" y="119089"/>
                    <a:pt x="143695" y="115976"/>
                    <a:pt x="138548" y="115976"/>
                  </a:cubicBezTo>
                  <a:cubicBezTo>
                    <a:pt x="135264" y="115976"/>
                    <a:pt x="132298" y="117251"/>
                    <a:pt x="130044" y="119309"/>
                  </a:cubicBezTo>
                  <a:cubicBezTo>
                    <a:pt x="127813" y="117251"/>
                    <a:pt x="124823" y="115976"/>
                    <a:pt x="121539" y="115976"/>
                  </a:cubicBezTo>
                  <a:cubicBezTo>
                    <a:pt x="119995" y="115976"/>
                    <a:pt x="118500" y="116270"/>
                    <a:pt x="117127" y="116785"/>
                  </a:cubicBezTo>
                  <a:lnTo>
                    <a:pt x="117127" y="92987"/>
                  </a:lnTo>
                  <a:cubicBezTo>
                    <a:pt x="117127" y="92742"/>
                    <a:pt x="117127" y="92521"/>
                    <a:pt x="117103" y="92301"/>
                  </a:cubicBezTo>
                  <a:cubicBezTo>
                    <a:pt x="117740" y="92056"/>
                    <a:pt x="118377" y="91737"/>
                    <a:pt x="118941" y="91296"/>
                  </a:cubicBezTo>
                  <a:cubicBezTo>
                    <a:pt x="121760" y="89262"/>
                    <a:pt x="122862" y="85830"/>
                    <a:pt x="121784" y="82522"/>
                  </a:cubicBezTo>
                  <a:lnTo>
                    <a:pt x="119799" y="76468"/>
                  </a:lnTo>
                  <a:lnTo>
                    <a:pt x="124186" y="73306"/>
                  </a:lnTo>
                  <a:lnTo>
                    <a:pt x="128549" y="76468"/>
                  </a:lnTo>
                  <a:lnTo>
                    <a:pt x="126563" y="82522"/>
                  </a:lnTo>
                  <a:cubicBezTo>
                    <a:pt x="125485" y="85830"/>
                    <a:pt x="126612" y="89262"/>
                    <a:pt x="129406" y="91296"/>
                  </a:cubicBezTo>
                  <a:cubicBezTo>
                    <a:pt x="130803" y="92325"/>
                    <a:pt x="132396" y="92815"/>
                    <a:pt x="134014" y="92815"/>
                  </a:cubicBezTo>
                  <a:cubicBezTo>
                    <a:pt x="135607" y="92815"/>
                    <a:pt x="137225" y="92325"/>
                    <a:pt x="138622" y="91296"/>
                  </a:cubicBezTo>
                  <a:lnTo>
                    <a:pt x="143793" y="87521"/>
                  </a:lnTo>
                  <a:lnTo>
                    <a:pt x="148940" y="91296"/>
                  </a:lnTo>
                  <a:cubicBezTo>
                    <a:pt x="150337" y="92313"/>
                    <a:pt x="151942" y="92821"/>
                    <a:pt x="153547" y="92821"/>
                  </a:cubicBezTo>
                  <a:cubicBezTo>
                    <a:pt x="155153" y="92821"/>
                    <a:pt x="156758" y="92313"/>
                    <a:pt x="158155" y="91296"/>
                  </a:cubicBezTo>
                  <a:cubicBezTo>
                    <a:pt x="160974" y="89262"/>
                    <a:pt x="162077" y="85830"/>
                    <a:pt x="160998" y="82522"/>
                  </a:cubicBezTo>
                  <a:lnTo>
                    <a:pt x="159013" y="76468"/>
                  </a:lnTo>
                  <a:lnTo>
                    <a:pt x="164233" y="72694"/>
                  </a:lnTo>
                  <a:cubicBezTo>
                    <a:pt x="167027" y="70659"/>
                    <a:pt x="168155" y="67228"/>
                    <a:pt x="167101" y="63944"/>
                  </a:cubicBezTo>
                  <a:cubicBezTo>
                    <a:pt x="166022" y="60635"/>
                    <a:pt x="163106" y="58503"/>
                    <a:pt x="159626" y="58503"/>
                  </a:cubicBezTo>
                  <a:lnTo>
                    <a:pt x="153204" y="58503"/>
                  </a:lnTo>
                  <a:lnTo>
                    <a:pt x="151244" y="52449"/>
                  </a:lnTo>
                  <a:cubicBezTo>
                    <a:pt x="150165" y="49141"/>
                    <a:pt x="147249" y="47033"/>
                    <a:pt x="143793" y="47033"/>
                  </a:cubicBezTo>
                  <a:cubicBezTo>
                    <a:pt x="140313" y="47033"/>
                    <a:pt x="137396" y="49141"/>
                    <a:pt x="136342" y="52449"/>
                  </a:cubicBezTo>
                  <a:lnTo>
                    <a:pt x="134382" y="58503"/>
                  </a:lnTo>
                  <a:lnTo>
                    <a:pt x="127936" y="58503"/>
                  </a:lnTo>
                  <a:cubicBezTo>
                    <a:pt x="126563" y="58503"/>
                    <a:pt x="125289" y="58846"/>
                    <a:pt x="124186" y="59459"/>
                  </a:cubicBezTo>
                  <a:cubicBezTo>
                    <a:pt x="123059" y="58846"/>
                    <a:pt x="121784" y="58503"/>
                    <a:pt x="120412" y="58503"/>
                  </a:cubicBezTo>
                  <a:lnTo>
                    <a:pt x="113990" y="58503"/>
                  </a:lnTo>
                  <a:lnTo>
                    <a:pt x="112030" y="52449"/>
                  </a:lnTo>
                  <a:cubicBezTo>
                    <a:pt x="110951" y="49141"/>
                    <a:pt x="108035" y="47033"/>
                    <a:pt x="104579" y="47033"/>
                  </a:cubicBezTo>
                  <a:cubicBezTo>
                    <a:pt x="101099" y="47033"/>
                    <a:pt x="98182" y="49141"/>
                    <a:pt x="97128" y="52449"/>
                  </a:cubicBezTo>
                  <a:lnTo>
                    <a:pt x="95168" y="58503"/>
                  </a:lnTo>
                  <a:lnTo>
                    <a:pt x="88722" y="58503"/>
                  </a:lnTo>
                  <a:cubicBezTo>
                    <a:pt x="87349" y="58503"/>
                    <a:pt x="86075" y="58846"/>
                    <a:pt x="84972" y="59459"/>
                  </a:cubicBezTo>
                  <a:cubicBezTo>
                    <a:pt x="83845" y="58846"/>
                    <a:pt x="82570" y="58503"/>
                    <a:pt x="81198" y="58503"/>
                  </a:cubicBezTo>
                  <a:lnTo>
                    <a:pt x="74776" y="58503"/>
                  </a:lnTo>
                  <a:lnTo>
                    <a:pt x="72816" y="52449"/>
                  </a:lnTo>
                  <a:cubicBezTo>
                    <a:pt x="71737" y="49141"/>
                    <a:pt x="68821" y="47033"/>
                    <a:pt x="65365" y="47033"/>
                  </a:cubicBezTo>
                  <a:cubicBezTo>
                    <a:pt x="61885" y="47033"/>
                    <a:pt x="58968" y="49141"/>
                    <a:pt x="57914" y="52449"/>
                  </a:cubicBezTo>
                  <a:lnTo>
                    <a:pt x="55954" y="58503"/>
                  </a:lnTo>
                  <a:lnTo>
                    <a:pt x="49508" y="58503"/>
                  </a:lnTo>
                  <a:cubicBezTo>
                    <a:pt x="46052" y="58503"/>
                    <a:pt x="43111" y="60635"/>
                    <a:pt x="42057" y="63944"/>
                  </a:cubicBezTo>
                  <a:cubicBezTo>
                    <a:pt x="40979" y="67228"/>
                    <a:pt x="42106" y="70659"/>
                    <a:pt x="44925" y="72694"/>
                  </a:cubicBezTo>
                  <a:lnTo>
                    <a:pt x="50120" y="76468"/>
                  </a:lnTo>
                  <a:lnTo>
                    <a:pt x="48135" y="82522"/>
                  </a:lnTo>
                  <a:cubicBezTo>
                    <a:pt x="47057" y="85830"/>
                    <a:pt x="48184" y="89262"/>
                    <a:pt x="50978" y="91296"/>
                  </a:cubicBezTo>
                  <a:cubicBezTo>
                    <a:pt x="52375" y="92325"/>
                    <a:pt x="53968" y="92815"/>
                    <a:pt x="55586" y="92815"/>
                  </a:cubicBezTo>
                  <a:cubicBezTo>
                    <a:pt x="57179" y="92815"/>
                    <a:pt x="58797" y="92325"/>
                    <a:pt x="60194" y="91296"/>
                  </a:cubicBezTo>
                  <a:lnTo>
                    <a:pt x="65365" y="87521"/>
                  </a:lnTo>
                  <a:lnTo>
                    <a:pt x="70512" y="91296"/>
                  </a:lnTo>
                  <a:cubicBezTo>
                    <a:pt x="71909" y="92313"/>
                    <a:pt x="73514" y="92821"/>
                    <a:pt x="75119" y="92821"/>
                  </a:cubicBezTo>
                  <a:cubicBezTo>
                    <a:pt x="76725" y="92821"/>
                    <a:pt x="78330" y="92313"/>
                    <a:pt x="79727" y="91296"/>
                  </a:cubicBezTo>
                  <a:cubicBezTo>
                    <a:pt x="82546" y="89262"/>
                    <a:pt x="83648" y="85830"/>
                    <a:pt x="82570" y="82522"/>
                  </a:cubicBezTo>
                  <a:lnTo>
                    <a:pt x="80585" y="76468"/>
                  </a:lnTo>
                  <a:lnTo>
                    <a:pt x="84972" y="73306"/>
                  </a:lnTo>
                  <a:lnTo>
                    <a:pt x="89334" y="76468"/>
                  </a:lnTo>
                  <a:lnTo>
                    <a:pt x="87349" y="82522"/>
                  </a:lnTo>
                  <a:cubicBezTo>
                    <a:pt x="86271" y="85830"/>
                    <a:pt x="87398" y="89262"/>
                    <a:pt x="90192" y="91296"/>
                  </a:cubicBezTo>
                  <a:cubicBezTo>
                    <a:pt x="90756" y="91712"/>
                    <a:pt x="91369" y="92031"/>
                    <a:pt x="91981" y="92276"/>
                  </a:cubicBezTo>
                  <a:cubicBezTo>
                    <a:pt x="91957" y="92521"/>
                    <a:pt x="91957" y="92742"/>
                    <a:pt x="91957" y="92987"/>
                  </a:cubicBezTo>
                  <a:lnTo>
                    <a:pt x="91957" y="124162"/>
                  </a:lnTo>
                  <a:lnTo>
                    <a:pt x="34312" y="124162"/>
                  </a:lnTo>
                  <a:lnTo>
                    <a:pt x="34312" y="24509"/>
                  </a:lnTo>
                  <a:close/>
                  <a:moveTo>
                    <a:pt x="16347" y="1"/>
                  </a:moveTo>
                  <a:cubicBezTo>
                    <a:pt x="7328" y="1"/>
                    <a:pt x="0" y="7329"/>
                    <a:pt x="0" y="16323"/>
                  </a:cubicBezTo>
                  <a:lnTo>
                    <a:pt x="0" y="132348"/>
                  </a:lnTo>
                  <a:cubicBezTo>
                    <a:pt x="0" y="141343"/>
                    <a:pt x="7328" y="148671"/>
                    <a:pt x="16347" y="148671"/>
                  </a:cubicBezTo>
                  <a:lnTo>
                    <a:pt x="56517" y="148671"/>
                  </a:lnTo>
                  <a:cubicBezTo>
                    <a:pt x="58772" y="148671"/>
                    <a:pt x="60586" y="146857"/>
                    <a:pt x="60586" y="144602"/>
                  </a:cubicBezTo>
                  <a:cubicBezTo>
                    <a:pt x="60586" y="142348"/>
                    <a:pt x="58772" y="140509"/>
                    <a:pt x="56517" y="140509"/>
                  </a:cubicBezTo>
                  <a:lnTo>
                    <a:pt x="16347" y="140509"/>
                  </a:lnTo>
                  <a:cubicBezTo>
                    <a:pt x="11838" y="140509"/>
                    <a:pt x="8161" y="136833"/>
                    <a:pt x="8161" y="132348"/>
                  </a:cubicBezTo>
                  <a:lnTo>
                    <a:pt x="8161" y="16323"/>
                  </a:lnTo>
                  <a:cubicBezTo>
                    <a:pt x="8161" y="11838"/>
                    <a:pt x="11838" y="8162"/>
                    <a:pt x="16347" y="8162"/>
                  </a:cubicBezTo>
                  <a:lnTo>
                    <a:pt x="192811" y="8162"/>
                  </a:lnTo>
                  <a:cubicBezTo>
                    <a:pt x="197296" y="8162"/>
                    <a:pt x="200972" y="11838"/>
                    <a:pt x="200972" y="16323"/>
                  </a:cubicBezTo>
                  <a:lnTo>
                    <a:pt x="200972" y="132274"/>
                  </a:lnTo>
                  <a:cubicBezTo>
                    <a:pt x="200972" y="136784"/>
                    <a:pt x="197296" y="140436"/>
                    <a:pt x="192811" y="140436"/>
                  </a:cubicBezTo>
                  <a:lnTo>
                    <a:pt x="168130" y="140436"/>
                  </a:lnTo>
                  <a:lnTo>
                    <a:pt x="168130" y="134848"/>
                  </a:lnTo>
                  <a:cubicBezTo>
                    <a:pt x="168130" y="133990"/>
                    <a:pt x="168057" y="133157"/>
                    <a:pt x="167885" y="132348"/>
                  </a:cubicBezTo>
                  <a:lnTo>
                    <a:pt x="183007" y="132348"/>
                  </a:lnTo>
                  <a:cubicBezTo>
                    <a:pt x="185262" y="132348"/>
                    <a:pt x="187075" y="130510"/>
                    <a:pt x="187075" y="128255"/>
                  </a:cubicBezTo>
                  <a:lnTo>
                    <a:pt x="187075" y="20416"/>
                  </a:lnTo>
                  <a:cubicBezTo>
                    <a:pt x="187075" y="18162"/>
                    <a:pt x="185262" y="16323"/>
                    <a:pt x="183007" y="16323"/>
                  </a:cubicBezTo>
                  <a:lnTo>
                    <a:pt x="30219" y="16323"/>
                  </a:lnTo>
                  <a:cubicBezTo>
                    <a:pt x="27965" y="16323"/>
                    <a:pt x="26151" y="18162"/>
                    <a:pt x="26151" y="20416"/>
                  </a:cubicBezTo>
                  <a:lnTo>
                    <a:pt x="26151" y="128255"/>
                  </a:lnTo>
                  <a:cubicBezTo>
                    <a:pt x="26151" y="130510"/>
                    <a:pt x="27965" y="132348"/>
                    <a:pt x="30219" y="132348"/>
                  </a:cubicBezTo>
                  <a:lnTo>
                    <a:pt x="91957" y="132348"/>
                  </a:lnTo>
                  <a:lnTo>
                    <a:pt x="91957" y="137372"/>
                  </a:lnTo>
                  <a:lnTo>
                    <a:pt x="79752" y="155264"/>
                  </a:lnTo>
                  <a:cubicBezTo>
                    <a:pt x="75536" y="161464"/>
                    <a:pt x="74874" y="169528"/>
                    <a:pt x="78060" y="176341"/>
                  </a:cubicBezTo>
                  <a:lnTo>
                    <a:pt x="92349" y="206781"/>
                  </a:lnTo>
                  <a:cubicBezTo>
                    <a:pt x="93035" y="208252"/>
                    <a:pt x="94506" y="209134"/>
                    <a:pt x="96050" y="209134"/>
                  </a:cubicBezTo>
                  <a:cubicBezTo>
                    <a:pt x="96638" y="209134"/>
                    <a:pt x="97226" y="209011"/>
                    <a:pt x="97790" y="208742"/>
                  </a:cubicBezTo>
                  <a:cubicBezTo>
                    <a:pt x="99824" y="207786"/>
                    <a:pt x="100707" y="205360"/>
                    <a:pt x="99751" y="203301"/>
                  </a:cubicBezTo>
                  <a:lnTo>
                    <a:pt x="85462" y="172861"/>
                  </a:lnTo>
                  <a:cubicBezTo>
                    <a:pt x="83501" y="168670"/>
                    <a:pt x="83894" y="163695"/>
                    <a:pt x="86491" y="159871"/>
                  </a:cubicBezTo>
                  <a:lnTo>
                    <a:pt x="91957" y="151882"/>
                  </a:lnTo>
                  <a:lnTo>
                    <a:pt x="91957" y="156955"/>
                  </a:lnTo>
                  <a:cubicBezTo>
                    <a:pt x="91957" y="159210"/>
                    <a:pt x="93795" y="161023"/>
                    <a:pt x="96050" y="161023"/>
                  </a:cubicBezTo>
                  <a:cubicBezTo>
                    <a:pt x="98305" y="161023"/>
                    <a:pt x="100118" y="159210"/>
                    <a:pt x="100118" y="156955"/>
                  </a:cubicBezTo>
                  <a:lnTo>
                    <a:pt x="100118" y="92987"/>
                  </a:lnTo>
                  <a:cubicBezTo>
                    <a:pt x="100118" y="91663"/>
                    <a:pt x="100707" y="90487"/>
                    <a:pt x="101638" y="89678"/>
                  </a:cubicBezTo>
                  <a:lnTo>
                    <a:pt x="102300" y="89188"/>
                  </a:lnTo>
                  <a:cubicBezTo>
                    <a:pt x="102961" y="88796"/>
                    <a:pt x="103721" y="88575"/>
                    <a:pt x="104554" y="88575"/>
                  </a:cubicBezTo>
                  <a:cubicBezTo>
                    <a:pt x="106981" y="88575"/>
                    <a:pt x="108966" y="90536"/>
                    <a:pt x="108966" y="92987"/>
                  </a:cubicBezTo>
                  <a:lnTo>
                    <a:pt x="108966" y="156857"/>
                  </a:lnTo>
                  <a:cubicBezTo>
                    <a:pt x="108966" y="159112"/>
                    <a:pt x="110780" y="160925"/>
                    <a:pt x="113059" y="160925"/>
                  </a:cubicBezTo>
                  <a:cubicBezTo>
                    <a:pt x="115314" y="160925"/>
                    <a:pt x="117127" y="159112"/>
                    <a:pt x="117127" y="156857"/>
                  </a:cubicBezTo>
                  <a:lnTo>
                    <a:pt x="117127" y="128574"/>
                  </a:lnTo>
                  <a:cubicBezTo>
                    <a:pt x="117127" y="126147"/>
                    <a:pt x="119113" y="124162"/>
                    <a:pt x="121539" y="124162"/>
                  </a:cubicBezTo>
                  <a:cubicBezTo>
                    <a:pt x="123990" y="124162"/>
                    <a:pt x="125975" y="126147"/>
                    <a:pt x="125975" y="128574"/>
                  </a:cubicBezTo>
                  <a:lnTo>
                    <a:pt x="125975" y="156857"/>
                  </a:lnTo>
                  <a:cubicBezTo>
                    <a:pt x="125975" y="159112"/>
                    <a:pt x="127789" y="160925"/>
                    <a:pt x="130044" y="160925"/>
                  </a:cubicBezTo>
                  <a:cubicBezTo>
                    <a:pt x="132298" y="160925"/>
                    <a:pt x="134137" y="159112"/>
                    <a:pt x="134137" y="156857"/>
                  </a:cubicBezTo>
                  <a:lnTo>
                    <a:pt x="134137" y="128574"/>
                  </a:lnTo>
                  <a:cubicBezTo>
                    <a:pt x="134137" y="126147"/>
                    <a:pt x="136122" y="124162"/>
                    <a:pt x="138548" y="124162"/>
                  </a:cubicBezTo>
                  <a:cubicBezTo>
                    <a:pt x="140974" y="124162"/>
                    <a:pt x="142960" y="126147"/>
                    <a:pt x="142960" y="128574"/>
                  </a:cubicBezTo>
                  <a:lnTo>
                    <a:pt x="142960" y="132593"/>
                  </a:lnTo>
                  <a:cubicBezTo>
                    <a:pt x="142960" y="132887"/>
                    <a:pt x="143009" y="133157"/>
                    <a:pt x="143058" y="133426"/>
                  </a:cubicBezTo>
                  <a:cubicBezTo>
                    <a:pt x="143009" y="133892"/>
                    <a:pt x="142960" y="134358"/>
                    <a:pt x="142960" y="134848"/>
                  </a:cubicBezTo>
                  <a:lnTo>
                    <a:pt x="142960" y="156857"/>
                  </a:lnTo>
                  <a:cubicBezTo>
                    <a:pt x="142960" y="159112"/>
                    <a:pt x="144798" y="160925"/>
                    <a:pt x="147053" y="160925"/>
                  </a:cubicBezTo>
                  <a:cubicBezTo>
                    <a:pt x="149307" y="160925"/>
                    <a:pt x="151146" y="159112"/>
                    <a:pt x="151146" y="156857"/>
                  </a:cubicBezTo>
                  <a:lnTo>
                    <a:pt x="151146" y="134848"/>
                  </a:lnTo>
                  <a:cubicBezTo>
                    <a:pt x="151146" y="132397"/>
                    <a:pt x="153106" y="130412"/>
                    <a:pt x="155557" y="130412"/>
                  </a:cubicBezTo>
                  <a:cubicBezTo>
                    <a:pt x="157984" y="130412"/>
                    <a:pt x="159969" y="132397"/>
                    <a:pt x="159969" y="134848"/>
                  </a:cubicBezTo>
                  <a:lnTo>
                    <a:pt x="159969" y="164675"/>
                  </a:lnTo>
                  <a:cubicBezTo>
                    <a:pt x="159969" y="172567"/>
                    <a:pt x="158768" y="180385"/>
                    <a:pt x="156415" y="187909"/>
                  </a:cubicBezTo>
                  <a:lnTo>
                    <a:pt x="151415" y="203816"/>
                  </a:lnTo>
                  <a:cubicBezTo>
                    <a:pt x="150753" y="205972"/>
                    <a:pt x="151954" y="208276"/>
                    <a:pt x="154111" y="208938"/>
                  </a:cubicBezTo>
                  <a:cubicBezTo>
                    <a:pt x="154503" y="209060"/>
                    <a:pt x="154920" y="209134"/>
                    <a:pt x="155312" y="209134"/>
                  </a:cubicBezTo>
                  <a:cubicBezTo>
                    <a:pt x="157052" y="209134"/>
                    <a:pt x="158670" y="208007"/>
                    <a:pt x="159209" y="206266"/>
                  </a:cubicBezTo>
                  <a:lnTo>
                    <a:pt x="164209" y="190360"/>
                  </a:lnTo>
                  <a:cubicBezTo>
                    <a:pt x="166807" y="182027"/>
                    <a:pt x="168130" y="173400"/>
                    <a:pt x="168130" y="164675"/>
                  </a:cubicBezTo>
                  <a:lnTo>
                    <a:pt x="168130" y="148597"/>
                  </a:lnTo>
                  <a:lnTo>
                    <a:pt x="192811" y="148597"/>
                  </a:lnTo>
                  <a:cubicBezTo>
                    <a:pt x="201805" y="148597"/>
                    <a:pt x="209133" y="141269"/>
                    <a:pt x="209133" y="132274"/>
                  </a:cubicBezTo>
                  <a:lnTo>
                    <a:pt x="209133" y="16323"/>
                  </a:lnTo>
                  <a:cubicBezTo>
                    <a:pt x="209133" y="7329"/>
                    <a:pt x="201805" y="1"/>
                    <a:pt x="19281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Google Shape;725;p43"/>
            <p:cNvSpPr/>
            <p:nvPr/>
          </p:nvSpPr>
          <p:spPr>
            <a:xfrm>
              <a:off x="1517200" y="200457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93" y="1"/>
                  </a:moveTo>
                  <a:cubicBezTo>
                    <a:pt x="1838" y="1"/>
                    <a:pt x="0" y="1814"/>
                    <a:pt x="0" y="4069"/>
                  </a:cubicBezTo>
                  <a:lnTo>
                    <a:pt x="0" y="4118"/>
                  </a:lnTo>
                  <a:cubicBezTo>
                    <a:pt x="0" y="6373"/>
                    <a:pt x="1838" y="8187"/>
                    <a:pt x="4093" y="8187"/>
                  </a:cubicBezTo>
                  <a:cubicBezTo>
                    <a:pt x="6348" y="8187"/>
                    <a:pt x="8186" y="6324"/>
                    <a:pt x="8186" y="4069"/>
                  </a:cubicBezTo>
                  <a:cubicBezTo>
                    <a:pt x="8186" y="1814"/>
                    <a:pt x="6348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Google Shape;726;p43"/>
            <p:cNvSpPr/>
            <p:nvPr/>
          </p:nvSpPr>
          <p:spPr>
            <a:xfrm>
              <a:off x="3113325" y="1118750"/>
              <a:ext cx="344375" cy="324600"/>
            </a:xfrm>
            <a:custGeom>
              <a:avLst/>
              <a:gdLst/>
              <a:ahLst/>
              <a:cxnLst/>
              <a:rect l="l" t="t" r="r" b="b"/>
              <a:pathLst>
                <a:path w="13775" h="12984" extrusionOk="0">
                  <a:moveTo>
                    <a:pt x="4486" y="0"/>
                  </a:moveTo>
                  <a:cubicBezTo>
                    <a:pt x="3438" y="0"/>
                    <a:pt x="2390" y="399"/>
                    <a:pt x="1594" y="1195"/>
                  </a:cubicBezTo>
                  <a:cubicBezTo>
                    <a:pt x="1" y="2788"/>
                    <a:pt x="1" y="5386"/>
                    <a:pt x="1594" y="6979"/>
                  </a:cubicBezTo>
                  <a:lnTo>
                    <a:pt x="6397" y="11783"/>
                  </a:lnTo>
                  <a:cubicBezTo>
                    <a:pt x="7182" y="12567"/>
                    <a:pt x="8235" y="12984"/>
                    <a:pt x="9289" y="12984"/>
                  </a:cubicBezTo>
                  <a:cubicBezTo>
                    <a:pt x="10319" y="12984"/>
                    <a:pt x="11373" y="12567"/>
                    <a:pt x="12181" y="11783"/>
                  </a:cubicBezTo>
                  <a:cubicBezTo>
                    <a:pt x="13774" y="10190"/>
                    <a:pt x="13774" y="7592"/>
                    <a:pt x="12181" y="5999"/>
                  </a:cubicBezTo>
                  <a:lnTo>
                    <a:pt x="7378" y="1195"/>
                  </a:lnTo>
                  <a:cubicBezTo>
                    <a:pt x="6581" y="399"/>
                    <a:pt x="5533" y="0"/>
                    <a:pt x="4486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Google Shape;727;p43"/>
            <p:cNvSpPr/>
            <p:nvPr/>
          </p:nvSpPr>
          <p:spPr>
            <a:xfrm>
              <a:off x="4152500" y="1118750"/>
              <a:ext cx="343750" cy="324600"/>
            </a:xfrm>
            <a:custGeom>
              <a:avLst/>
              <a:gdLst/>
              <a:ahLst/>
              <a:cxnLst/>
              <a:rect l="l" t="t" r="r" b="b"/>
              <a:pathLst>
                <a:path w="13750" h="12984" extrusionOk="0">
                  <a:moveTo>
                    <a:pt x="9277" y="0"/>
                  </a:moveTo>
                  <a:cubicBezTo>
                    <a:pt x="8235" y="0"/>
                    <a:pt x="7194" y="399"/>
                    <a:pt x="6397" y="1195"/>
                  </a:cubicBezTo>
                  <a:lnTo>
                    <a:pt x="1593" y="5999"/>
                  </a:lnTo>
                  <a:cubicBezTo>
                    <a:pt x="0" y="7592"/>
                    <a:pt x="0" y="10190"/>
                    <a:pt x="1593" y="11783"/>
                  </a:cubicBezTo>
                  <a:cubicBezTo>
                    <a:pt x="2378" y="12567"/>
                    <a:pt x="3432" y="12984"/>
                    <a:pt x="4486" y="12984"/>
                  </a:cubicBezTo>
                  <a:cubicBezTo>
                    <a:pt x="5515" y="12984"/>
                    <a:pt x="6569" y="12567"/>
                    <a:pt x="7378" y="11783"/>
                  </a:cubicBezTo>
                  <a:lnTo>
                    <a:pt x="12157" y="6979"/>
                  </a:lnTo>
                  <a:cubicBezTo>
                    <a:pt x="13750" y="5386"/>
                    <a:pt x="13750" y="2788"/>
                    <a:pt x="12157" y="1195"/>
                  </a:cubicBezTo>
                  <a:cubicBezTo>
                    <a:pt x="11360" y="399"/>
                    <a:pt x="10319" y="0"/>
                    <a:pt x="9277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Google Shape;728;p43"/>
            <p:cNvSpPr/>
            <p:nvPr/>
          </p:nvSpPr>
          <p:spPr>
            <a:xfrm>
              <a:off x="3702150" y="973375"/>
              <a:ext cx="204050" cy="291075"/>
            </a:xfrm>
            <a:custGeom>
              <a:avLst/>
              <a:gdLst/>
              <a:ahLst/>
              <a:cxnLst/>
              <a:rect l="l" t="t" r="r" b="b"/>
              <a:pathLst>
                <a:path w="8162" h="11643" extrusionOk="0">
                  <a:moveTo>
                    <a:pt x="4093" y="1"/>
                  </a:moveTo>
                  <a:cubicBezTo>
                    <a:pt x="1839" y="1"/>
                    <a:pt x="0" y="1839"/>
                    <a:pt x="0" y="4093"/>
                  </a:cubicBezTo>
                  <a:lnTo>
                    <a:pt x="0" y="7549"/>
                  </a:lnTo>
                  <a:cubicBezTo>
                    <a:pt x="0" y="9804"/>
                    <a:pt x="1839" y="11642"/>
                    <a:pt x="4093" y="11642"/>
                  </a:cubicBezTo>
                  <a:cubicBezTo>
                    <a:pt x="6348" y="11642"/>
                    <a:pt x="8162" y="9804"/>
                    <a:pt x="8162" y="7549"/>
                  </a:cubicBezTo>
                  <a:lnTo>
                    <a:pt x="8162" y="4093"/>
                  </a:lnTo>
                  <a:cubicBezTo>
                    <a:pt x="8162" y="1839"/>
                    <a:pt x="6348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Google Shape;729;p43"/>
            <p:cNvSpPr/>
            <p:nvPr/>
          </p:nvSpPr>
          <p:spPr>
            <a:xfrm>
              <a:off x="2909300" y="3761250"/>
              <a:ext cx="204675" cy="204050"/>
            </a:xfrm>
            <a:custGeom>
              <a:avLst/>
              <a:gdLst/>
              <a:ahLst/>
              <a:cxnLst/>
              <a:rect l="l" t="t" r="r" b="b"/>
              <a:pathLst>
                <a:path w="8187" h="8162" extrusionOk="0">
                  <a:moveTo>
                    <a:pt x="4093" y="0"/>
                  </a:moveTo>
                  <a:cubicBezTo>
                    <a:pt x="3015" y="0"/>
                    <a:pt x="1961" y="442"/>
                    <a:pt x="1201" y="1201"/>
                  </a:cubicBezTo>
                  <a:cubicBezTo>
                    <a:pt x="441" y="1961"/>
                    <a:pt x="0" y="3015"/>
                    <a:pt x="0" y="4093"/>
                  </a:cubicBezTo>
                  <a:cubicBezTo>
                    <a:pt x="0" y="5172"/>
                    <a:pt x="441" y="6226"/>
                    <a:pt x="1201" y="6985"/>
                  </a:cubicBezTo>
                  <a:cubicBezTo>
                    <a:pt x="1961" y="7721"/>
                    <a:pt x="3015" y="8162"/>
                    <a:pt x="4093" y="8162"/>
                  </a:cubicBezTo>
                  <a:cubicBezTo>
                    <a:pt x="5171" y="8162"/>
                    <a:pt x="6225" y="7721"/>
                    <a:pt x="6985" y="6985"/>
                  </a:cubicBezTo>
                  <a:cubicBezTo>
                    <a:pt x="7745" y="6226"/>
                    <a:pt x="8186" y="5172"/>
                    <a:pt x="8186" y="4093"/>
                  </a:cubicBezTo>
                  <a:cubicBezTo>
                    <a:pt x="8186" y="3015"/>
                    <a:pt x="7745" y="1961"/>
                    <a:pt x="6985" y="1201"/>
                  </a:cubicBezTo>
                  <a:cubicBezTo>
                    <a:pt x="6225" y="442"/>
                    <a:pt x="5171" y="0"/>
                    <a:pt x="4093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0" name="Google Shape;730;p43"/>
          <p:cNvGrpSpPr/>
          <p:nvPr/>
        </p:nvGrpSpPr>
        <p:grpSpPr>
          <a:xfrm>
            <a:off x="4609204" y="1519299"/>
            <a:ext cx="380485" cy="353438"/>
            <a:chOff x="1009850" y="238100"/>
            <a:chExt cx="5628475" cy="5228375"/>
          </a:xfrm>
        </p:grpSpPr>
        <p:sp>
          <p:nvSpPr>
            <p:cNvPr id="21" name="Google Shape;731;p43"/>
            <p:cNvSpPr/>
            <p:nvPr/>
          </p:nvSpPr>
          <p:spPr>
            <a:xfrm>
              <a:off x="3017125" y="1280350"/>
              <a:ext cx="601100" cy="878050"/>
            </a:xfrm>
            <a:custGeom>
              <a:avLst/>
              <a:gdLst/>
              <a:ahLst/>
              <a:cxnLst/>
              <a:rect l="l" t="t" r="r" b="b"/>
              <a:pathLst>
                <a:path w="24044" h="35122" extrusionOk="0">
                  <a:moveTo>
                    <a:pt x="12010" y="5711"/>
                  </a:moveTo>
                  <a:cubicBezTo>
                    <a:pt x="15490" y="5711"/>
                    <a:pt x="17647" y="7304"/>
                    <a:pt x="17647" y="10956"/>
                  </a:cubicBezTo>
                  <a:lnTo>
                    <a:pt x="17647" y="24142"/>
                  </a:lnTo>
                  <a:cubicBezTo>
                    <a:pt x="17647" y="27793"/>
                    <a:pt x="15490" y="29411"/>
                    <a:pt x="12010" y="29411"/>
                  </a:cubicBezTo>
                  <a:cubicBezTo>
                    <a:pt x="8554" y="29411"/>
                    <a:pt x="6495" y="27793"/>
                    <a:pt x="6495" y="24142"/>
                  </a:cubicBezTo>
                  <a:lnTo>
                    <a:pt x="6495" y="10956"/>
                  </a:lnTo>
                  <a:cubicBezTo>
                    <a:pt x="6495" y="7304"/>
                    <a:pt x="8554" y="5711"/>
                    <a:pt x="12010" y="5711"/>
                  </a:cubicBezTo>
                  <a:close/>
                  <a:moveTo>
                    <a:pt x="12010" y="0"/>
                  </a:moveTo>
                  <a:cubicBezTo>
                    <a:pt x="5172" y="0"/>
                    <a:pt x="1" y="2941"/>
                    <a:pt x="1" y="10956"/>
                  </a:cubicBezTo>
                  <a:lnTo>
                    <a:pt x="1" y="24142"/>
                  </a:lnTo>
                  <a:cubicBezTo>
                    <a:pt x="1" y="32180"/>
                    <a:pt x="5172" y="35121"/>
                    <a:pt x="12010" y="35121"/>
                  </a:cubicBezTo>
                  <a:cubicBezTo>
                    <a:pt x="18799" y="35121"/>
                    <a:pt x="24044" y="32180"/>
                    <a:pt x="24044" y="24142"/>
                  </a:cubicBezTo>
                  <a:lnTo>
                    <a:pt x="24044" y="10956"/>
                  </a:lnTo>
                  <a:cubicBezTo>
                    <a:pt x="24044" y="2941"/>
                    <a:pt x="18799" y="0"/>
                    <a:pt x="12010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Google Shape;732;p43"/>
            <p:cNvSpPr/>
            <p:nvPr/>
          </p:nvSpPr>
          <p:spPr>
            <a:xfrm>
              <a:off x="3275700" y="1193600"/>
              <a:ext cx="1054825" cy="1793200"/>
            </a:xfrm>
            <a:custGeom>
              <a:avLst/>
              <a:gdLst/>
              <a:ahLst/>
              <a:cxnLst/>
              <a:rect l="l" t="t" r="r" b="b"/>
              <a:pathLst>
                <a:path w="42193" h="71728" extrusionOk="0">
                  <a:moveTo>
                    <a:pt x="37553" y="0"/>
                  </a:moveTo>
                  <a:cubicBezTo>
                    <a:pt x="36465" y="0"/>
                    <a:pt x="35436" y="489"/>
                    <a:pt x="34925" y="1608"/>
                  </a:cubicBezTo>
                  <a:cubicBezTo>
                    <a:pt x="0" y="71727"/>
                    <a:pt x="1863" y="67267"/>
                    <a:pt x="1863" y="68443"/>
                  </a:cubicBezTo>
                  <a:cubicBezTo>
                    <a:pt x="1863" y="70036"/>
                    <a:pt x="3285" y="71727"/>
                    <a:pt x="5343" y="71727"/>
                  </a:cubicBezTo>
                  <a:cubicBezTo>
                    <a:pt x="6569" y="71727"/>
                    <a:pt x="7819" y="71115"/>
                    <a:pt x="8358" y="70036"/>
                  </a:cubicBezTo>
                  <a:lnTo>
                    <a:pt x="41077" y="4818"/>
                  </a:lnTo>
                  <a:cubicBezTo>
                    <a:pt x="42192" y="1998"/>
                    <a:pt x="39752" y="0"/>
                    <a:pt x="37553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Google Shape;733;p43"/>
            <p:cNvSpPr/>
            <p:nvPr/>
          </p:nvSpPr>
          <p:spPr>
            <a:xfrm>
              <a:off x="4001775" y="2037675"/>
              <a:ext cx="601100" cy="878050"/>
            </a:xfrm>
            <a:custGeom>
              <a:avLst/>
              <a:gdLst/>
              <a:ahLst/>
              <a:cxnLst/>
              <a:rect l="l" t="t" r="r" b="b"/>
              <a:pathLst>
                <a:path w="24044" h="35122" extrusionOk="0">
                  <a:moveTo>
                    <a:pt x="12034" y="5711"/>
                  </a:moveTo>
                  <a:cubicBezTo>
                    <a:pt x="15490" y="5711"/>
                    <a:pt x="17647" y="7304"/>
                    <a:pt x="17647" y="10956"/>
                  </a:cubicBezTo>
                  <a:lnTo>
                    <a:pt x="17647" y="24166"/>
                  </a:lnTo>
                  <a:cubicBezTo>
                    <a:pt x="17647" y="27818"/>
                    <a:pt x="15490" y="29411"/>
                    <a:pt x="12034" y="29411"/>
                  </a:cubicBezTo>
                  <a:cubicBezTo>
                    <a:pt x="8554" y="29411"/>
                    <a:pt x="6495" y="27818"/>
                    <a:pt x="6495" y="24166"/>
                  </a:cubicBezTo>
                  <a:lnTo>
                    <a:pt x="6495" y="10956"/>
                  </a:lnTo>
                  <a:cubicBezTo>
                    <a:pt x="6495" y="7304"/>
                    <a:pt x="8554" y="5711"/>
                    <a:pt x="12034" y="5711"/>
                  </a:cubicBezTo>
                  <a:close/>
                  <a:moveTo>
                    <a:pt x="12034" y="0"/>
                  </a:moveTo>
                  <a:cubicBezTo>
                    <a:pt x="5172" y="0"/>
                    <a:pt x="0" y="2941"/>
                    <a:pt x="0" y="10956"/>
                  </a:cubicBezTo>
                  <a:lnTo>
                    <a:pt x="0" y="24166"/>
                  </a:lnTo>
                  <a:cubicBezTo>
                    <a:pt x="0" y="32180"/>
                    <a:pt x="5172" y="35121"/>
                    <a:pt x="12034" y="35121"/>
                  </a:cubicBezTo>
                  <a:cubicBezTo>
                    <a:pt x="18798" y="35121"/>
                    <a:pt x="24043" y="32180"/>
                    <a:pt x="24043" y="24166"/>
                  </a:cubicBezTo>
                  <a:lnTo>
                    <a:pt x="24043" y="10956"/>
                  </a:lnTo>
                  <a:cubicBezTo>
                    <a:pt x="24043" y="2941"/>
                    <a:pt x="18798" y="0"/>
                    <a:pt x="12034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Google Shape;734;p43"/>
            <p:cNvSpPr/>
            <p:nvPr/>
          </p:nvSpPr>
          <p:spPr>
            <a:xfrm>
              <a:off x="1009850" y="238100"/>
              <a:ext cx="5628475" cy="5228375"/>
            </a:xfrm>
            <a:custGeom>
              <a:avLst/>
              <a:gdLst/>
              <a:ahLst/>
              <a:cxnLst/>
              <a:rect l="l" t="t" r="r" b="b"/>
              <a:pathLst>
                <a:path w="225139" h="209135" extrusionOk="0">
                  <a:moveTo>
                    <a:pt x="77106" y="150264"/>
                  </a:moveTo>
                  <a:lnTo>
                    <a:pt x="86394" y="161661"/>
                  </a:lnTo>
                  <a:cubicBezTo>
                    <a:pt x="87154" y="162592"/>
                    <a:pt x="86492" y="163965"/>
                    <a:pt x="85316" y="163965"/>
                  </a:cubicBezTo>
                  <a:lnTo>
                    <a:pt x="68871" y="163965"/>
                  </a:lnTo>
                  <a:cubicBezTo>
                    <a:pt x="67694" y="163965"/>
                    <a:pt x="67032" y="162592"/>
                    <a:pt x="67792" y="161661"/>
                  </a:cubicBezTo>
                  <a:lnTo>
                    <a:pt x="77106" y="150264"/>
                  </a:lnTo>
                  <a:close/>
                  <a:moveTo>
                    <a:pt x="112006" y="150264"/>
                  </a:moveTo>
                  <a:lnTo>
                    <a:pt x="121319" y="161661"/>
                  </a:lnTo>
                  <a:cubicBezTo>
                    <a:pt x="122055" y="162592"/>
                    <a:pt x="121417" y="163965"/>
                    <a:pt x="120216" y="163965"/>
                  </a:cubicBezTo>
                  <a:lnTo>
                    <a:pt x="103796" y="163965"/>
                  </a:lnTo>
                  <a:cubicBezTo>
                    <a:pt x="102595" y="163965"/>
                    <a:pt x="101933" y="162592"/>
                    <a:pt x="102693" y="161661"/>
                  </a:cubicBezTo>
                  <a:lnTo>
                    <a:pt x="112006" y="150264"/>
                  </a:lnTo>
                  <a:close/>
                  <a:moveTo>
                    <a:pt x="146906" y="150264"/>
                  </a:moveTo>
                  <a:lnTo>
                    <a:pt x="156220" y="161661"/>
                  </a:lnTo>
                  <a:cubicBezTo>
                    <a:pt x="156980" y="162592"/>
                    <a:pt x="156318" y="163965"/>
                    <a:pt x="155141" y="163965"/>
                  </a:cubicBezTo>
                  <a:lnTo>
                    <a:pt x="138696" y="163965"/>
                  </a:lnTo>
                  <a:cubicBezTo>
                    <a:pt x="137887" y="163965"/>
                    <a:pt x="137544" y="163401"/>
                    <a:pt x="137422" y="163156"/>
                  </a:cubicBezTo>
                  <a:cubicBezTo>
                    <a:pt x="137299" y="162911"/>
                    <a:pt x="137103" y="162298"/>
                    <a:pt x="137618" y="161661"/>
                  </a:cubicBezTo>
                  <a:lnTo>
                    <a:pt x="146906" y="150264"/>
                  </a:lnTo>
                  <a:close/>
                  <a:moveTo>
                    <a:pt x="146839" y="1"/>
                  </a:moveTo>
                  <a:cubicBezTo>
                    <a:pt x="140970" y="1"/>
                    <a:pt x="135112" y="934"/>
                    <a:pt x="129456" y="2795"/>
                  </a:cubicBezTo>
                  <a:cubicBezTo>
                    <a:pt x="123856" y="957"/>
                    <a:pt x="117990" y="7"/>
                    <a:pt x="112065" y="7"/>
                  </a:cubicBezTo>
                  <a:cubicBezTo>
                    <a:pt x="106218" y="7"/>
                    <a:pt x="100314" y="933"/>
                    <a:pt x="94556" y="2844"/>
                  </a:cubicBezTo>
                  <a:cubicBezTo>
                    <a:pt x="88894" y="957"/>
                    <a:pt x="83012" y="1"/>
                    <a:pt x="77106" y="1"/>
                  </a:cubicBezTo>
                  <a:cubicBezTo>
                    <a:pt x="30098" y="1"/>
                    <a:pt x="1" y="56812"/>
                    <a:pt x="19265" y="105168"/>
                  </a:cubicBezTo>
                  <a:cubicBezTo>
                    <a:pt x="19753" y="106388"/>
                    <a:pt x="20917" y="107120"/>
                    <a:pt x="22140" y="107120"/>
                  </a:cubicBezTo>
                  <a:cubicBezTo>
                    <a:pt x="22514" y="107120"/>
                    <a:pt x="22893" y="107052"/>
                    <a:pt x="23260" y="106908"/>
                  </a:cubicBezTo>
                  <a:cubicBezTo>
                    <a:pt x="24828" y="106271"/>
                    <a:pt x="25613" y="104482"/>
                    <a:pt x="24975" y="102913"/>
                  </a:cubicBezTo>
                  <a:cubicBezTo>
                    <a:pt x="6769" y="57132"/>
                    <a:pt x="35987" y="6125"/>
                    <a:pt x="76827" y="6125"/>
                  </a:cubicBezTo>
                  <a:cubicBezTo>
                    <a:pt x="79583" y="6125"/>
                    <a:pt x="82392" y="6357"/>
                    <a:pt x="85242" y="6839"/>
                  </a:cubicBezTo>
                  <a:cubicBezTo>
                    <a:pt x="79973" y="9682"/>
                    <a:pt x="74998" y="13383"/>
                    <a:pt x="70537" y="17843"/>
                  </a:cubicBezTo>
                  <a:cubicBezTo>
                    <a:pt x="69336" y="19044"/>
                    <a:pt x="69336" y="20981"/>
                    <a:pt x="70537" y="22181"/>
                  </a:cubicBezTo>
                  <a:cubicBezTo>
                    <a:pt x="71141" y="22797"/>
                    <a:pt x="71930" y="23104"/>
                    <a:pt x="72718" y="23104"/>
                  </a:cubicBezTo>
                  <a:cubicBezTo>
                    <a:pt x="73498" y="23104"/>
                    <a:pt x="74278" y="22803"/>
                    <a:pt x="74875" y="22206"/>
                  </a:cubicBezTo>
                  <a:cubicBezTo>
                    <a:pt x="85405" y="11693"/>
                    <a:pt x="98632" y="6160"/>
                    <a:pt x="112033" y="6160"/>
                  </a:cubicBezTo>
                  <a:cubicBezTo>
                    <a:pt x="117877" y="6160"/>
                    <a:pt x="123755" y="7212"/>
                    <a:pt x="129456" y="9363"/>
                  </a:cubicBezTo>
                  <a:cubicBezTo>
                    <a:pt x="152691" y="18113"/>
                    <a:pt x="169553" y="43823"/>
                    <a:pt x="169553" y="74091"/>
                  </a:cubicBezTo>
                  <a:cubicBezTo>
                    <a:pt x="169553" y="113211"/>
                    <a:pt x="142304" y="142036"/>
                    <a:pt x="111947" y="142036"/>
                  </a:cubicBezTo>
                  <a:cubicBezTo>
                    <a:pt x="106206" y="142036"/>
                    <a:pt x="100355" y="141005"/>
                    <a:pt x="94556" y="138819"/>
                  </a:cubicBezTo>
                  <a:cubicBezTo>
                    <a:pt x="55538" y="124113"/>
                    <a:pt x="42058" y="67890"/>
                    <a:pt x="67376" y="31225"/>
                  </a:cubicBezTo>
                  <a:cubicBezTo>
                    <a:pt x="68331" y="29828"/>
                    <a:pt x="67988" y="27916"/>
                    <a:pt x="66591" y="26936"/>
                  </a:cubicBezTo>
                  <a:cubicBezTo>
                    <a:pt x="66058" y="26571"/>
                    <a:pt x="65450" y="26396"/>
                    <a:pt x="64847" y="26396"/>
                  </a:cubicBezTo>
                  <a:cubicBezTo>
                    <a:pt x="63871" y="26396"/>
                    <a:pt x="62908" y="26857"/>
                    <a:pt x="62302" y="27720"/>
                  </a:cubicBezTo>
                  <a:cubicBezTo>
                    <a:pt x="36372" y="65292"/>
                    <a:pt x="47842" y="121172"/>
                    <a:pt x="85193" y="141343"/>
                  </a:cubicBezTo>
                  <a:cubicBezTo>
                    <a:pt x="82463" y="141801"/>
                    <a:pt x="79751" y="142023"/>
                    <a:pt x="77071" y="142023"/>
                  </a:cubicBezTo>
                  <a:cubicBezTo>
                    <a:pt x="58078" y="142023"/>
                    <a:pt x="40723" y="130874"/>
                    <a:pt x="30220" y="113477"/>
                  </a:cubicBezTo>
                  <a:cubicBezTo>
                    <a:pt x="29640" y="112509"/>
                    <a:pt x="28625" y="111977"/>
                    <a:pt x="27579" y="111977"/>
                  </a:cubicBezTo>
                  <a:cubicBezTo>
                    <a:pt x="27035" y="111977"/>
                    <a:pt x="26483" y="112121"/>
                    <a:pt x="25980" y="112423"/>
                  </a:cubicBezTo>
                  <a:cubicBezTo>
                    <a:pt x="24534" y="113305"/>
                    <a:pt x="24069" y="115192"/>
                    <a:pt x="24951" y="116663"/>
                  </a:cubicBezTo>
                  <a:cubicBezTo>
                    <a:pt x="35735" y="134481"/>
                    <a:pt x="52670" y="145828"/>
                    <a:pt x="71125" y="147838"/>
                  </a:cubicBezTo>
                  <a:lnTo>
                    <a:pt x="63013" y="157764"/>
                  </a:lnTo>
                  <a:cubicBezTo>
                    <a:pt x="58994" y="162715"/>
                    <a:pt x="62498" y="170116"/>
                    <a:pt x="68871" y="170116"/>
                  </a:cubicBezTo>
                  <a:lnTo>
                    <a:pt x="74017" y="170116"/>
                  </a:lnTo>
                  <a:lnTo>
                    <a:pt x="74017" y="206071"/>
                  </a:lnTo>
                  <a:cubicBezTo>
                    <a:pt x="74017" y="207762"/>
                    <a:pt x="75390" y="209134"/>
                    <a:pt x="77106" y="209134"/>
                  </a:cubicBezTo>
                  <a:cubicBezTo>
                    <a:pt x="78797" y="209134"/>
                    <a:pt x="80169" y="207762"/>
                    <a:pt x="80169" y="206071"/>
                  </a:cubicBezTo>
                  <a:lnTo>
                    <a:pt x="80169" y="170116"/>
                  </a:lnTo>
                  <a:lnTo>
                    <a:pt x="85316" y="170116"/>
                  </a:lnTo>
                  <a:cubicBezTo>
                    <a:pt x="91688" y="170116"/>
                    <a:pt x="95217" y="162715"/>
                    <a:pt x="91174" y="157764"/>
                  </a:cubicBezTo>
                  <a:lnTo>
                    <a:pt x="83061" y="147838"/>
                  </a:lnTo>
                  <a:cubicBezTo>
                    <a:pt x="86983" y="147421"/>
                    <a:pt x="90830" y="146612"/>
                    <a:pt x="94556" y="145363"/>
                  </a:cubicBezTo>
                  <a:cubicBezTo>
                    <a:pt x="98281" y="146588"/>
                    <a:pt x="102129" y="147421"/>
                    <a:pt x="106050" y="147838"/>
                  </a:cubicBezTo>
                  <a:lnTo>
                    <a:pt x="97938" y="157764"/>
                  </a:lnTo>
                  <a:cubicBezTo>
                    <a:pt x="93894" y="162715"/>
                    <a:pt x="97423" y="170116"/>
                    <a:pt x="103796" y="170116"/>
                  </a:cubicBezTo>
                  <a:lnTo>
                    <a:pt x="108918" y="170116"/>
                  </a:lnTo>
                  <a:lnTo>
                    <a:pt x="108918" y="206071"/>
                  </a:lnTo>
                  <a:cubicBezTo>
                    <a:pt x="108918" y="207762"/>
                    <a:pt x="110315" y="209134"/>
                    <a:pt x="112006" y="209134"/>
                  </a:cubicBezTo>
                  <a:cubicBezTo>
                    <a:pt x="113697" y="209134"/>
                    <a:pt x="115094" y="207762"/>
                    <a:pt x="115094" y="206071"/>
                  </a:cubicBezTo>
                  <a:lnTo>
                    <a:pt x="115094" y="170116"/>
                  </a:lnTo>
                  <a:lnTo>
                    <a:pt x="120216" y="170116"/>
                  </a:lnTo>
                  <a:cubicBezTo>
                    <a:pt x="126613" y="170116"/>
                    <a:pt x="130118" y="162715"/>
                    <a:pt x="126074" y="157764"/>
                  </a:cubicBezTo>
                  <a:lnTo>
                    <a:pt x="117962" y="147838"/>
                  </a:lnTo>
                  <a:cubicBezTo>
                    <a:pt x="121883" y="147421"/>
                    <a:pt x="125731" y="146588"/>
                    <a:pt x="129456" y="145363"/>
                  </a:cubicBezTo>
                  <a:cubicBezTo>
                    <a:pt x="133182" y="146588"/>
                    <a:pt x="137029" y="147421"/>
                    <a:pt x="140951" y="147838"/>
                  </a:cubicBezTo>
                  <a:lnTo>
                    <a:pt x="132838" y="157764"/>
                  </a:lnTo>
                  <a:cubicBezTo>
                    <a:pt x="128795" y="162715"/>
                    <a:pt x="132324" y="170116"/>
                    <a:pt x="138696" y="170116"/>
                  </a:cubicBezTo>
                  <a:lnTo>
                    <a:pt x="143843" y="170116"/>
                  </a:lnTo>
                  <a:lnTo>
                    <a:pt x="143843" y="206071"/>
                  </a:lnTo>
                  <a:cubicBezTo>
                    <a:pt x="143843" y="207762"/>
                    <a:pt x="145215" y="209134"/>
                    <a:pt x="146906" y="209134"/>
                  </a:cubicBezTo>
                  <a:cubicBezTo>
                    <a:pt x="148622" y="209134"/>
                    <a:pt x="149995" y="207762"/>
                    <a:pt x="149995" y="206071"/>
                  </a:cubicBezTo>
                  <a:lnTo>
                    <a:pt x="149995" y="170116"/>
                  </a:lnTo>
                  <a:lnTo>
                    <a:pt x="155141" y="170116"/>
                  </a:lnTo>
                  <a:cubicBezTo>
                    <a:pt x="161514" y="170116"/>
                    <a:pt x="165018" y="162715"/>
                    <a:pt x="160999" y="157764"/>
                  </a:cubicBezTo>
                  <a:lnTo>
                    <a:pt x="152887" y="147838"/>
                  </a:lnTo>
                  <a:cubicBezTo>
                    <a:pt x="198963" y="142912"/>
                    <a:pt x="225139" y="83772"/>
                    <a:pt x="202198" y="37254"/>
                  </a:cubicBezTo>
                  <a:cubicBezTo>
                    <a:pt x="201659" y="36159"/>
                    <a:pt x="200577" y="35532"/>
                    <a:pt x="199451" y="35532"/>
                  </a:cubicBezTo>
                  <a:cubicBezTo>
                    <a:pt x="198990" y="35532"/>
                    <a:pt x="198522" y="35637"/>
                    <a:pt x="198081" y="35857"/>
                  </a:cubicBezTo>
                  <a:cubicBezTo>
                    <a:pt x="196537" y="36593"/>
                    <a:pt x="195924" y="38455"/>
                    <a:pt x="196684" y="39975"/>
                  </a:cubicBezTo>
                  <a:cubicBezTo>
                    <a:pt x="219210" y="85626"/>
                    <a:pt x="190414" y="142056"/>
                    <a:pt x="147279" y="142056"/>
                  </a:cubicBezTo>
                  <a:cubicBezTo>
                    <a:pt x="144514" y="142056"/>
                    <a:pt x="141691" y="141824"/>
                    <a:pt x="138819" y="141343"/>
                  </a:cubicBezTo>
                  <a:cubicBezTo>
                    <a:pt x="145583" y="137691"/>
                    <a:pt x="151808" y="132642"/>
                    <a:pt x="157200" y="126295"/>
                  </a:cubicBezTo>
                  <a:cubicBezTo>
                    <a:pt x="188522" y="89605"/>
                    <a:pt x="178572" y="28284"/>
                    <a:pt x="138819" y="6839"/>
                  </a:cubicBezTo>
                  <a:cubicBezTo>
                    <a:pt x="141504" y="6387"/>
                    <a:pt x="144209" y="6163"/>
                    <a:pt x="146910" y="6163"/>
                  </a:cubicBezTo>
                  <a:cubicBezTo>
                    <a:pt x="163122" y="6163"/>
                    <a:pt x="179241" y="14248"/>
                    <a:pt x="190606" y="29877"/>
                  </a:cubicBezTo>
                  <a:cubicBezTo>
                    <a:pt x="191213" y="30707"/>
                    <a:pt x="192152" y="31151"/>
                    <a:pt x="193102" y="31151"/>
                  </a:cubicBezTo>
                  <a:cubicBezTo>
                    <a:pt x="193724" y="31151"/>
                    <a:pt x="194352" y="30961"/>
                    <a:pt x="194895" y="30563"/>
                  </a:cubicBezTo>
                  <a:cubicBezTo>
                    <a:pt x="196267" y="29559"/>
                    <a:pt x="196586" y="27647"/>
                    <a:pt x="195581" y="26274"/>
                  </a:cubicBezTo>
                  <a:cubicBezTo>
                    <a:pt x="182821" y="8713"/>
                    <a:pt x="164774" y="1"/>
                    <a:pt x="14683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5" name="Google Shape;735;p43"/>
          <p:cNvGrpSpPr/>
          <p:nvPr/>
        </p:nvGrpSpPr>
        <p:grpSpPr>
          <a:xfrm>
            <a:off x="3736849" y="1519600"/>
            <a:ext cx="352818" cy="352818"/>
            <a:chOff x="1190625" y="238125"/>
            <a:chExt cx="5219200" cy="5219200"/>
          </a:xfrm>
        </p:grpSpPr>
        <p:sp>
          <p:nvSpPr>
            <p:cNvPr id="26" name="Google Shape;736;p43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72070" y="8155"/>
                  </a:moveTo>
                  <a:cubicBezTo>
                    <a:pt x="187793" y="8155"/>
                    <a:pt x="200612" y="20975"/>
                    <a:pt x="200612" y="36697"/>
                  </a:cubicBezTo>
                  <a:lnTo>
                    <a:pt x="200612" y="138634"/>
                  </a:lnTo>
                  <a:cubicBezTo>
                    <a:pt x="200612" y="152955"/>
                    <a:pt x="190011" y="164861"/>
                    <a:pt x="176245" y="166883"/>
                  </a:cubicBezTo>
                  <a:cubicBezTo>
                    <a:pt x="178235" y="162480"/>
                    <a:pt x="179377" y="157619"/>
                    <a:pt x="179377" y="152498"/>
                  </a:cubicBezTo>
                  <a:cubicBezTo>
                    <a:pt x="179377" y="133383"/>
                    <a:pt x="163817" y="117823"/>
                    <a:pt x="144702" y="117823"/>
                  </a:cubicBezTo>
                  <a:cubicBezTo>
                    <a:pt x="132176" y="117823"/>
                    <a:pt x="121150" y="124543"/>
                    <a:pt x="115050" y="134557"/>
                  </a:cubicBezTo>
                  <a:lnTo>
                    <a:pt x="92151" y="134557"/>
                  </a:lnTo>
                  <a:cubicBezTo>
                    <a:pt x="89900" y="134557"/>
                    <a:pt x="88074" y="136384"/>
                    <a:pt x="88074" y="138634"/>
                  </a:cubicBezTo>
                  <a:cubicBezTo>
                    <a:pt x="88074" y="140885"/>
                    <a:pt x="89900" y="142712"/>
                    <a:pt x="92151" y="142712"/>
                  </a:cubicBezTo>
                  <a:lnTo>
                    <a:pt x="111462" y="142712"/>
                  </a:lnTo>
                  <a:cubicBezTo>
                    <a:pt x="110549" y="145811"/>
                    <a:pt x="110059" y="149105"/>
                    <a:pt x="110059" y="152498"/>
                  </a:cubicBezTo>
                  <a:cubicBezTo>
                    <a:pt x="110059" y="157750"/>
                    <a:pt x="111234" y="162708"/>
                    <a:pt x="113321" y="167177"/>
                  </a:cubicBezTo>
                  <a:lnTo>
                    <a:pt x="36697" y="167177"/>
                  </a:lnTo>
                  <a:cubicBezTo>
                    <a:pt x="20975" y="167177"/>
                    <a:pt x="8155" y="154357"/>
                    <a:pt x="8155" y="138634"/>
                  </a:cubicBezTo>
                  <a:lnTo>
                    <a:pt x="8155" y="36697"/>
                  </a:lnTo>
                  <a:cubicBezTo>
                    <a:pt x="8155" y="20975"/>
                    <a:pt x="20975" y="8155"/>
                    <a:pt x="36697" y="8155"/>
                  </a:cubicBezTo>
                  <a:close/>
                  <a:moveTo>
                    <a:pt x="144702" y="125978"/>
                  </a:moveTo>
                  <a:cubicBezTo>
                    <a:pt x="159315" y="125978"/>
                    <a:pt x="171222" y="137884"/>
                    <a:pt x="171222" y="152498"/>
                  </a:cubicBezTo>
                  <a:cubicBezTo>
                    <a:pt x="171222" y="167112"/>
                    <a:pt x="159315" y="178985"/>
                    <a:pt x="144702" y="178985"/>
                  </a:cubicBezTo>
                  <a:cubicBezTo>
                    <a:pt x="130088" y="178985"/>
                    <a:pt x="118214" y="167112"/>
                    <a:pt x="118214" y="152498"/>
                  </a:cubicBezTo>
                  <a:cubicBezTo>
                    <a:pt x="118214" y="137884"/>
                    <a:pt x="130088" y="125978"/>
                    <a:pt x="144702" y="125978"/>
                  </a:cubicBezTo>
                  <a:close/>
                  <a:moveTo>
                    <a:pt x="118932" y="175658"/>
                  </a:moveTo>
                  <a:cubicBezTo>
                    <a:pt x="122651" y="179801"/>
                    <a:pt x="127348" y="183030"/>
                    <a:pt x="132665" y="184987"/>
                  </a:cubicBezTo>
                  <a:lnTo>
                    <a:pt x="120237" y="197415"/>
                  </a:lnTo>
                  <a:lnTo>
                    <a:pt x="117595" y="190794"/>
                  </a:lnTo>
                  <a:cubicBezTo>
                    <a:pt x="117203" y="189750"/>
                    <a:pt x="116355" y="188934"/>
                    <a:pt x="115344" y="188510"/>
                  </a:cubicBezTo>
                  <a:lnTo>
                    <a:pt x="108722" y="185901"/>
                  </a:lnTo>
                  <a:lnTo>
                    <a:pt x="118932" y="175658"/>
                  </a:lnTo>
                  <a:close/>
                  <a:moveTo>
                    <a:pt x="170667" y="175430"/>
                  </a:moveTo>
                  <a:lnTo>
                    <a:pt x="181105" y="185901"/>
                  </a:lnTo>
                  <a:lnTo>
                    <a:pt x="174484" y="188510"/>
                  </a:lnTo>
                  <a:cubicBezTo>
                    <a:pt x="173440" y="188934"/>
                    <a:pt x="172624" y="189750"/>
                    <a:pt x="172200" y="190794"/>
                  </a:cubicBezTo>
                  <a:lnTo>
                    <a:pt x="169591" y="197415"/>
                  </a:lnTo>
                  <a:lnTo>
                    <a:pt x="157032" y="184889"/>
                  </a:lnTo>
                  <a:cubicBezTo>
                    <a:pt x="162316" y="182867"/>
                    <a:pt x="166981" y="179605"/>
                    <a:pt x="170667" y="175430"/>
                  </a:cubicBezTo>
                  <a:close/>
                  <a:moveTo>
                    <a:pt x="36697" y="0"/>
                  </a:moveTo>
                  <a:cubicBezTo>
                    <a:pt x="16473" y="0"/>
                    <a:pt x="0" y="16473"/>
                    <a:pt x="0" y="36697"/>
                  </a:cubicBezTo>
                  <a:lnTo>
                    <a:pt x="0" y="138634"/>
                  </a:lnTo>
                  <a:cubicBezTo>
                    <a:pt x="0" y="158859"/>
                    <a:pt x="16473" y="175332"/>
                    <a:pt x="36697" y="175332"/>
                  </a:cubicBezTo>
                  <a:lnTo>
                    <a:pt x="107743" y="175332"/>
                  </a:lnTo>
                  <a:cubicBezTo>
                    <a:pt x="107743" y="175332"/>
                    <a:pt x="98577" y="184465"/>
                    <a:pt x="98577" y="184498"/>
                  </a:cubicBezTo>
                  <a:cubicBezTo>
                    <a:pt x="96522" y="186520"/>
                    <a:pt x="97305" y="190141"/>
                    <a:pt x="99947" y="191185"/>
                  </a:cubicBezTo>
                  <a:lnTo>
                    <a:pt x="110679" y="195458"/>
                  </a:lnTo>
                  <a:cubicBezTo>
                    <a:pt x="110679" y="195458"/>
                    <a:pt x="114952" y="206190"/>
                    <a:pt x="114952" y="206190"/>
                  </a:cubicBezTo>
                  <a:cubicBezTo>
                    <a:pt x="115540" y="207691"/>
                    <a:pt x="117073" y="208767"/>
                    <a:pt x="118736" y="208767"/>
                  </a:cubicBezTo>
                  <a:cubicBezTo>
                    <a:pt x="119813" y="208767"/>
                    <a:pt x="120857" y="208343"/>
                    <a:pt x="121639" y="207560"/>
                  </a:cubicBezTo>
                  <a:lnTo>
                    <a:pt x="142157" y="187042"/>
                  </a:lnTo>
                  <a:cubicBezTo>
                    <a:pt x="143005" y="187108"/>
                    <a:pt x="143854" y="187140"/>
                    <a:pt x="144702" y="187140"/>
                  </a:cubicBezTo>
                  <a:cubicBezTo>
                    <a:pt x="145713" y="187140"/>
                    <a:pt x="146692" y="187108"/>
                    <a:pt x="147638" y="187010"/>
                  </a:cubicBezTo>
                  <a:lnTo>
                    <a:pt x="168188" y="207560"/>
                  </a:lnTo>
                  <a:cubicBezTo>
                    <a:pt x="168971" y="208343"/>
                    <a:pt x="170015" y="208767"/>
                    <a:pt x="171091" y="208767"/>
                  </a:cubicBezTo>
                  <a:cubicBezTo>
                    <a:pt x="172657" y="208767"/>
                    <a:pt x="174255" y="207723"/>
                    <a:pt x="174875" y="206190"/>
                  </a:cubicBezTo>
                  <a:lnTo>
                    <a:pt x="179148" y="195458"/>
                  </a:lnTo>
                  <a:cubicBezTo>
                    <a:pt x="179148" y="195458"/>
                    <a:pt x="189848" y="191185"/>
                    <a:pt x="189880" y="191185"/>
                  </a:cubicBezTo>
                  <a:cubicBezTo>
                    <a:pt x="192555" y="190109"/>
                    <a:pt x="193305" y="186553"/>
                    <a:pt x="191250" y="184498"/>
                  </a:cubicBezTo>
                  <a:lnTo>
                    <a:pt x="180975" y="174223"/>
                  </a:lnTo>
                  <a:cubicBezTo>
                    <a:pt x="196926" y="170243"/>
                    <a:pt x="208767" y="155792"/>
                    <a:pt x="208767" y="138634"/>
                  </a:cubicBezTo>
                  <a:lnTo>
                    <a:pt x="208767" y="36697"/>
                  </a:lnTo>
                  <a:cubicBezTo>
                    <a:pt x="208767" y="16473"/>
                    <a:pt x="192294" y="0"/>
                    <a:pt x="172070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Google Shape;737;p43"/>
            <p:cNvSpPr/>
            <p:nvPr/>
          </p:nvSpPr>
          <p:spPr>
            <a:xfrm>
              <a:off x="2780825" y="1053600"/>
              <a:ext cx="2038775" cy="203900"/>
            </a:xfrm>
            <a:custGeom>
              <a:avLst/>
              <a:gdLst/>
              <a:ahLst/>
              <a:cxnLst/>
              <a:rect l="l" t="t" r="r" b="b"/>
              <a:pathLst>
                <a:path w="81551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77473" y="8156"/>
                  </a:lnTo>
                  <a:cubicBezTo>
                    <a:pt x="79724" y="8156"/>
                    <a:pt x="81550" y="6329"/>
                    <a:pt x="81550" y="4078"/>
                  </a:cubicBezTo>
                  <a:cubicBezTo>
                    <a:pt x="81550" y="1828"/>
                    <a:pt x="79724" y="1"/>
                    <a:pt x="7747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Google Shape;738;p43"/>
            <p:cNvSpPr/>
            <p:nvPr/>
          </p:nvSpPr>
          <p:spPr>
            <a:xfrm>
              <a:off x="2169200" y="1869100"/>
              <a:ext cx="1325225" cy="203900"/>
            </a:xfrm>
            <a:custGeom>
              <a:avLst/>
              <a:gdLst/>
              <a:ahLst/>
              <a:cxnLst/>
              <a:rect l="l" t="t" r="r" b="b"/>
              <a:pathLst>
                <a:path w="5300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48931" y="8156"/>
                  </a:lnTo>
                  <a:cubicBezTo>
                    <a:pt x="51181" y="8156"/>
                    <a:pt x="53008" y="6329"/>
                    <a:pt x="53008" y="4078"/>
                  </a:cubicBezTo>
                  <a:cubicBezTo>
                    <a:pt x="53008" y="1827"/>
                    <a:pt x="51181" y="1"/>
                    <a:pt x="4893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Google Shape;739;p43"/>
            <p:cNvSpPr/>
            <p:nvPr/>
          </p:nvSpPr>
          <p:spPr>
            <a:xfrm>
              <a:off x="3698275" y="18691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7" y="1"/>
                    <a:pt x="0" y="1827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cubicBezTo>
                    <a:pt x="6328" y="8156"/>
                    <a:pt x="8155" y="6329"/>
                    <a:pt x="8155" y="4078"/>
                  </a:cubicBezTo>
                  <a:cubicBezTo>
                    <a:pt x="8155" y="1827"/>
                    <a:pt x="6328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Google Shape;740;p43"/>
            <p:cNvSpPr/>
            <p:nvPr/>
          </p:nvSpPr>
          <p:spPr>
            <a:xfrm>
              <a:off x="4106025" y="1869100"/>
              <a:ext cx="1325200" cy="203900"/>
            </a:xfrm>
            <a:custGeom>
              <a:avLst/>
              <a:gdLst/>
              <a:ahLst/>
              <a:cxnLst/>
              <a:rect l="l" t="t" r="r" b="b"/>
              <a:pathLst>
                <a:path w="53008" h="8156" extrusionOk="0">
                  <a:moveTo>
                    <a:pt x="4078" y="1"/>
                  </a:moveTo>
                  <a:cubicBezTo>
                    <a:pt x="1827" y="1"/>
                    <a:pt x="0" y="1827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48930" y="8156"/>
                  </a:lnTo>
                  <a:cubicBezTo>
                    <a:pt x="51181" y="8156"/>
                    <a:pt x="53007" y="6329"/>
                    <a:pt x="53007" y="4078"/>
                  </a:cubicBezTo>
                  <a:cubicBezTo>
                    <a:pt x="53007" y="1827"/>
                    <a:pt x="51181" y="1"/>
                    <a:pt x="48930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Google Shape;741;p43"/>
            <p:cNvSpPr/>
            <p:nvPr/>
          </p:nvSpPr>
          <p:spPr>
            <a:xfrm>
              <a:off x="2169200" y="2266250"/>
              <a:ext cx="509725" cy="203900"/>
            </a:xfrm>
            <a:custGeom>
              <a:avLst/>
              <a:gdLst/>
              <a:ahLst/>
              <a:cxnLst/>
              <a:rect l="l" t="t" r="r" b="b"/>
              <a:pathLst>
                <a:path w="2038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16311" y="8156"/>
                  </a:lnTo>
                  <a:cubicBezTo>
                    <a:pt x="18562" y="8156"/>
                    <a:pt x="20388" y="6329"/>
                    <a:pt x="20388" y="4078"/>
                  </a:cubicBezTo>
                  <a:cubicBezTo>
                    <a:pt x="20388" y="1827"/>
                    <a:pt x="18562" y="1"/>
                    <a:pt x="1631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Google Shape;742;p43"/>
            <p:cNvSpPr/>
            <p:nvPr/>
          </p:nvSpPr>
          <p:spPr>
            <a:xfrm>
              <a:off x="2920275" y="22662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795" y="1"/>
                    <a:pt x="1" y="1827"/>
                    <a:pt x="1" y="4078"/>
                  </a:cubicBezTo>
                  <a:cubicBezTo>
                    <a:pt x="1" y="6329"/>
                    <a:pt x="1795" y="8156"/>
                    <a:pt x="4078" y="8156"/>
                  </a:cubicBezTo>
                  <a:cubicBezTo>
                    <a:pt x="6329" y="8156"/>
                    <a:pt x="8156" y="6329"/>
                    <a:pt x="8156" y="4078"/>
                  </a:cubicBezTo>
                  <a:cubicBezTo>
                    <a:pt x="8156" y="1827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Google Shape;743;p43"/>
            <p:cNvSpPr/>
            <p:nvPr/>
          </p:nvSpPr>
          <p:spPr>
            <a:xfrm>
              <a:off x="4476250" y="22662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60" y="1"/>
                    <a:pt x="0" y="1827"/>
                    <a:pt x="0" y="4078"/>
                  </a:cubicBezTo>
                  <a:cubicBezTo>
                    <a:pt x="0" y="6329"/>
                    <a:pt x="1860" y="8156"/>
                    <a:pt x="4078" y="8156"/>
                  </a:cubicBezTo>
                  <a:cubicBezTo>
                    <a:pt x="6329" y="8156"/>
                    <a:pt x="8155" y="6329"/>
                    <a:pt x="8155" y="4078"/>
                  </a:cubicBezTo>
                  <a:cubicBezTo>
                    <a:pt x="8155" y="1827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Google Shape;744;p43"/>
            <p:cNvSpPr/>
            <p:nvPr/>
          </p:nvSpPr>
          <p:spPr>
            <a:xfrm>
              <a:off x="3364725" y="2266250"/>
              <a:ext cx="870975" cy="203900"/>
            </a:xfrm>
            <a:custGeom>
              <a:avLst/>
              <a:gdLst/>
              <a:ahLst/>
              <a:cxnLst/>
              <a:rect l="l" t="t" r="r" b="b"/>
              <a:pathLst>
                <a:path w="34839" h="8156" extrusionOk="0">
                  <a:moveTo>
                    <a:pt x="4078" y="1"/>
                  </a:moveTo>
                  <a:cubicBezTo>
                    <a:pt x="1827" y="1"/>
                    <a:pt x="1" y="1827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30761" y="8156"/>
                  </a:lnTo>
                  <a:cubicBezTo>
                    <a:pt x="33012" y="8156"/>
                    <a:pt x="34839" y="6329"/>
                    <a:pt x="34839" y="4078"/>
                  </a:cubicBezTo>
                  <a:cubicBezTo>
                    <a:pt x="34839" y="1827"/>
                    <a:pt x="33012" y="1"/>
                    <a:pt x="3076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Google Shape;745;p43"/>
            <p:cNvSpPr/>
            <p:nvPr/>
          </p:nvSpPr>
          <p:spPr>
            <a:xfrm>
              <a:off x="4921500" y="2266250"/>
              <a:ext cx="509725" cy="203900"/>
            </a:xfrm>
            <a:custGeom>
              <a:avLst/>
              <a:gdLst/>
              <a:ahLst/>
              <a:cxnLst/>
              <a:rect l="l" t="t" r="r" b="b"/>
              <a:pathLst>
                <a:path w="2038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16311" y="8156"/>
                  </a:lnTo>
                  <a:cubicBezTo>
                    <a:pt x="18562" y="8156"/>
                    <a:pt x="20388" y="6329"/>
                    <a:pt x="20388" y="4078"/>
                  </a:cubicBezTo>
                  <a:cubicBezTo>
                    <a:pt x="20388" y="1827"/>
                    <a:pt x="18562" y="1"/>
                    <a:pt x="1631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Google Shape;746;p43"/>
            <p:cNvSpPr/>
            <p:nvPr/>
          </p:nvSpPr>
          <p:spPr>
            <a:xfrm>
              <a:off x="2169200" y="2674000"/>
              <a:ext cx="1732975" cy="203900"/>
            </a:xfrm>
            <a:custGeom>
              <a:avLst/>
              <a:gdLst/>
              <a:ahLst/>
              <a:cxnLst/>
              <a:rect l="l" t="t" r="r" b="b"/>
              <a:pathLst>
                <a:path w="6931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65241" y="8156"/>
                  </a:lnTo>
                  <a:cubicBezTo>
                    <a:pt x="67491" y="8156"/>
                    <a:pt x="69318" y="6329"/>
                    <a:pt x="69318" y="4078"/>
                  </a:cubicBezTo>
                  <a:cubicBezTo>
                    <a:pt x="69318" y="1827"/>
                    <a:pt x="67491" y="1"/>
                    <a:pt x="6524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Google Shape;747;p43"/>
            <p:cNvSpPr/>
            <p:nvPr/>
          </p:nvSpPr>
          <p:spPr>
            <a:xfrm>
              <a:off x="2169200" y="3602025"/>
              <a:ext cx="1019400" cy="203900"/>
            </a:xfrm>
            <a:custGeom>
              <a:avLst/>
              <a:gdLst/>
              <a:ahLst/>
              <a:cxnLst/>
              <a:rect l="l" t="t" r="r" b="b"/>
              <a:pathLst>
                <a:path w="40776" h="8156" extrusionOk="0">
                  <a:moveTo>
                    <a:pt x="4078" y="1"/>
                  </a:moveTo>
                  <a:cubicBezTo>
                    <a:pt x="1828" y="1"/>
                    <a:pt x="1" y="1828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36698" y="8156"/>
                  </a:lnTo>
                  <a:cubicBezTo>
                    <a:pt x="38949" y="8156"/>
                    <a:pt x="40776" y="6329"/>
                    <a:pt x="40776" y="4078"/>
                  </a:cubicBezTo>
                  <a:cubicBezTo>
                    <a:pt x="40776" y="1828"/>
                    <a:pt x="38949" y="1"/>
                    <a:pt x="3669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Google Shape;748;p43"/>
            <p:cNvSpPr/>
            <p:nvPr/>
          </p:nvSpPr>
          <p:spPr>
            <a:xfrm>
              <a:off x="4424875" y="3705425"/>
              <a:ext cx="795950" cy="757800"/>
            </a:xfrm>
            <a:custGeom>
              <a:avLst/>
              <a:gdLst/>
              <a:ahLst/>
              <a:cxnLst/>
              <a:rect l="l" t="t" r="r" b="b"/>
              <a:pathLst>
                <a:path w="31838" h="30312" extrusionOk="0">
                  <a:moveTo>
                    <a:pt x="22689" y="1"/>
                  </a:moveTo>
                  <a:cubicBezTo>
                    <a:pt x="21389" y="1"/>
                    <a:pt x="20092" y="590"/>
                    <a:pt x="19311" y="1671"/>
                  </a:cubicBezTo>
                  <a:cubicBezTo>
                    <a:pt x="18039" y="3465"/>
                    <a:pt x="18496" y="6108"/>
                    <a:pt x="20257" y="7347"/>
                  </a:cubicBezTo>
                  <a:cubicBezTo>
                    <a:pt x="22443" y="8913"/>
                    <a:pt x="23682" y="11359"/>
                    <a:pt x="23682" y="14002"/>
                  </a:cubicBezTo>
                  <a:cubicBezTo>
                    <a:pt x="23682" y="18503"/>
                    <a:pt x="20029" y="22157"/>
                    <a:pt x="15527" y="22157"/>
                  </a:cubicBezTo>
                  <a:cubicBezTo>
                    <a:pt x="12494" y="22157"/>
                    <a:pt x="9688" y="20460"/>
                    <a:pt x="8286" y="17753"/>
                  </a:cubicBezTo>
                  <a:cubicBezTo>
                    <a:pt x="7571" y="16369"/>
                    <a:pt x="6089" y="15556"/>
                    <a:pt x="4602" y="15556"/>
                  </a:cubicBezTo>
                  <a:cubicBezTo>
                    <a:pt x="3986" y="15556"/>
                    <a:pt x="3369" y="15695"/>
                    <a:pt x="2806" y="15991"/>
                  </a:cubicBezTo>
                  <a:cubicBezTo>
                    <a:pt x="783" y="17035"/>
                    <a:pt x="0" y="19482"/>
                    <a:pt x="1044" y="21472"/>
                  </a:cubicBezTo>
                  <a:cubicBezTo>
                    <a:pt x="3784" y="26821"/>
                    <a:pt x="9558" y="30312"/>
                    <a:pt x="15527" y="30312"/>
                  </a:cubicBezTo>
                  <a:cubicBezTo>
                    <a:pt x="24400" y="30312"/>
                    <a:pt x="31837" y="22842"/>
                    <a:pt x="31837" y="14002"/>
                  </a:cubicBezTo>
                  <a:cubicBezTo>
                    <a:pt x="31837" y="8750"/>
                    <a:pt x="29293" y="3759"/>
                    <a:pt x="25020" y="725"/>
                  </a:cubicBezTo>
                  <a:cubicBezTo>
                    <a:pt x="24327" y="234"/>
                    <a:pt x="23507" y="1"/>
                    <a:pt x="2268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Google Shape;749;p43"/>
            <p:cNvSpPr/>
            <p:nvPr/>
          </p:nvSpPr>
          <p:spPr>
            <a:xfrm>
              <a:off x="4513750" y="37243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8" y="1"/>
                    <a:pt x="1" y="1828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cubicBezTo>
                    <a:pt x="6329" y="8156"/>
                    <a:pt x="8156" y="6329"/>
                    <a:pt x="8156" y="4078"/>
                  </a:cubicBezTo>
                  <a:cubicBezTo>
                    <a:pt x="8156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0" name="Google Shape;750;p43"/>
          <p:cNvGrpSpPr/>
          <p:nvPr/>
        </p:nvGrpSpPr>
        <p:grpSpPr>
          <a:xfrm>
            <a:off x="3051974" y="1950688"/>
            <a:ext cx="354430" cy="353436"/>
            <a:chOff x="1190625" y="238125"/>
            <a:chExt cx="5243050" cy="5228350"/>
          </a:xfrm>
        </p:grpSpPr>
        <p:sp>
          <p:nvSpPr>
            <p:cNvPr id="41" name="Google Shape;751;p43"/>
            <p:cNvSpPr/>
            <p:nvPr/>
          </p:nvSpPr>
          <p:spPr>
            <a:xfrm>
              <a:off x="1726125" y="68722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94" y="1"/>
                  </a:moveTo>
                  <a:cubicBezTo>
                    <a:pt x="1839" y="1"/>
                    <a:pt x="1" y="1839"/>
                    <a:pt x="1" y="4094"/>
                  </a:cubicBezTo>
                  <a:cubicBezTo>
                    <a:pt x="1" y="6349"/>
                    <a:pt x="1839" y="8187"/>
                    <a:pt x="4094" y="8187"/>
                  </a:cubicBezTo>
                  <a:lnTo>
                    <a:pt x="4118" y="8187"/>
                  </a:lnTo>
                  <a:cubicBezTo>
                    <a:pt x="6373" y="8187"/>
                    <a:pt x="8187" y="6349"/>
                    <a:pt x="8187" y="4094"/>
                  </a:cubicBezTo>
                  <a:cubicBezTo>
                    <a:pt x="8187" y="1839"/>
                    <a:pt x="6348" y="1"/>
                    <a:pt x="4094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Google Shape;752;p43"/>
            <p:cNvSpPr/>
            <p:nvPr/>
          </p:nvSpPr>
          <p:spPr>
            <a:xfrm>
              <a:off x="2190575" y="68722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93" y="1"/>
                  </a:moveTo>
                  <a:cubicBezTo>
                    <a:pt x="1838" y="1"/>
                    <a:pt x="0" y="1839"/>
                    <a:pt x="0" y="4094"/>
                  </a:cubicBezTo>
                  <a:cubicBezTo>
                    <a:pt x="0" y="6349"/>
                    <a:pt x="1838" y="8187"/>
                    <a:pt x="4093" y="8187"/>
                  </a:cubicBezTo>
                  <a:lnTo>
                    <a:pt x="4142" y="8187"/>
                  </a:lnTo>
                  <a:cubicBezTo>
                    <a:pt x="6397" y="8187"/>
                    <a:pt x="8186" y="6349"/>
                    <a:pt x="8186" y="4094"/>
                  </a:cubicBezTo>
                  <a:cubicBezTo>
                    <a:pt x="8186" y="1839"/>
                    <a:pt x="6348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Google Shape;753;p43"/>
            <p:cNvSpPr/>
            <p:nvPr/>
          </p:nvSpPr>
          <p:spPr>
            <a:xfrm>
              <a:off x="2655625" y="68722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69" y="1"/>
                  </a:moveTo>
                  <a:cubicBezTo>
                    <a:pt x="1814" y="1"/>
                    <a:pt x="0" y="1839"/>
                    <a:pt x="0" y="4094"/>
                  </a:cubicBezTo>
                  <a:cubicBezTo>
                    <a:pt x="0" y="6349"/>
                    <a:pt x="1814" y="8187"/>
                    <a:pt x="4069" y="8187"/>
                  </a:cubicBezTo>
                  <a:lnTo>
                    <a:pt x="4118" y="8187"/>
                  </a:lnTo>
                  <a:cubicBezTo>
                    <a:pt x="6373" y="8187"/>
                    <a:pt x="8186" y="6349"/>
                    <a:pt x="8186" y="4094"/>
                  </a:cubicBezTo>
                  <a:cubicBezTo>
                    <a:pt x="8186" y="1839"/>
                    <a:pt x="6324" y="1"/>
                    <a:pt x="406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Google Shape;754;p43"/>
            <p:cNvSpPr/>
            <p:nvPr/>
          </p:nvSpPr>
          <p:spPr>
            <a:xfrm>
              <a:off x="3455225" y="687225"/>
              <a:ext cx="1871275" cy="204675"/>
            </a:xfrm>
            <a:custGeom>
              <a:avLst/>
              <a:gdLst/>
              <a:ahLst/>
              <a:cxnLst/>
              <a:rect l="l" t="t" r="r" b="b"/>
              <a:pathLst>
                <a:path w="74851" h="8187" extrusionOk="0">
                  <a:moveTo>
                    <a:pt x="4069" y="1"/>
                  </a:moveTo>
                  <a:cubicBezTo>
                    <a:pt x="1814" y="1"/>
                    <a:pt x="0" y="1839"/>
                    <a:pt x="0" y="4094"/>
                  </a:cubicBezTo>
                  <a:cubicBezTo>
                    <a:pt x="0" y="6349"/>
                    <a:pt x="1814" y="8187"/>
                    <a:pt x="4069" y="8187"/>
                  </a:cubicBezTo>
                  <a:lnTo>
                    <a:pt x="70757" y="8187"/>
                  </a:lnTo>
                  <a:cubicBezTo>
                    <a:pt x="73012" y="8187"/>
                    <a:pt x="74850" y="6349"/>
                    <a:pt x="74850" y="4094"/>
                  </a:cubicBezTo>
                  <a:cubicBezTo>
                    <a:pt x="74850" y="1839"/>
                    <a:pt x="73012" y="1"/>
                    <a:pt x="70757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Google Shape;755;p43"/>
            <p:cNvSpPr/>
            <p:nvPr/>
          </p:nvSpPr>
          <p:spPr>
            <a:xfrm>
              <a:off x="1190625" y="238125"/>
              <a:ext cx="5243050" cy="5228350"/>
            </a:xfrm>
            <a:custGeom>
              <a:avLst/>
              <a:gdLst/>
              <a:ahLst/>
              <a:cxnLst/>
              <a:rect l="l" t="t" r="r" b="b"/>
              <a:pathLst>
                <a:path w="209722" h="209134" extrusionOk="0">
                  <a:moveTo>
                    <a:pt x="174821" y="8161"/>
                  </a:moveTo>
                  <a:cubicBezTo>
                    <a:pt x="177076" y="8161"/>
                    <a:pt x="178914" y="10000"/>
                    <a:pt x="178914" y="12254"/>
                  </a:cubicBezTo>
                  <a:lnTo>
                    <a:pt x="178914" y="35954"/>
                  </a:lnTo>
                  <a:lnTo>
                    <a:pt x="8161" y="35954"/>
                  </a:lnTo>
                  <a:lnTo>
                    <a:pt x="8161" y="12254"/>
                  </a:lnTo>
                  <a:cubicBezTo>
                    <a:pt x="8161" y="10000"/>
                    <a:pt x="10000" y="8161"/>
                    <a:pt x="12254" y="8161"/>
                  </a:cubicBezTo>
                  <a:close/>
                  <a:moveTo>
                    <a:pt x="112030" y="77546"/>
                  </a:moveTo>
                  <a:cubicBezTo>
                    <a:pt x="123818" y="77546"/>
                    <a:pt x="133401" y="88134"/>
                    <a:pt x="133401" y="101172"/>
                  </a:cubicBezTo>
                  <a:cubicBezTo>
                    <a:pt x="133401" y="104530"/>
                    <a:pt x="131931" y="108647"/>
                    <a:pt x="129112" y="113329"/>
                  </a:cubicBezTo>
                  <a:cubicBezTo>
                    <a:pt x="128647" y="113917"/>
                    <a:pt x="128254" y="114554"/>
                    <a:pt x="127911" y="115191"/>
                  </a:cubicBezTo>
                  <a:cubicBezTo>
                    <a:pt x="126735" y="117005"/>
                    <a:pt x="125362" y="118868"/>
                    <a:pt x="123794" y="120804"/>
                  </a:cubicBezTo>
                  <a:cubicBezTo>
                    <a:pt x="121686" y="121367"/>
                    <a:pt x="119774" y="122470"/>
                    <a:pt x="118206" y="124063"/>
                  </a:cubicBezTo>
                  <a:cubicBezTo>
                    <a:pt x="117103" y="125142"/>
                    <a:pt x="116245" y="126392"/>
                    <a:pt x="115632" y="127740"/>
                  </a:cubicBezTo>
                  <a:lnTo>
                    <a:pt x="98819" y="110902"/>
                  </a:lnTo>
                  <a:cubicBezTo>
                    <a:pt x="96356" y="108451"/>
                    <a:pt x="93133" y="107226"/>
                    <a:pt x="89910" y="107226"/>
                  </a:cubicBezTo>
                  <a:cubicBezTo>
                    <a:pt x="86688" y="107226"/>
                    <a:pt x="83465" y="108451"/>
                    <a:pt x="81001" y="110902"/>
                  </a:cubicBezTo>
                  <a:cubicBezTo>
                    <a:pt x="78624" y="113280"/>
                    <a:pt x="77325" y="116441"/>
                    <a:pt x="77325" y="119799"/>
                  </a:cubicBezTo>
                  <a:cubicBezTo>
                    <a:pt x="77325" y="123181"/>
                    <a:pt x="78624" y="126343"/>
                    <a:pt x="81001" y="128720"/>
                  </a:cubicBezTo>
                  <a:lnTo>
                    <a:pt x="97962" y="145656"/>
                  </a:lnTo>
                  <a:cubicBezTo>
                    <a:pt x="96197" y="147077"/>
                    <a:pt x="94677" y="148229"/>
                    <a:pt x="93525" y="149111"/>
                  </a:cubicBezTo>
                  <a:cubicBezTo>
                    <a:pt x="80487" y="139308"/>
                    <a:pt x="53674" y="116074"/>
                    <a:pt x="53674" y="101172"/>
                  </a:cubicBezTo>
                  <a:cubicBezTo>
                    <a:pt x="53674" y="88134"/>
                    <a:pt x="63257" y="77546"/>
                    <a:pt x="75046" y="77546"/>
                  </a:cubicBezTo>
                  <a:cubicBezTo>
                    <a:pt x="80903" y="77546"/>
                    <a:pt x="86393" y="80119"/>
                    <a:pt x="90462" y="84800"/>
                  </a:cubicBezTo>
                  <a:cubicBezTo>
                    <a:pt x="91222" y="85707"/>
                    <a:pt x="92349" y="86222"/>
                    <a:pt x="93525" y="86222"/>
                  </a:cubicBezTo>
                  <a:cubicBezTo>
                    <a:pt x="94726" y="86222"/>
                    <a:pt x="95854" y="85707"/>
                    <a:pt x="96614" y="84800"/>
                  </a:cubicBezTo>
                  <a:cubicBezTo>
                    <a:pt x="100682" y="80119"/>
                    <a:pt x="106172" y="77546"/>
                    <a:pt x="112030" y="77546"/>
                  </a:cubicBezTo>
                  <a:close/>
                  <a:moveTo>
                    <a:pt x="12254" y="0"/>
                  </a:moveTo>
                  <a:cubicBezTo>
                    <a:pt x="5490" y="0"/>
                    <a:pt x="0" y="5490"/>
                    <a:pt x="0" y="12254"/>
                  </a:cubicBezTo>
                  <a:lnTo>
                    <a:pt x="0" y="174821"/>
                  </a:lnTo>
                  <a:cubicBezTo>
                    <a:pt x="0" y="181585"/>
                    <a:pt x="5490" y="187075"/>
                    <a:pt x="12254" y="187075"/>
                  </a:cubicBezTo>
                  <a:lnTo>
                    <a:pt x="87692" y="187075"/>
                  </a:lnTo>
                  <a:cubicBezTo>
                    <a:pt x="89947" y="187075"/>
                    <a:pt x="91761" y="185237"/>
                    <a:pt x="91761" y="182982"/>
                  </a:cubicBezTo>
                  <a:cubicBezTo>
                    <a:pt x="91761" y="180728"/>
                    <a:pt x="89947" y="178914"/>
                    <a:pt x="87692" y="178914"/>
                  </a:cubicBezTo>
                  <a:lnTo>
                    <a:pt x="12254" y="178914"/>
                  </a:lnTo>
                  <a:cubicBezTo>
                    <a:pt x="10000" y="178914"/>
                    <a:pt x="8161" y="177076"/>
                    <a:pt x="8161" y="174821"/>
                  </a:cubicBezTo>
                  <a:lnTo>
                    <a:pt x="8161" y="44116"/>
                  </a:lnTo>
                  <a:lnTo>
                    <a:pt x="178914" y="44116"/>
                  </a:lnTo>
                  <a:lnTo>
                    <a:pt x="178914" y="118868"/>
                  </a:lnTo>
                  <a:lnTo>
                    <a:pt x="164478" y="104432"/>
                  </a:lnTo>
                  <a:cubicBezTo>
                    <a:pt x="162101" y="102055"/>
                    <a:pt x="158939" y="100756"/>
                    <a:pt x="155582" y="100756"/>
                  </a:cubicBezTo>
                  <a:cubicBezTo>
                    <a:pt x="152199" y="100756"/>
                    <a:pt x="149038" y="102055"/>
                    <a:pt x="146660" y="104432"/>
                  </a:cubicBezTo>
                  <a:cubicBezTo>
                    <a:pt x="145288" y="105829"/>
                    <a:pt x="144283" y="107471"/>
                    <a:pt x="143695" y="109211"/>
                  </a:cubicBezTo>
                  <a:cubicBezTo>
                    <a:pt x="142617" y="108794"/>
                    <a:pt x="141489" y="108525"/>
                    <a:pt x="140362" y="108402"/>
                  </a:cubicBezTo>
                  <a:cubicBezTo>
                    <a:pt x="141146" y="105878"/>
                    <a:pt x="141563" y="103452"/>
                    <a:pt x="141563" y="101172"/>
                  </a:cubicBezTo>
                  <a:cubicBezTo>
                    <a:pt x="141563" y="83648"/>
                    <a:pt x="128303" y="69360"/>
                    <a:pt x="112030" y="69360"/>
                  </a:cubicBezTo>
                  <a:cubicBezTo>
                    <a:pt x="105290" y="69360"/>
                    <a:pt x="98746" y="71884"/>
                    <a:pt x="93525" y="76369"/>
                  </a:cubicBezTo>
                  <a:cubicBezTo>
                    <a:pt x="88330" y="71884"/>
                    <a:pt x="81786" y="69360"/>
                    <a:pt x="75046" y="69360"/>
                  </a:cubicBezTo>
                  <a:cubicBezTo>
                    <a:pt x="58748" y="69360"/>
                    <a:pt x="45513" y="83648"/>
                    <a:pt x="45513" y="101172"/>
                  </a:cubicBezTo>
                  <a:cubicBezTo>
                    <a:pt x="45513" y="111221"/>
                    <a:pt x="53331" y="123843"/>
                    <a:pt x="68723" y="138671"/>
                  </a:cubicBezTo>
                  <a:cubicBezTo>
                    <a:pt x="79801" y="149332"/>
                    <a:pt x="90707" y="157175"/>
                    <a:pt x="91148" y="157518"/>
                  </a:cubicBezTo>
                  <a:cubicBezTo>
                    <a:pt x="91859" y="158033"/>
                    <a:pt x="92692" y="158278"/>
                    <a:pt x="93525" y="158278"/>
                  </a:cubicBezTo>
                  <a:cubicBezTo>
                    <a:pt x="94383" y="158278"/>
                    <a:pt x="95217" y="158033"/>
                    <a:pt x="95927" y="157518"/>
                  </a:cubicBezTo>
                  <a:cubicBezTo>
                    <a:pt x="96074" y="157395"/>
                    <a:pt x="99187" y="155165"/>
                    <a:pt x="103770" y="151464"/>
                  </a:cubicBezTo>
                  <a:lnTo>
                    <a:pt x="112397" y="160091"/>
                  </a:lnTo>
                  <a:lnTo>
                    <a:pt x="116417" y="181389"/>
                  </a:lnTo>
                  <a:cubicBezTo>
                    <a:pt x="117814" y="188767"/>
                    <a:pt x="123059" y="194918"/>
                    <a:pt x="130117" y="197467"/>
                  </a:cubicBezTo>
                  <a:lnTo>
                    <a:pt x="161733" y="208888"/>
                  </a:lnTo>
                  <a:cubicBezTo>
                    <a:pt x="162199" y="209060"/>
                    <a:pt x="162665" y="209133"/>
                    <a:pt x="163130" y="209133"/>
                  </a:cubicBezTo>
                  <a:cubicBezTo>
                    <a:pt x="164797" y="209133"/>
                    <a:pt x="166366" y="208104"/>
                    <a:pt x="166978" y="206437"/>
                  </a:cubicBezTo>
                  <a:cubicBezTo>
                    <a:pt x="167738" y="204330"/>
                    <a:pt x="166635" y="201977"/>
                    <a:pt x="164527" y="201217"/>
                  </a:cubicBezTo>
                  <a:lnTo>
                    <a:pt x="132887" y="189796"/>
                  </a:lnTo>
                  <a:cubicBezTo>
                    <a:pt x="128549" y="188203"/>
                    <a:pt x="125313" y="184404"/>
                    <a:pt x="124456" y="179870"/>
                  </a:cubicBezTo>
                  <a:lnTo>
                    <a:pt x="122642" y="170360"/>
                  </a:lnTo>
                  <a:lnTo>
                    <a:pt x="126245" y="173939"/>
                  </a:lnTo>
                  <a:cubicBezTo>
                    <a:pt x="127029" y="174723"/>
                    <a:pt x="128083" y="175140"/>
                    <a:pt x="129112" y="175140"/>
                  </a:cubicBezTo>
                  <a:cubicBezTo>
                    <a:pt x="130166" y="175140"/>
                    <a:pt x="131220" y="174723"/>
                    <a:pt x="132004" y="173939"/>
                  </a:cubicBezTo>
                  <a:cubicBezTo>
                    <a:pt x="133597" y="172346"/>
                    <a:pt x="133597" y="169748"/>
                    <a:pt x="132004" y="168155"/>
                  </a:cubicBezTo>
                  <a:lnTo>
                    <a:pt x="86786" y="122936"/>
                  </a:lnTo>
                  <a:cubicBezTo>
                    <a:pt x="85952" y="122103"/>
                    <a:pt x="85487" y="121000"/>
                    <a:pt x="85487" y="119799"/>
                  </a:cubicBezTo>
                  <a:cubicBezTo>
                    <a:pt x="85487" y="118622"/>
                    <a:pt x="85952" y="117520"/>
                    <a:pt x="86786" y="116686"/>
                  </a:cubicBezTo>
                  <a:cubicBezTo>
                    <a:pt x="87643" y="115828"/>
                    <a:pt x="88777" y="115400"/>
                    <a:pt x="89910" y="115400"/>
                  </a:cubicBezTo>
                  <a:cubicBezTo>
                    <a:pt x="91044" y="115400"/>
                    <a:pt x="92177" y="115828"/>
                    <a:pt x="93035" y="116686"/>
                  </a:cubicBezTo>
                  <a:lnTo>
                    <a:pt x="139161" y="162812"/>
                  </a:lnTo>
                  <a:cubicBezTo>
                    <a:pt x="139957" y="163608"/>
                    <a:pt x="141005" y="164007"/>
                    <a:pt x="142053" y="164007"/>
                  </a:cubicBezTo>
                  <a:cubicBezTo>
                    <a:pt x="143101" y="164007"/>
                    <a:pt x="144148" y="163608"/>
                    <a:pt x="144945" y="162812"/>
                  </a:cubicBezTo>
                  <a:cubicBezTo>
                    <a:pt x="146538" y="161219"/>
                    <a:pt x="146538" y="158645"/>
                    <a:pt x="144945" y="157052"/>
                  </a:cubicBezTo>
                  <a:lnTo>
                    <a:pt x="123965" y="136073"/>
                  </a:lnTo>
                  <a:cubicBezTo>
                    <a:pt x="123132" y="135239"/>
                    <a:pt x="122691" y="134137"/>
                    <a:pt x="122691" y="132960"/>
                  </a:cubicBezTo>
                  <a:cubicBezTo>
                    <a:pt x="122691" y="131784"/>
                    <a:pt x="123132" y="130656"/>
                    <a:pt x="123965" y="129823"/>
                  </a:cubicBezTo>
                  <a:cubicBezTo>
                    <a:pt x="124799" y="128990"/>
                    <a:pt x="125926" y="128549"/>
                    <a:pt x="127102" y="128549"/>
                  </a:cubicBezTo>
                  <a:cubicBezTo>
                    <a:pt x="128279" y="128549"/>
                    <a:pt x="129382" y="128990"/>
                    <a:pt x="130215" y="129823"/>
                  </a:cubicBezTo>
                  <a:lnTo>
                    <a:pt x="151195" y="150802"/>
                  </a:lnTo>
                  <a:cubicBezTo>
                    <a:pt x="151979" y="151587"/>
                    <a:pt x="153033" y="152003"/>
                    <a:pt x="154087" y="152003"/>
                  </a:cubicBezTo>
                  <a:cubicBezTo>
                    <a:pt x="155116" y="152003"/>
                    <a:pt x="156170" y="151587"/>
                    <a:pt x="156954" y="150802"/>
                  </a:cubicBezTo>
                  <a:cubicBezTo>
                    <a:pt x="158547" y="149209"/>
                    <a:pt x="158547" y="146611"/>
                    <a:pt x="156954" y="145018"/>
                  </a:cubicBezTo>
                  <a:lnTo>
                    <a:pt x="138156" y="126196"/>
                  </a:lnTo>
                  <a:lnTo>
                    <a:pt x="135999" y="124063"/>
                  </a:lnTo>
                  <a:cubicBezTo>
                    <a:pt x="134676" y="122740"/>
                    <a:pt x="134382" y="120804"/>
                    <a:pt x="135068" y="119186"/>
                  </a:cubicBezTo>
                  <a:cubicBezTo>
                    <a:pt x="135313" y="118819"/>
                    <a:pt x="135534" y="118426"/>
                    <a:pt x="135779" y="118059"/>
                  </a:cubicBezTo>
                  <a:cubicBezTo>
                    <a:pt x="135852" y="117961"/>
                    <a:pt x="135926" y="117887"/>
                    <a:pt x="135999" y="117814"/>
                  </a:cubicBezTo>
                  <a:cubicBezTo>
                    <a:pt x="136857" y="116956"/>
                    <a:pt x="137984" y="116527"/>
                    <a:pt x="139115" y="116527"/>
                  </a:cubicBezTo>
                  <a:cubicBezTo>
                    <a:pt x="140245" y="116527"/>
                    <a:pt x="141379" y="116956"/>
                    <a:pt x="142249" y="117814"/>
                  </a:cubicBezTo>
                  <a:lnTo>
                    <a:pt x="145092" y="120657"/>
                  </a:lnTo>
                  <a:cubicBezTo>
                    <a:pt x="145288" y="120853"/>
                    <a:pt x="145509" y="121024"/>
                    <a:pt x="145729" y="121171"/>
                  </a:cubicBezTo>
                  <a:cubicBezTo>
                    <a:pt x="146023" y="121539"/>
                    <a:pt x="146342" y="121907"/>
                    <a:pt x="146660" y="122250"/>
                  </a:cubicBezTo>
                  <a:lnTo>
                    <a:pt x="163204" y="138769"/>
                  </a:lnTo>
                  <a:cubicBezTo>
                    <a:pt x="164000" y="139565"/>
                    <a:pt x="165048" y="139963"/>
                    <a:pt x="166096" y="139963"/>
                  </a:cubicBezTo>
                  <a:cubicBezTo>
                    <a:pt x="167144" y="139963"/>
                    <a:pt x="168191" y="139565"/>
                    <a:pt x="168988" y="138769"/>
                  </a:cubicBezTo>
                  <a:cubicBezTo>
                    <a:pt x="170581" y="137176"/>
                    <a:pt x="170581" y="134602"/>
                    <a:pt x="168988" y="133009"/>
                  </a:cubicBezTo>
                  <a:lnTo>
                    <a:pt x="152445" y="116466"/>
                  </a:lnTo>
                  <a:cubicBezTo>
                    <a:pt x="150729" y="114750"/>
                    <a:pt x="150729" y="111932"/>
                    <a:pt x="152445" y="110216"/>
                  </a:cubicBezTo>
                  <a:cubicBezTo>
                    <a:pt x="153302" y="109358"/>
                    <a:pt x="154436" y="108929"/>
                    <a:pt x="155569" y="108929"/>
                  </a:cubicBezTo>
                  <a:cubicBezTo>
                    <a:pt x="156703" y="108929"/>
                    <a:pt x="157836" y="109358"/>
                    <a:pt x="158694" y="110216"/>
                  </a:cubicBezTo>
                  <a:lnTo>
                    <a:pt x="179796" y="131318"/>
                  </a:lnTo>
                  <a:cubicBezTo>
                    <a:pt x="185360" y="136881"/>
                    <a:pt x="190041" y="143278"/>
                    <a:pt x="193717" y="150263"/>
                  </a:cubicBezTo>
                  <a:lnTo>
                    <a:pt x="201413" y="165042"/>
                  </a:lnTo>
                  <a:cubicBezTo>
                    <a:pt x="202148" y="166439"/>
                    <a:pt x="203570" y="167223"/>
                    <a:pt x="205040" y="167223"/>
                  </a:cubicBezTo>
                  <a:cubicBezTo>
                    <a:pt x="205678" y="167223"/>
                    <a:pt x="206339" y="167076"/>
                    <a:pt x="206928" y="166758"/>
                  </a:cubicBezTo>
                  <a:cubicBezTo>
                    <a:pt x="208937" y="165728"/>
                    <a:pt x="209722" y="163253"/>
                    <a:pt x="208668" y="161243"/>
                  </a:cubicBezTo>
                  <a:lnTo>
                    <a:pt x="200947" y="146489"/>
                  </a:lnTo>
                  <a:cubicBezTo>
                    <a:pt x="197247" y="139381"/>
                    <a:pt x="192565" y="132887"/>
                    <a:pt x="187075" y="127078"/>
                  </a:cubicBezTo>
                  <a:lnTo>
                    <a:pt x="187075" y="12254"/>
                  </a:lnTo>
                  <a:cubicBezTo>
                    <a:pt x="187075" y="5490"/>
                    <a:pt x="181585" y="0"/>
                    <a:pt x="174821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Google Shape;756;p43"/>
            <p:cNvSpPr/>
            <p:nvPr/>
          </p:nvSpPr>
          <p:spPr>
            <a:xfrm>
              <a:off x="3689275" y="4710350"/>
              <a:ext cx="204075" cy="204675"/>
            </a:xfrm>
            <a:custGeom>
              <a:avLst/>
              <a:gdLst/>
              <a:ahLst/>
              <a:cxnLst/>
              <a:rect l="l" t="t" r="r" b="b"/>
              <a:pathLst>
                <a:path w="8163" h="8187" extrusionOk="0">
                  <a:moveTo>
                    <a:pt x="4069" y="1"/>
                  </a:moveTo>
                  <a:cubicBezTo>
                    <a:pt x="2991" y="1"/>
                    <a:pt x="1937" y="442"/>
                    <a:pt x="1177" y="1201"/>
                  </a:cubicBezTo>
                  <a:cubicBezTo>
                    <a:pt x="417" y="1961"/>
                    <a:pt x="1" y="3015"/>
                    <a:pt x="1" y="4093"/>
                  </a:cubicBezTo>
                  <a:cubicBezTo>
                    <a:pt x="1" y="5172"/>
                    <a:pt x="417" y="6226"/>
                    <a:pt x="1177" y="6986"/>
                  </a:cubicBezTo>
                  <a:cubicBezTo>
                    <a:pt x="1937" y="7745"/>
                    <a:pt x="2991" y="8186"/>
                    <a:pt x="4069" y="8186"/>
                  </a:cubicBezTo>
                  <a:cubicBezTo>
                    <a:pt x="5148" y="8186"/>
                    <a:pt x="6201" y="7745"/>
                    <a:pt x="6961" y="6986"/>
                  </a:cubicBezTo>
                  <a:cubicBezTo>
                    <a:pt x="7721" y="6226"/>
                    <a:pt x="8162" y="5172"/>
                    <a:pt x="8162" y="4093"/>
                  </a:cubicBezTo>
                  <a:cubicBezTo>
                    <a:pt x="8162" y="3015"/>
                    <a:pt x="7721" y="1961"/>
                    <a:pt x="6961" y="1201"/>
                  </a:cubicBezTo>
                  <a:cubicBezTo>
                    <a:pt x="6201" y="442"/>
                    <a:pt x="5148" y="1"/>
                    <a:pt x="406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7" name="Google Shape;757;p43"/>
          <p:cNvGrpSpPr/>
          <p:nvPr/>
        </p:nvGrpSpPr>
        <p:grpSpPr>
          <a:xfrm>
            <a:off x="2697970" y="2635843"/>
            <a:ext cx="261857" cy="352818"/>
            <a:chOff x="1863400" y="238125"/>
            <a:chExt cx="3873625" cy="5219200"/>
          </a:xfrm>
        </p:grpSpPr>
        <p:sp>
          <p:nvSpPr>
            <p:cNvPr id="48" name="Google Shape;758;p43"/>
            <p:cNvSpPr/>
            <p:nvPr/>
          </p:nvSpPr>
          <p:spPr>
            <a:xfrm>
              <a:off x="1863400" y="238125"/>
              <a:ext cx="3873625" cy="5219200"/>
            </a:xfrm>
            <a:custGeom>
              <a:avLst/>
              <a:gdLst/>
              <a:ahLst/>
              <a:cxnLst/>
              <a:rect l="l" t="t" r="r" b="b"/>
              <a:pathLst>
                <a:path w="154945" h="208768" extrusionOk="0">
                  <a:moveTo>
                    <a:pt x="146790" y="8155"/>
                  </a:moveTo>
                  <a:lnTo>
                    <a:pt x="146790" y="200612"/>
                  </a:lnTo>
                  <a:lnTo>
                    <a:pt x="8155" y="200612"/>
                  </a:lnTo>
                  <a:lnTo>
                    <a:pt x="8155" y="8155"/>
                  </a:lnTo>
                  <a:close/>
                  <a:moveTo>
                    <a:pt x="4078" y="0"/>
                  </a:moveTo>
                  <a:cubicBezTo>
                    <a:pt x="1827" y="0"/>
                    <a:pt x="0" y="1827"/>
                    <a:pt x="0" y="4077"/>
                  </a:cubicBezTo>
                  <a:lnTo>
                    <a:pt x="0" y="204690"/>
                  </a:lnTo>
                  <a:cubicBezTo>
                    <a:pt x="0" y="206940"/>
                    <a:pt x="1827" y="208767"/>
                    <a:pt x="4078" y="208767"/>
                  </a:cubicBezTo>
                  <a:lnTo>
                    <a:pt x="150867" y="208767"/>
                  </a:lnTo>
                  <a:cubicBezTo>
                    <a:pt x="153118" y="208767"/>
                    <a:pt x="154945" y="206940"/>
                    <a:pt x="154945" y="204690"/>
                  </a:cubicBezTo>
                  <a:lnTo>
                    <a:pt x="154945" y="4077"/>
                  </a:lnTo>
                  <a:cubicBezTo>
                    <a:pt x="154945" y="1827"/>
                    <a:pt x="153118" y="0"/>
                    <a:pt x="150867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Google Shape;759;p43"/>
            <p:cNvSpPr/>
            <p:nvPr/>
          </p:nvSpPr>
          <p:spPr>
            <a:xfrm>
              <a:off x="4055450" y="645850"/>
              <a:ext cx="815525" cy="203900"/>
            </a:xfrm>
            <a:custGeom>
              <a:avLst/>
              <a:gdLst/>
              <a:ahLst/>
              <a:cxnLst/>
              <a:rect l="l" t="t" r="r" b="b"/>
              <a:pathLst>
                <a:path w="32621" h="8156" extrusionOk="0">
                  <a:moveTo>
                    <a:pt x="4078" y="1"/>
                  </a:moveTo>
                  <a:cubicBezTo>
                    <a:pt x="1795" y="1"/>
                    <a:pt x="1" y="1828"/>
                    <a:pt x="1" y="4078"/>
                  </a:cubicBezTo>
                  <a:cubicBezTo>
                    <a:pt x="1" y="6329"/>
                    <a:pt x="1795" y="8156"/>
                    <a:pt x="4078" y="8156"/>
                  </a:cubicBezTo>
                  <a:lnTo>
                    <a:pt x="28543" y="8156"/>
                  </a:lnTo>
                  <a:cubicBezTo>
                    <a:pt x="30794" y="8156"/>
                    <a:pt x="32620" y="6329"/>
                    <a:pt x="32620" y="4078"/>
                  </a:cubicBezTo>
                  <a:cubicBezTo>
                    <a:pt x="32620" y="1828"/>
                    <a:pt x="30794" y="1"/>
                    <a:pt x="2854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Google Shape;760;p43"/>
            <p:cNvSpPr/>
            <p:nvPr/>
          </p:nvSpPr>
          <p:spPr>
            <a:xfrm>
              <a:off x="4615700" y="1053600"/>
              <a:ext cx="713575" cy="203900"/>
            </a:xfrm>
            <a:custGeom>
              <a:avLst/>
              <a:gdLst/>
              <a:ahLst/>
              <a:cxnLst/>
              <a:rect l="l" t="t" r="r" b="b"/>
              <a:pathLst>
                <a:path w="28543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24465" y="8156"/>
                  </a:lnTo>
                  <a:cubicBezTo>
                    <a:pt x="26716" y="8156"/>
                    <a:pt x="28543" y="6329"/>
                    <a:pt x="28543" y="4078"/>
                  </a:cubicBezTo>
                  <a:cubicBezTo>
                    <a:pt x="28543" y="1828"/>
                    <a:pt x="26716" y="1"/>
                    <a:pt x="24465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Google Shape;761;p43"/>
            <p:cNvSpPr/>
            <p:nvPr/>
          </p:nvSpPr>
          <p:spPr>
            <a:xfrm>
              <a:off x="4207950" y="10536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cubicBezTo>
                    <a:pt x="6329" y="8156"/>
                    <a:pt x="8155" y="6329"/>
                    <a:pt x="8155" y="4078"/>
                  </a:cubicBezTo>
                  <a:cubicBezTo>
                    <a:pt x="8155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Google Shape;762;p43"/>
            <p:cNvSpPr/>
            <p:nvPr/>
          </p:nvSpPr>
          <p:spPr>
            <a:xfrm>
              <a:off x="3596325" y="1053600"/>
              <a:ext cx="407775" cy="203900"/>
            </a:xfrm>
            <a:custGeom>
              <a:avLst/>
              <a:gdLst/>
              <a:ahLst/>
              <a:cxnLst/>
              <a:rect l="l" t="t" r="r" b="b"/>
              <a:pathLst>
                <a:path w="16311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12233" y="8156"/>
                  </a:lnTo>
                  <a:cubicBezTo>
                    <a:pt x="14484" y="8156"/>
                    <a:pt x="16311" y="6329"/>
                    <a:pt x="16311" y="4078"/>
                  </a:cubicBezTo>
                  <a:cubicBezTo>
                    <a:pt x="16311" y="1828"/>
                    <a:pt x="14484" y="1"/>
                    <a:pt x="1223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Google Shape;763;p43"/>
            <p:cNvSpPr/>
            <p:nvPr/>
          </p:nvSpPr>
          <p:spPr>
            <a:xfrm>
              <a:off x="4411825" y="1461350"/>
              <a:ext cx="917450" cy="203900"/>
            </a:xfrm>
            <a:custGeom>
              <a:avLst/>
              <a:gdLst/>
              <a:ahLst/>
              <a:cxnLst/>
              <a:rect l="l" t="t" r="r" b="b"/>
              <a:pathLst>
                <a:path w="36698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32620" y="8156"/>
                  </a:lnTo>
                  <a:cubicBezTo>
                    <a:pt x="34871" y="8156"/>
                    <a:pt x="36698" y="6329"/>
                    <a:pt x="36698" y="4078"/>
                  </a:cubicBezTo>
                  <a:cubicBezTo>
                    <a:pt x="36698" y="1828"/>
                    <a:pt x="34871" y="1"/>
                    <a:pt x="32620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Google Shape;764;p43"/>
            <p:cNvSpPr/>
            <p:nvPr/>
          </p:nvSpPr>
          <p:spPr>
            <a:xfrm>
              <a:off x="3596325" y="1461350"/>
              <a:ext cx="611650" cy="203900"/>
            </a:xfrm>
            <a:custGeom>
              <a:avLst/>
              <a:gdLst/>
              <a:ahLst/>
              <a:cxnLst/>
              <a:rect l="l" t="t" r="r" b="b"/>
              <a:pathLst>
                <a:path w="24466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20388" y="8156"/>
                  </a:lnTo>
                  <a:cubicBezTo>
                    <a:pt x="22639" y="8156"/>
                    <a:pt x="24466" y="6329"/>
                    <a:pt x="24466" y="4078"/>
                  </a:cubicBezTo>
                  <a:cubicBezTo>
                    <a:pt x="24466" y="1828"/>
                    <a:pt x="22639" y="1"/>
                    <a:pt x="2038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Google Shape;765;p43"/>
            <p:cNvSpPr/>
            <p:nvPr/>
          </p:nvSpPr>
          <p:spPr>
            <a:xfrm>
              <a:off x="2640575" y="1359175"/>
              <a:ext cx="2328250" cy="3507150"/>
            </a:xfrm>
            <a:custGeom>
              <a:avLst/>
              <a:gdLst/>
              <a:ahLst/>
              <a:cxnLst/>
              <a:rect l="l" t="t" r="r" b="b"/>
              <a:pathLst>
                <a:path w="93130" h="140286" extrusionOk="0">
                  <a:moveTo>
                    <a:pt x="17028" y="17886"/>
                  </a:moveTo>
                  <a:lnTo>
                    <a:pt x="17028" y="17886"/>
                  </a:lnTo>
                  <a:cubicBezTo>
                    <a:pt x="40710" y="36447"/>
                    <a:pt x="76494" y="65935"/>
                    <a:pt x="81452" y="76210"/>
                  </a:cubicBezTo>
                  <a:cubicBezTo>
                    <a:pt x="84714" y="82897"/>
                    <a:pt x="84453" y="90857"/>
                    <a:pt x="80734" y="98620"/>
                  </a:cubicBezTo>
                  <a:cubicBezTo>
                    <a:pt x="77407" y="105601"/>
                    <a:pt x="71699" y="111603"/>
                    <a:pt x="64424" y="115941"/>
                  </a:cubicBezTo>
                  <a:lnTo>
                    <a:pt x="60086" y="106971"/>
                  </a:lnTo>
                  <a:lnTo>
                    <a:pt x="65990" y="90041"/>
                  </a:lnTo>
                  <a:cubicBezTo>
                    <a:pt x="66740" y="87921"/>
                    <a:pt x="65599" y="85605"/>
                    <a:pt x="63478" y="84855"/>
                  </a:cubicBezTo>
                  <a:cubicBezTo>
                    <a:pt x="63036" y="84698"/>
                    <a:pt x="62584" y="84624"/>
                    <a:pt x="62141" y="84624"/>
                  </a:cubicBezTo>
                  <a:cubicBezTo>
                    <a:pt x="60459" y="84624"/>
                    <a:pt x="58885" y="85689"/>
                    <a:pt x="58292" y="87366"/>
                  </a:cubicBezTo>
                  <a:lnTo>
                    <a:pt x="55095" y="96598"/>
                  </a:lnTo>
                  <a:lnTo>
                    <a:pt x="49452" y="84952"/>
                  </a:lnTo>
                  <a:lnTo>
                    <a:pt x="55356" y="68023"/>
                  </a:lnTo>
                  <a:cubicBezTo>
                    <a:pt x="56074" y="65902"/>
                    <a:pt x="54965" y="63554"/>
                    <a:pt x="52844" y="62836"/>
                  </a:cubicBezTo>
                  <a:cubicBezTo>
                    <a:pt x="52402" y="62680"/>
                    <a:pt x="51949" y="62605"/>
                    <a:pt x="51503" y="62605"/>
                  </a:cubicBezTo>
                  <a:cubicBezTo>
                    <a:pt x="49814" y="62605"/>
                    <a:pt x="48226" y="63670"/>
                    <a:pt x="47658" y="65348"/>
                  </a:cubicBezTo>
                  <a:lnTo>
                    <a:pt x="44428" y="74547"/>
                  </a:lnTo>
                  <a:lnTo>
                    <a:pt x="17028" y="17886"/>
                  </a:lnTo>
                  <a:close/>
                  <a:moveTo>
                    <a:pt x="9688" y="21409"/>
                  </a:moveTo>
                  <a:lnTo>
                    <a:pt x="40775" y="85735"/>
                  </a:lnTo>
                  <a:cubicBezTo>
                    <a:pt x="40775" y="86355"/>
                    <a:pt x="40905" y="86942"/>
                    <a:pt x="41166" y="87464"/>
                  </a:cubicBezTo>
                  <a:lnTo>
                    <a:pt x="31935" y="84267"/>
                  </a:lnTo>
                  <a:cubicBezTo>
                    <a:pt x="31485" y="84108"/>
                    <a:pt x="31027" y="84033"/>
                    <a:pt x="30577" y="84033"/>
                  </a:cubicBezTo>
                  <a:cubicBezTo>
                    <a:pt x="28903" y="84033"/>
                    <a:pt x="27340" y="85076"/>
                    <a:pt x="26748" y="86747"/>
                  </a:cubicBezTo>
                  <a:cubicBezTo>
                    <a:pt x="25998" y="88899"/>
                    <a:pt x="27140" y="91215"/>
                    <a:pt x="29260" y="91966"/>
                  </a:cubicBezTo>
                  <a:lnTo>
                    <a:pt x="46712" y="98033"/>
                  </a:lnTo>
                  <a:lnTo>
                    <a:pt x="57085" y="119464"/>
                  </a:lnTo>
                  <a:cubicBezTo>
                    <a:pt x="51984" y="121424"/>
                    <a:pt x="46734" y="122418"/>
                    <a:pt x="41625" y="122418"/>
                  </a:cubicBezTo>
                  <a:cubicBezTo>
                    <a:pt x="38826" y="122418"/>
                    <a:pt x="36069" y="122120"/>
                    <a:pt x="33403" y="121519"/>
                  </a:cubicBezTo>
                  <a:cubicBezTo>
                    <a:pt x="25020" y="119595"/>
                    <a:pt x="18626" y="114832"/>
                    <a:pt x="15397" y="108145"/>
                  </a:cubicBezTo>
                  <a:cubicBezTo>
                    <a:pt x="10406" y="97870"/>
                    <a:pt x="9558" y="51517"/>
                    <a:pt x="9688" y="21409"/>
                  </a:cubicBezTo>
                  <a:close/>
                  <a:moveTo>
                    <a:pt x="5834" y="0"/>
                  </a:moveTo>
                  <a:cubicBezTo>
                    <a:pt x="5199" y="0"/>
                    <a:pt x="4560" y="144"/>
                    <a:pt x="3980" y="434"/>
                  </a:cubicBezTo>
                  <a:cubicBezTo>
                    <a:pt x="2675" y="1087"/>
                    <a:pt x="1794" y="2489"/>
                    <a:pt x="1762" y="3957"/>
                  </a:cubicBezTo>
                  <a:cubicBezTo>
                    <a:pt x="1762" y="3957"/>
                    <a:pt x="1762" y="3957"/>
                    <a:pt x="1762" y="3990"/>
                  </a:cubicBezTo>
                  <a:cubicBezTo>
                    <a:pt x="1533" y="13254"/>
                    <a:pt x="0" y="95065"/>
                    <a:pt x="8025" y="111701"/>
                  </a:cubicBezTo>
                  <a:cubicBezTo>
                    <a:pt x="12396" y="120671"/>
                    <a:pt x="20746" y="126967"/>
                    <a:pt x="31576" y="129446"/>
                  </a:cubicBezTo>
                  <a:cubicBezTo>
                    <a:pt x="34868" y="130202"/>
                    <a:pt x="38233" y="130560"/>
                    <a:pt x="41599" y="130560"/>
                  </a:cubicBezTo>
                  <a:cubicBezTo>
                    <a:pt x="48106" y="130560"/>
                    <a:pt x="54621" y="129223"/>
                    <a:pt x="60640" y="126836"/>
                  </a:cubicBezTo>
                  <a:cubicBezTo>
                    <a:pt x="60640" y="126836"/>
                    <a:pt x="66023" y="137960"/>
                    <a:pt x="66055" y="137992"/>
                  </a:cubicBezTo>
                  <a:cubicBezTo>
                    <a:pt x="66738" y="139427"/>
                    <a:pt x="68234" y="140285"/>
                    <a:pt x="69762" y="140285"/>
                  </a:cubicBezTo>
                  <a:cubicBezTo>
                    <a:pt x="70353" y="140285"/>
                    <a:pt x="70948" y="140157"/>
                    <a:pt x="71503" y="139884"/>
                  </a:cubicBezTo>
                  <a:cubicBezTo>
                    <a:pt x="73525" y="138906"/>
                    <a:pt x="74373" y="136459"/>
                    <a:pt x="73395" y="134437"/>
                  </a:cubicBezTo>
                  <a:lnTo>
                    <a:pt x="67980" y="123281"/>
                  </a:lnTo>
                  <a:cubicBezTo>
                    <a:pt x="76918" y="118127"/>
                    <a:pt x="83996" y="110755"/>
                    <a:pt x="88106" y="102143"/>
                  </a:cubicBezTo>
                  <a:cubicBezTo>
                    <a:pt x="92901" y="92096"/>
                    <a:pt x="93130" y="81625"/>
                    <a:pt x="88791" y="72655"/>
                  </a:cubicBezTo>
                  <a:cubicBezTo>
                    <a:pt x="80767" y="56019"/>
                    <a:pt x="15690" y="6404"/>
                    <a:pt x="8286" y="826"/>
                  </a:cubicBezTo>
                  <a:cubicBezTo>
                    <a:pt x="8286" y="793"/>
                    <a:pt x="8286" y="793"/>
                    <a:pt x="8253" y="793"/>
                  </a:cubicBezTo>
                  <a:cubicBezTo>
                    <a:pt x="7557" y="267"/>
                    <a:pt x="6699" y="0"/>
                    <a:pt x="5834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Google Shape;766;p43"/>
            <p:cNvSpPr/>
            <p:nvPr/>
          </p:nvSpPr>
          <p:spPr>
            <a:xfrm>
              <a:off x="5125375" y="4804700"/>
              <a:ext cx="203900" cy="204100"/>
            </a:xfrm>
            <a:custGeom>
              <a:avLst/>
              <a:gdLst/>
              <a:ahLst/>
              <a:cxnLst/>
              <a:rect l="l" t="t" r="r" b="b"/>
              <a:pathLst>
                <a:path w="8156" h="8164" extrusionOk="0">
                  <a:moveTo>
                    <a:pt x="4078" y="0"/>
                  </a:moveTo>
                  <a:cubicBezTo>
                    <a:pt x="3817" y="0"/>
                    <a:pt x="3556" y="25"/>
                    <a:pt x="3295" y="73"/>
                  </a:cubicBezTo>
                  <a:lnTo>
                    <a:pt x="3263" y="73"/>
                  </a:lnTo>
                  <a:cubicBezTo>
                    <a:pt x="1404" y="465"/>
                    <a:pt x="1" y="2096"/>
                    <a:pt x="1" y="4086"/>
                  </a:cubicBezTo>
                  <a:cubicBezTo>
                    <a:pt x="1" y="6336"/>
                    <a:pt x="1828" y="8163"/>
                    <a:pt x="4078" y="8163"/>
                  </a:cubicBezTo>
                  <a:cubicBezTo>
                    <a:pt x="6329" y="8163"/>
                    <a:pt x="8156" y="6336"/>
                    <a:pt x="8156" y="4086"/>
                  </a:cubicBezTo>
                  <a:cubicBezTo>
                    <a:pt x="8156" y="2096"/>
                    <a:pt x="6753" y="465"/>
                    <a:pt x="4894" y="73"/>
                  </a:cubicBezTo>
                  <a:lnTo>
                    <a:pt x="4861" y="73"/>
                  </a:lnTo>
                  <a:cubicBezTo>
                    <a:pt x="4600" y="25"/>
                    <a:pt x="4339" y="0"/>
                    <a:pt x="4078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Google Shape;767;p43"/>
            <p:cNvSpPr/>
            <p:nvPr/>
          </p:nvSpPr>
          <p:spPr>
            <a:xfrm>
              <a:off x="2271150" y="4804700"/>
              <a:ext cx="203900" cy="204100"/>
            </a:xfrm>
            <a:custGeom>
              <a:avLst/>
              <a:gdLst/>
              <a:ahLst/>
              <a:cxnLst/>
              <a:rect l="l" t="t" r="r" b="b"/>
              <a:pathLst>
                <a:path w="8156" h="8164" extrusionOk="0">
                  <a:moveTo>
                    <a:pt x="4078" y="0"/>
                  </a:moveTo>
                  <a:cubicBezTo>
                    <a:pt x="3817" y="0"/>
                    <a:pt x="3556" y="25"/>
                    <a:pt x="3295" y="73"/>
                  </a:cubicBezTo>
                  <a:lnTo>
                    <a:pt x="3262" y="73"/>
                  </a:lnTo>
                  <a:cubicBezTo>
                    <a:pt x="1403" y="465"/>
                    <a:pt x="0" y="2096"/>
                    <a:pt x="0" y="4086"/>
                  </a:cubicBezTo>
                  <a:cubicBezTo>
                    <a:pt x="0" y="6336"/>
                    <a:pt x="1827" y="8163"/>
                    <a:pt x="4078" y="8163"/>
                  </a:cubicBezTo>
                  <a:cubicBezTo>
                    <a:pt x="6068" y="8163"/>
                    <a:pt x="7699" y="6761"/>
                    <a:pt x="8090" y="4901"/>
                  </a:cubicBezTo>
                  <a:cubicBezTo>
                    <a:pt x="8090" y="4901"/>
                    <a:pt x="8090" y="4901"/>
                    <a:pt x="8090" y="4869"/>
                  </a:cubicBezTo>
                  <a:cubicBezTo>
                    <a:pt x="8090" y="4803"/>
                    <a:pt x="8123" y="4706"/>
                    <a:pt x="8123" y="4608"/>
                  </a:cubicBezTo>
                  <a:cubicBezTo>
                    <a:pt x="8123" y="4575"/>
                    <a:pt x="8123" y="4542"/>
                    <a:pt x="8123" y="4510"/>
                  </a:cubicBezTo>
                  <a:cubicBezTo>
                    <a:pt x="8155" y="4347"/>
                    <a:pt x="8155" y="4216"/>
                    <a:pt x="8155" y="4086"/>
                  </a:cubicBezTo>
                  <a:cubicBezTo>
                    <a:pt x="8155" y="3955"/>
                    <a:pt x="8155" y="3825"/>
                    <a:pt x="8123" y="3662"/>
                  </a:cubicBezTo>
                  <a:cubicBezTo>
                    <a:pt x="8123" y="3629"/>
                    <a:pt x="8123" y="3596"/>
                    <a:pt x="8123" y="3564"/>
                  </a:cubicBezTo>
                  <a:cubicBezTo>
                    <a:pt x="8123" y="3466"/>
                    <a:pt x="8090" y="3401"/>
                    <a:pt x="8090" y="3303"/>
                  </a:cubicBezTo>
                  <a:cubicBezTo>
                    <a:pt x="8090" y="3270"/>
                    <a:pt x="8090" y="3270"/>
                    <a:pt x="8090" y="3270"/>
                  </a:cubicBezTo>
                  <a:cubicBezTo>
                    <a:pt x="7764" y="1672"/>
                    <a:pt x="6492" y="400"/>
                    <a:pt x="4893" y="73"/>
                  </a:cubicBezTo>
                  <a:lnTo>
                    <a:pt x="4861" y="73"/>
                  </a:lnTo>
                  <a:cubicBezTo>
                    <a:pt x="4600" y="25"/>
                    <a:pt x="4339" y="0"/>
                    <a:pt x="4078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Google Shape;768;p43"/>
            <p:cNvSpPr/>
            <p:nvPr/>
          </p:nvSpPr>
          <p:spPr>
            <a:xfrm>
              <a:off x="2271150" y="6458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cubicBezTo>
                    <a:pt x="6329" y="8156"/>
                    <a:pt x="8155" y="6329"/>
                    <a:pt x="8155" y="4078"/>
                  </a:cubicBezTo>
                  <a:cubicBezTo>
                    <a:pt x="8155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Google Shape;769;p43"/>
            <p:cNvSpPr/>
            <p:nvPr/>
          </p:nvSpPr>
          <p:spPr>
            <a:xfrm>
              <a:off x="5125375" y="6458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8" y="1"/>
                    <a:pt x="1" y="1828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cubicBezTo>
                    <a:pt x="6329" y="8156"/>
                    <a:pt x="8156" y="6329"/>
                    <a:pt x="8156" y="4078"/>
                  </a:cubicBezTo>
                  <a:cubicBezTo>
                    <a:pt x="8156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756499" y="4002506"/>
            <a:ext cx="118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itle 4"/>
          <p:cNvSpPr txBox="1"/>
          <p:nvPr/>
        </p:nvSpPr>
        <p:spPr>
          <a:xfrm>
            <a:off x="684362" y="4084712"/>
            <a:ext cx="7345500" cy="577800"/>
          </a:xfrm>
          <a:prstGeom prst="rect">
            <a:avLst/>
          </a:prstGeom>
        </p:spPr>
        <p:txBody>
          <a:bodyPr/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00" kern="120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Arrow: Down 62"/>
          <p:cNvSpPr/>
          <p:nvPr/>
        </p:nvSpPr>
        <p:spPr>
          <a:xfrm>
            <a:off x="752135" y="2679232"/>
            <a:ext cx="487865" cy="641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椭圆 1"/>
          <p:cNvSpPr/>
          <p:nvPr/>
        </p:nvSpPr>
        <p:spPr>
          <a:xfrm>
            <a:off x="4191481" y="1542144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Microsoft YaHei" panose="020B0503020204020204" pitchFamily="34" charset="-122"/>
              </a:rPr>
              <a:t>02</a:t>
            </a:r>
            <a:endParaRPr lang="zh-CN" altLang="en-US" sz="4400" dirty="0">
              <a:ea typeface="Microsoft YaHei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44602" y="300459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8400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b="1" dirty="0">
                <a:solidFill>
                  <a:srgbClr val="8400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8400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3200" b="1" dirty="0">
              <a:solidFill>
                <a:srgbClr val="8400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67a8686-3c76-461f-b098-8690c521abcd"/>
          <p:cNvGrpSpPr>
            <a:grpSpLocks noChangeAspect="1"/>
          </p:cNvGrpSpPr>
          <p:nvPr/>
        </p:nvGrpSpPr>
        <p:grpSpPr>
          <a:xfrm>
            <a:off x="735928" y="1132384"/>
            <a:ext cx="7673731" cy="2749111"/>
            <a:chOff x="857822" y="1888391"/>
            <a:chExt cx="10476357" cy="3664845"/>
          </a:xfrm>
        </p:grpSpPr>
        <p:grpSp>
          <p:nvGrpSpPr>
            <p:cNvPr id="3" name="Group 38"/>
            <p:cNvGrpSpPr/>
            <p:nvPr/>
          </p:nvGrpSpPr>
          <p:grpSpPr>
            <a:xfrm>
              <a:off x="857822" y="1888391"/>
              <a:ext cx="4177215" cy="1659473"/>
              <a:chOff x="914399" y="1841591"/>
              <a:chExt cx="4132096" cy="1641549"/>
            </a:xfrm>
            <a:effectLst/>
          </p:grpSpPr>
          <p:sp>
            <p:nvSpPr>
              <p:cNvPr id="13" name="Arrow: Right 39"/>
              <p:cNvSpPr/>
              <p:nvPr/>
            </p:nvSpPr>
            <p:spPr>
              <a:xfrm rot="10800000">
                <a:off x="914399" y="1841591"/>
                <a:ext cx="3705726" cy="1641549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" name="Oval 40"/>
              <p:cNvSpPr/>
              <p:nvPr/>
            </p:nvSpPr>
            <p:spPr>
              <a:xfrm>
                <a:off x="4228107" y="2250566"/>
                <a:ext cx="818388" cy="818388"/>
              </a:xfrm>
              <a:prstGeom prst="ellipse">
                <a:avLst/>
              </a:prstGeom>
              <a:solidFill>
                <a:schemeClr val="accent2"/>
              </a:solidFill>
              <a:ln w="412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+mj-ea"/>
                    <a:ea typeface="+mj-ea"/>
                  </a:rPr>
                  <a:t>01</a:t>
                </a:r>
                <a:endParaRPr lang="en-US" sz="14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" name="Group 41"/>
            <p:cNvGrpSpPr/>
            <p:nvPr/>
          </p:nvGrpSpPr>
          <p:grpSpPr>
            <a:xfrm>
              <a:off x="6792079" y="3893763"/>
              <a:ext cx="4542100" cy="1659473"/>
              <a:chOff x="6784559" y="3825303"/>
              <a:chExt cx="4493041" cy="1641549"/>
            </a:xfrm>
            <a:effectLst/>
          </p:grpSpPr>
          <p:sp>
            <p:nvSpPr>
              <p:cNvPr id="11" name="Arrow: Right 42"/>
              <p:cNvSpPr/>
              <p:nvPr/>
            </p:nvSpPr>
            <p:spPr>
              <a:xfrm>
                <a:off x="7154779" y="3825303"/>
                <a:ext cx="4122821" cy="1641549"/>
              </a:xfrm>
              <a:prstGeom prst="rightArrow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" name="Oval 43"/>
              <p:cNvSpPr/>
              <p:nvPr/>
            </p:nvSpPr>
            <p:spPr>
              <a:xfrm>
                <a:off x="6784559" y="4236883"/>
                <a:ext cx="818388" cy="818388"/>
              </a:xfrm>
              <a:prstGeom prst="ellipse">
                <a:avLst/>
              </a:prstGeom>
              <a:solidFill>
                <a:schemeClr val="accent5"/>
              </a:solidFill>
              <a:ln w="412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+mj-ea"/>
                    <a:ea typeface="+mj-ea"/>
                  </a:rPr>
                  <a:t>02</a:t>
                </a:r>
                <a:endParaRPr lang="en-US" sz="14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5" name="Group 45"/>
            <p:cNvGrpSpPr/>
            <p:nvPr/>
          </p:nvGrpSpPr>
          <p:grpSpPr bwMode="auto">
            <a:xfrm>
              <a:off x="1376599" y="2464654"/>
              <a:ext cx="456595" cy="456595"/>
              <a:chOff x="0" y="0"/>
              <a:chExt cx="575" cy="575"/>
            </a:xfrm>
            <a:solidFill>
              <a:srgbClr val="FFFFFF"/>
            </a:solidFill>
            <a:effectLst/>
          </p:grpSpPr>
          <p:sp>
            <p:nvSpPr>
              <p:cNvPr id="9" name="Freeform: Shape 46"/>
              <p:cNvSpPr/>
              <p:nvPr/>
            </p:nvSpPr>
            <p:spPr bwMode="auto">
              <a:xfrm>
                <a:off x="360" y="0"/>
                <a:ext cx="215" cy="2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w 21600"/>
                  <a:gd name="T103" fmla="*/ 0 h 21600"/>
                  <a:gd name="T104" fmla="*/ 0 w 21600"/>
                  <a:gd name="T105" fmla="*/ 0 h 21600"/>
                  <a:gd name="T106" fmla="*/ 0 w 21600"/>
                  <a:gd name="T107" fmla="*/ 0 h 21600"/>
                  <a:gd name="T108" fmla="*/ 0 w 21600"/>
                  <a:gd name="T109" fmla="*/ 0 h 2160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1600" h="21600">
                    <a:moveTo>
                      <a:pt x="21031" y="8861"/>
                    </a:moveTo>
                    <a:lnTo>
                      <a:pt x="17805" y="8267"/>
                    </a:lnTo>
                    <a:cubicBezTo>
                      <a:pt x="17492" y="8210"/>
                      <a:pt x="17382" y="7947"/>
                      <a:pt x="17559" y="7682"/>
                    </a:cubicBezTo>
                    <a:lnTo>
                      <a:pt x="19409" y="4939"/>
                    </a:lnTo>
                    <a:cubicBezTo>
                      <a:pt x="19588" y="4676"/>
                      <a:pt x="19549" y="4276"/>
                      <a:pt x="19324" y="4051"/>
                    </a:cubicBezTo>
                    <a:lnTo>
                      <a:pt x="17549" y="2276"/>
                    </a:lnTo>
                    <a:cubicBezTo>
                      <a:pt x="17324" y="2052"/>
                      <a:pt x="16924" y="2013"/>
                      <a:pt x="16661" y="2191"/>
                    </a:cubicBezTo>
                    <a:lnTo>
                      <a:pt x="13918" y="4042"/>
                    </a:lnTo>
                    <a:cubicBezTo>
                      <a:pt x="13654" y="4220"/>
                      <a:pt x="13391" y="4109"/>
                      <a:pt x="13333" y="3796"/>
                    </a:cubicBezTo>
                    <a:lnTo>
                      <a:pt x="12739" y="569"/>
                    </a:lnTo>
                    <a:cubicBezTo>
                      <a:pt x="12681" y="255"/>
                      <a:pt x="12374" y="0"/>
                      <a:pt x="12056" y="0"/>
                    </a:cubicBezTo>
                    <a:lnTo>
                      <a:pt x="9545" y="0"/>
                    </a:lnTo>
                    <a:cubicBezTo>
                      <a:pt x="9227" y="0"/>
                      <a:pt x="8919" y="255"/>
                      <a:pt x="8861" y="569"/>
                    </a:cubicBezTo>
                    <a:lnTo>
                      <a:pt x="8267" y="3796"/>
                    </a:lnTo>
                    <a:cubicBezTo>
                      <a:pt x="8210" y="4109"/>
                      <a:pt x="7947" y="4219"/>
                      <a:pt x="7682" y="4041"/>
                    </a:cubicBezTo>
                    <a:lnTo>
                      <a:pt x="4939" y="2191"/>
                    </a:lnTo>
                    <a:cubicBezTo>
                      <a:pt x="4676" y="2013"/>
                      <a:pt x="4276" y="2052"/>
                      <a:pt x="4051" y="2276"/>
                    </a:cubicBezTo>
                    <a:lnTo>
                      <a:pt x="2276" y="4051"/>
                    </a:lnTo>
                    <a:cubicBezTo>
                      <a:pt x="2051" y="4277"/>
                      <a:pt x="2012" y="4677"/>
                      <a:pt x="2191" y="4939"/>
                    </a:cubicBezTo>
                    <a:lnTo>
                      <a:pt x="4041" y="7682"/>
                    </a:lnTo>
                    <a:cubicBezTo>
                      <a:pt x="4220" y="7946"/>
                      <a:pt x="4108" y="8209"/>
                      <a:pt x="3796" y="8267"/>
                    </a:cubicBezTo>
                    <a:lnTo>
                      <a:pt x="569" y="8861"/>
                    </a:lnTo>
                    <a:cubicBezTo>
                      <a:pt x="255" y="8919"/>
                      <a:pt x="0" y="9226"/>
                      <a:pt x="0" y="9545"/>
                    </a:cubicBezTo>
                    <a:lnTo>
                      <a:pt x="0" y="12055"/>
                    </a:lnTo>
                    <a:cubicBezTo>
                      <a:pt x="0" y="12373"/>
                      <a:pt x="255" y="12681"/>
                      <a:pt x="569" y="12739"/>
                    </a:cubicBezTo>
                    <a:lnTo>
                      <a:pt x="3796" y="13333"/>
                    </a:lnTo>
                    <a:cubicBezTo>
                      <a:pt x="4110" y="13390"/>
                      <a:pt x="4219" y="13653"/>
                      <a:pt x="4042" y="13917"/>
                    </a:cubicBezTo>
                    <a:lnTo>
                      <a:pt x="2191" y="16661"/>
                    </a:lnTo>
                    <a:cubicBezTo>
                      <a:pt x="2012" y="16925"/>
                      <a:pt x="2051" y="17324"/>
                      <a:pt x="2276" y="17549"/>
                    </a:cubicBezTo>
                    <a:lnTo>
                      <a:pt x="4051" y="19324"/>
                    </a:lnTo>
                    <a:cubicBezTo>
                      <a:pt x="4276" y="19549"/>
                      <a:pt x="4676" y="19589"/>
                      <a:pt x="4939" y="19410"/>
                    </a:cubicBezTo>
                    <a:lnTo>
                      <a:pt x="7682" y="17559"/>
                    </a:lnTo>
                    <a:cubicBezTo>
                      <a:pt x="7946" y="17381"/>
                      <a:pt x="8209" y="17492"/>
                      <a:pt x="8267" y="17804"/>
                    </a:cubicBezTo>
                    <a:lnTo>
                      <a:pt x="8861" y="21031"/>
                    </a:lnTo>
                    <a:cubicBezTo>
                      <a:pt x="8919" y="21345"/>
                      <a:pt x="9226" y="21600"/>
                      <a:pt x="9545" y="21600"/>
                    </a:cubicBezTo>
                    <a:lnTo>
                      <a:pt x="12056" y="21600"/>
                    </a:lnTo>
                    <a:cubicBezTo>
                      <a:pt x="12374" y="21600"/>
                      <a:pt x="12681" y="21345"/>
                      <a:pt x="12739" y="21031"/>
                    </a:cubicBezTo>
                    <a:lnTo>
                      <a:pt x="13333" y="17804"/>
                    </a:lnTo>
                    <a:cubicBezTo>
                      <a:pt x="13390" y="17492"/>
                      <a:pt x="13653" y="17382"/>
                      <a:pt x="13918" y="17559"/>
                    </a:cubicBezTo>
                    <a:lnTo>
                      <a:pt x="16661" y="19410"/>
                    </a:lnTo>
                    <a:cubicBezTo>
                      <a:pt x="16924" y="19589"/>
                      <a:pt x="17324" y="19549"/>
                      <a:pt x="17549" y="19324"/>
                    </a:cubicBezTo>
                    <a:lnTo>
                      <a:pt x="19324" y="17551"/>
                    </a:lnTo>
                    <a:cubicBezTo>
                      <a:pt x="19549" y="17324"/>
                      <a:pt x="19588" y="16925"/>
                      <a:pt x="19409" y="16661"/>
                    </a:cubicBezTo>
                    <a:lnTo>
                      <a:pt x="17559" y="13917"/>
                    </a:lnTo>
                    <a:cubicBezTo>
                      <a:pt x="17380" y="13654"/>
                      <a:pt x="17491" y="13391"/>
                      <a:pt x="17804" y="13333"/>
                    </a:cubicBezTo>
                    <a:lnTo>
                      <a:pt x="21031" y="12739"/>
                    </a:lnTo>
                    <a:cubicBezTo>
                      <a:pt x="21344" y="12681"/>
                      <a:pt x="21600" y="12374"/>
                      <a:pt x="21600" y="12055"/>
                    </a:cubicBezTo>
                    <a:lnTo>
                      <a:pt x="21600" y="9545"/>
                    </a:lnTo>
                    <a:cubicBezTo>
                      <a:pt x="21600" y="9227"/>
                      <a:pt x="21344" y="8919"/>
                      <a:pt x="21031" y="8861"/>
                    </a:cubicBezTo>
                    <a:close/>
                    <a:moveTo>
                      <a:pt x="10826" y="14160"/>
                    </a:moveTo>
                    <a:cubicBezTo>
                      <a:pt x="8974" y="14160"/>
                      <a:pt x="7473" y="12659"/>
                      <a:pt x="7473" y="10807"/>
                    </a:cubicBezTo>
                    <a:cubicBezTo>
                      <a:pt x="7473" y="8956"/>
                      <a:pt x="8974" y="7456"/>
                      <a:pt x="10826" y="7456"/>
                    </a:cubicBezTo>
                    <a:cubicBezTo>
                      <a:pt x="12677" y="7456"/>
                      <a:pt x="14178" y="8956"/>
                      <a:pt x="14178" y="10807"/>
                    </a:cubicBezTo>
                    <a:cubicBezTo>
                      <a:pt x="14178" y="12659"/>
                      <a:pt x="12677" y="14160"/>
                      <a:pt x="10826" y="14160"/>
                    </a:cubicBezTo>
                    <a:close/>
                    <a:moveTo>
                      <a:pt x="10826" y="14160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4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" name="Freeform: Shape 47"/>
              <p:cNvSpPr/>
              <p:nvPr/>
            </p:nvSpPr>
            <p:spPr bwMode="auto">
              <a:xfrm>
                <a:off x="0" y="143"/>
                <a:ext cx="431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w 21600"/>
                  <a:gd name="T103" fmla="*/ 0 h 21600"/>
                  <a:gd name="T104" fmla="*/ 0 w 21600"/>
                  <a:gd name="T105" fmla="*/ 0 h 21600"/>
                  <a:gd name="T106" fmla="*/ 0 w 21600"/>
                  <a:gd name="T107" fmla="*/ 0 h 21600"/>
                  <a:gd name="T108" fmla="*/ 0 w 21600"/>
                  <a:gd name="T109" fmla="*/ 0 h 2160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1600" h="21600">
                    <a:moveTo>
                      <a:pt x="21032" y="8862"/>
                    </a:moveTo>
                    <a:lnTo>
                      <a:pt x="17805" y="8267"/>
                    </a:lnTo>
                    <a:cubicBezTo>
                      <a:pt x="17492" y="8210"/>
                      <a:pt x="17382" y="7947"/>
                      <a:pt x="17560" y="7684"/>
                    </a:cubicBezTo>
                    <a:lnTo>
                      <a:pt x="19410" y="4940"/>
                    </a:lnTo>
                    <a:cubicBezTo>
                      <a:pt x="19588" y="4676"/>
                      <a:pt x="19550" y="4276"/>
                      <a:pt x="19324" y="4051"/>
                    </a:cubicBezTo>
                    <a:lnTo>
                      <a:pt x="17549" y="2276"/>
                    </a:lnTo>
                    <a:cubicBezTo>
                      <a:pt x="17324" y="2051"/>
                      <a:pt x="16924" y="2013"/>
                      <a:pt x="16661" y="2191"/>
                    </a:cubicBezTo>
                    <a:lnTo>
                      <a:pt x="13917" y="4041"/>
                    </a:lnTo>
                    <a:cubicBezTo>
                      <a:pt x="13653" y="4219"/>
                      <a:pt x="13390" y="4108"/>
                      <a:pt x="13332" y="3796"/>
                    </a:cubicBezTo>
                    <a:lnTo>
                      <a:pt x="12739" y="569"/>
                    </a:lnTo>
                    <a:cubicBezTo>
                      <a:pt x="12681" y="256"/>
                      <a:pt x="12374" y="0"/>
                      <a:pt x="12055" y="0"/>
                    </a:cubicBezTo>
                    <a:lnTo>
                      <a:pt x="9545" y="0"/>
                    </a:lnTo>
                    <a:cubicBezTo>
                      <a:pt x="9226" y="0"/>
                      <a:pt x="8919" y="256"/>
                      <a:pt x="8861" y="569"/>
                    </a:cubicBezTo>
                    <a:lnTo>
                      <a:pt x="8268" y="3796"/>
                    </a:lnTo>
                    <a:cubicBezTo>
                      <a:pt x="8210" y="4108"/>
                      <a:pt x="7947" y="4219"/>
                      <a:pt x="7683" y="4041"/>
                    </a:cubicBezTo>
                    <a:lnTo>
                      <a:pt x="4940" y="2191"/>
                    </a:lnTo>
                    <a:cubicBezTo>
                      <a:pt x="4676" y="2013"/>
                      <a:pt x="4276" y="2051"/>
                      <a:pt x="4051" y="2276"/>
                    </a:cubicBezTo>
                    <a:lnTo>
                      <a:pt x="2276" y="4051"/>
                    </a:lnTo>
                    <a:cubicBezTo>
                      <a:pt x="2051" y="4276"/>
                      <a:pt x="2012" y="4677"/>
                      <a:pt x="2190" y="4940"/>
                    </a:cubicBezTo>
                    <a:lnTo>
                      <a:pt x="4040" y="7684"/>
                    </a:lnTo>
                    <a:cubicBezTo>
                      <a:pt x="4218" y="7947"/>
                      <a:pt x="4108" y="8210"/>
                      <a:pt x="3795" y="8267"/>
                    </a:cubicBezTo>
                    <a:lnTo>
                      <a:pt x="568" y="8862"/>
                    </a:lnTo>
                    <a:cubicBezTo>
                      <a:pt x="256" y="8920"/>
                      <a:pt x="0" y="9227"/>
                      <a:pt x="0" y="9545"/>
                    </a:cubicBezTo>
                    <a:lnTo>
                      <a:pt x="0" y="12055"/>
                    </a:lnTo>
                    <a:cubicBezTo>
                      <a:pt x="0" y="12374"/>
                      <a:pt x="256" y="12681"/>
                      <a:pt x="568" y="12738"/>
                    </a:cubicBezTo>
                    <a:lnTo>
                      <a:pt x="3796" y="13333"/>
                    </a:lnTo>
                    <a:cubicBezTo>
                      <a:pt x="4108" y="13391"/>
                      <a:pt x="4219" y="13654"/>
                      <a:pt x="4041" y="13917"/>
                    </a:cubicBezTo>
                    <a:lnTo>
                      <a:pt x="2190" y="16661"/>
                    </a:lnTo>
                    <a:cubicBezTo>
                      <a:pt x="2012" y="16924"/>
                      <a:pt x="2050" y="17324"/>
                      <a:pt x="2276" y="17549"/>
                    </a:cubicBezTo>
                    <a:lnTo>
                      <a:pt x="4051" y="19324"/>
                    </a:lnTo>
                    <a:cubicBezTo>
                      <a:pt x="4276" y="19549"/>
                      <a:pt x="4676" y="19588"/>
                      <a:pt x="4940" y="19410"/>
                    </a:cubicBezTo>
                    <a:lnTo>
                      <a:pt x="7683" y="17560"/>
                    </a:lnTo>
                    <a:cubicBezTo>
                      <a:pt x="7947" y="17382"/>
                      <a:pt x="8210" y="17493"/>
                      <a:pt x="8268" y="17805"/>
                    </a:cubicBezTo>
                    <a:lnTo>
                      <a:pt x="8861" y="21031"/>
                    </a:lnTo>
                    <a:cubicBezTo>
                      <a:pt x="8919" y="21344"/>
                      <a:pt x="9226" y="21600"/>
                      <a:pt x="9545" y="21600"/>
                    </a:cubicBezTo>
                    <a:lnTo>
                      <a:pt x="12055" y="21600"/>
                    </a:lnTo>
                    <a:cubicBezTo>
                      <a:pt x="12374" y="21600"/>
                      <a:pt x="12681" y="21344"/>
                      <a:pt x="12739" y="21031"/>
                    </a:cubicBezTo>
                    <a:lnTo>
                      <a:pt x="13332" y="17805"/>
                    </a:lnTo>
                    <a:cubicBezTo>
                      <a:pt x="13390" y="17492"/>
                      <a:pt x="13653" y="17381"/>
                      <a:pt x="13917" y="17560"/>
                    </a:cubicBezTo>
                    <a:lnTo>
                      <a:pt x="16661" y="19410"/>
                    </a:lnTo>
                    <a:cubicBezTo>
                      <a:pt x="16924" y="19588"/>
                      <a:pt x="17324" y="19550"/>
                      <a:pt x="17549" y="19324"/>
                    </a:cubicBezTo>
                    <a:lnTo>
                      <a:pt x="19324" y="17550"/>
                    </a:lnTo>
                    <a:cubicBezTo>
                      <a:pt x="19549" y="17324"/>
                      <a:pt x="19588" y="16924"/>
                      <a:pt x="19410" y="16661"/>
                    </a:cubicBezTo>
                    <a:lnTo>
                      <a:pt x="17559" y="13917"/>
                    </a:lnTo>
                    <a:cubicBezTo>
                      <a:pt x="17381" y="13654"/>
                      <a:pt x="17492" y="13391"/>
                      <a:pt x="17804" y="13333"/>
                    </a:cubicBezTo>
                    <a:lnTo>
                      <a:pt x="21032" y="12738"/>
                    </a:lnTo>
                    <a:cubicBezTo>
                      <a:pt x="21344" y="12681"/>
                      <a:pt x="21600" y="12374"/>
                      <a:pt x="21600" y="12055"/>
                    </a:cubicBezTo>
                    <a:lnTo>
                      <a:pt x="21600" y="9545"/>
                    </a:lnTo>
                    <a:cubicBezTo>
                      <a:pt x="21600" y="9227"/>
                      <a:pt x="21344" y="8920"/>
                      <a:pt x="21032" y="8862"/>
                    </a:cubicBezTo>
                    <a:close/>
                    <a:moveTo>
                      <a:pt x="10799" y="14712"/>
                    </a:moveTo>
                    <a:cubicBezTo>
                      <a:pt x="8643" y="14712"/>
                      <a:pt x="6896" y="12964"/>
                      <a:pt x="6896" y="10809"/>
                    </a:cubicBezTo>
                    <a:cubicBezTo>
                      <a:pt x="6896" y="8654"/>
                      <a:pt x="8643" y="6907"/>
                      <a:pt x="10799" y="6907"/>
                    </a:cubicBezTo>
                    <a:cubicBezTo>
                      <a:pt x="12954" y="6907"/>
                      <a:pt x="14701" y="8654"/>
                      <a:pt x="14701" y="10809"/>
                    </a:cubicBezTo>
                    <a:cubicBezTo>
                      <a:pt x="14701" y="12964"/>
                      <a:pt x="12954" y="14712"/>
                      <a:pt x="10799" y="14712"/>
                    </a:cubicBezTo>
                    <a:close/>
                    <a:moveTo>
                      <a:pt x="10799" y="14712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4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6" name="Group 48"/>
            <p:cNvGrpSpPr/>
            <p:nvPr/>
          </p:nvGrpSpPr>
          <p:grpSpPr bwMode="auto">
            <a:xfrm>
              <a:off x="10396480" y="4495199"/>
              <a:ext cx="369031" cy="456596"/>
              <a:chOff x="0" y="0"/>
              <a:chExt cx="464" cy="573"/>
            </a:xfrm>
            <a:solidFill>
              <a:srgbClr val="FFFFFF"/>
            </a:solidFill>
            <a:effectLst/>
          </p:grpSpPr>
          <p:sp>
            <p:nvSpPr>
              <p:cNvPr id="7" name="Freeform: Shape 49"/>
              <p:cNvSpPr/>
              <p:nvPr/>
            </p:nvSpPr>
            <p:spPr bwMode="auto">
              <a:xfrm>
                <a:off x="88" y="24"/>
                <a:ext cx="376" cy="322"/>
              </a:xfrm>
              <a:custGeom>
                <a:avLst/>
                <a:gdLst>
                  <a:gd name="T0" fmla="*/ 0 w 21115"/>
                  <a:gd name="T1" fmla="*/ 0 h 18556"/>
                  <a:gd name="T2" fmla="*/ 0 w 21115"/>
                  <a:gd name="T3" fmla="*/ 0 h 18556"/>
                  <a:gd name="T4" fmla="*/ 0 w 21115"/>
                  <a:gd name="T5" fmla="*/ 0 h 18556"/>
                  <a:gd name="T6" fmla="*/ 0 w 21115"/>
                  <a:gd name="T7" fmla="*/ 0 h 18556"/>
                  <a:gd name="T8" fmla="*/ 0 w 21115"/>
                  <a:gd name="T9" fmla="*/ 0 h 18556"/>
                  <a:gd name="T10" fmla="*/ 0 w 21115"/>
                  <a:gd name="T11" fmla="*/ 0 h 18556"/>
                  <a:gd name="T12" fmla="*/ 0 w 21115"/>
                  <a:gd name="T13" fmla="*/ 0 h 18556"/>
                  <a:gd name="T14" fmla="*/ 0 w 21115"/>
                  <a:gd name="T15" fmla="*/ 0 h 18556"/>
                  <a:gd name="T16" fmla="*/ 0 w 21115"/>
                  <a:gd name="T17" fmla="*/ 0 h 18556"/>
                  <a:gd name="T18" fmla="*/ 0 w 21115"/>
                  <a:gd name="T19" fmla="*/ 0 h 18556"/>
                  <a:gd name="T20" fmla="*/ 0 w 21115"/>
                  <a:gd name="T21" fmla="*/ 0 h 185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115" h="18556">
                    <a:moveTo>
                      <a:pt x="20779" y="3635"/>
                    </a:moveTo>
                    <a:cubicBezTo>
                      <a:pt x="20779" y="3635"/>
                      <a:pt x="16054" y="3835"/>
                      <a:pt x="13538" y="4151"/>
                    </a:cubicBezTo>
                    <a:cubicBezTo>
                      <a:pt x="12114" y="4330"/>
                      <a:pt x="13006" y="1476"/>
                      <a:pt x="13006" y="911"/>
                    </a:cubicBezTo>
                    <a:cubicBezTo>
                      <a:pt x="13006" y="-1684"/>
                      <a:pt x="0" y="2094"/>
                      <a:pt x="0" y="2094"/>
                    </a:cubicBezTo>
                    <a:lnTo>
                      <a:pt x="0" y="17384"/>
                    </a:lnTo>
                    <a:cubicBezTo>
                      <a:pt x="0" y="17384"/>
                      <a:pt x="988" y="17824"/>
                      <a:pt x="2373" y="17286"/>
                    </a:cubicBezTo>
                    <a:cubicBezTo>
                      <a:pt x="5889" y="15919"/>
                      <a:pt x="11968" y="13959"/>
                      <a:pt x="10988" y="17189"/>
                    </a:cubicBezTo>
                    <a:cubicBezTo>
                      <a:pt x="10160" y="19916"/>
                      <a:pt x="20491" y="17722"/>
                      <a:pt x="20491" y="17722"/>
                    </a:cubicBezTo>
                    <a:cubicBezTo>
                      <a:pt x="20491" y="17722"/>
                      <a:pt x="19749" y="12037"/>
                      <a:pt x="20675" y="8735"/>
                    </a:cubicBezTo>
                    <a:cubicBezTo>
                      <a:pt x="21600" y="5433"/>
                      <a:pt x="20779" y="3635"/>
                      <a:pt x="20779" y="3635"/>
                    </a:cubicBezTo>
                    <a:close/>
                    <a:moveTo>
                      <a:pt x="20779" y="3635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4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" name="Freeform: Shape 50"/>
              <p:cNvSpPr/>
              <p:nvPr/>
            </p:nvSpPr>
            <p:spPr bwMode="auto">
              <a:xfrm>
                <a:off x="0" y="0"/>
                <a:ext cx="56" cy="5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21600" y="1065"/>
                    </a:moveTo>
                    <a:cubicBezTo>
                      <a:pt x="21600" y="477"/>
                      <a:pt x="16763" y="0"/>
                      <a:pt x="10802" y="0"/>
                    </a:cubicBezTo>
                    <a:cubicBezTo>
                      <a:pt x="4834" y="0"/>
                      <a:pt x="0" y="477"/>
                      <a:pt x="0" y="1065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065"/>
                    </a:lnTo>
                    <a:close/>
                    <a:moveTo>
                      <a:pt x="21600" y="1065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4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4077187" y="1416788"/>
            <a:ext cx="439248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Chương 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trình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dành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cho 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Admin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có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nhiệm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vụ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quản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lý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 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mọi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thông tin</a:t>
            </a:r>
            <a:endParaRPr lang="en-US" dirty="0">
              <a:solidFill>
                <a:srgbClr val="0070C0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8634" y="2810887"/>
            <a:ext cx="4695974" cy="13388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7030A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Người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dùng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(staff)</a:t>
            </a:r>
            <a:r>
              <a:rPr lang="vi-VN" b="1" dirty="0">
                <a:solidFill>
                  <a:srgbClr val="7030A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có thể đăng nhập tài khoản </a:t>
            </a:r>
            <a:r>
              <a:rPr lang="vi-VN" b="1" dirty="0" smtClean="0">
                <a:solidFill>
                  <a:srgbClr val="7030A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theo dõi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và xử lí tình huống</a:t>
            </a:r>
            <a:r>
              <a:rPr lang="vi-VN" b="1" dirty="0" smtClean="0">
                <a:solidFill>
                  <a:srgbClr val="7030A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vi-VN" b="1" dirty="0">
                <a:solidFill>
                  <a:srgbClr val="7030A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trong quá trình làm việc</a:t>
            </a:r>
            <a:endParaRPr lang="vi-VN" b="1" dirty="0">
              <a:solidFill>
                <a:srgbClr val="7030A0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r"/>
      </p:transition>
    </mc:Choice>
    <mc:Fallback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11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12.xml><?xml version="1.0" encoding="utf-8"?>
<p:tagLst xmlns:p="http://schemas.openxmlformats.org/presentationml/2006/main">
  <p:tag name="MH" val="20161022204303"/>
  <p:tag name="MH_LIBRARY" val="GRAPHIC"/>
</p:tagLst>
</file>

<file path=ppt/tags/tag13.xml><?xml version="1.0" encoding="utf-8"?>
<p:tagLst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ags/tag2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3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4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6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8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9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heme/theme1.xml><?xml version="1.0" encoding="utf-8"?>
<a:theme xmlns:a="http://schemas.openxmlformats.org/drawingml/2006/main" name="1_自定义设计方案">
  <a:themeElements>
    <a:clrScheme name="自定义 1124">
      <a:dk1>
        <a:sysClr val="windowText" lastClr="000000"/>
      </a:dk1>
      <a:lt1>
        <a:sysClr val="window" lastClr="FFFFFF"/>
      </a:lt1>
      <a:dk2>
        <a:srgbClr val="E66C7D"/>
      </a:dk2>
      <a:lt2>
        <a:srgbClr val="D4D4D6"/>
      </a:lt2>
      <a:accent1>
        <a:srgbClr val="60B5CC"/>
      </a:accent1>
      <a:accent2>
        <a:srgbClr val="E66C7D"/>
      </a:accent2>
      <a:accent3>
        <a:srgbClr val="F0AD00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1958</Words>
  <Application>WPS Presentation</Application>
  <PresentationFormat>Custom</PresentationFormat>
  <Paragraphs>156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Arial</vt:lpstr>
      <vt:lpstr>SimSun</vt:lpstr>
      <vt:lpstr>Wingdings</vt:lpstr>
      <vt:lpstr>Calibri</vt:lpstr>
      <vt:lpstr>Microsoft YaHei</vt:lpstr>
      <vt:lpstr>Open Sans</vt:lpstr>
      <vt:lpstr>冬青黑体简体中文 W3</vt:lpstr>
      <vt:lpstr>Tahoma</vt:lpstr>
      <vt:lpstr>Times New Roman</vt:lpstr>
      <vt:lpstr>Times New Roman</vt:lpstr>
      <vt:lpstr>Tahoma</vt:lpstr>
      <vt:lpstr>UTM American Sans</vt:lpstr>
      <vt:lpstr>Segoe Print</vt:lpstr>
      <vt:lpstr>Zilla Slab Light</vt:lpstr>
      <vt:lpstr>Arial Unicode MS</vt:lpstr>
      <vt:lpstr>Englebert</vt:lpstr>
      <vt:lpstr>Open Sans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dc:description>http://www.ypppt.com/</dc:description>
  <cp:lastModifiedBy>HP</cp:lastModifiedBy>
  <cp:revision>205</cp:revision>
  <dcterms:created xsi:type="dcterms:W3CDTF">2016-10-17T14:00:00Z</dcterms:created>
  <dcterms:modified xsi:type="dcterms:W3CDTF">2020-10-30T03:54:33Z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