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7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lina Vasileva" userId="71d65cd4c6a87d2b" providerId="LiveId" clId="{3B5773C9-190C-47B3-B0D6-96476184E35B}"/>
    <pc:docChg chg="undo custSel addSld delSld modSld">
      <pc:chgData name="Polina Vasileva" userId="71d65cd4c6a87d2b" providerId="LiveId" clId="{3B5773C9-190C-47B3-B0D6-96476184E35B}" dt="2023-04-20T14:01:00.960" v="485" actId="2696"/>
      <pc:docMkLst>
        <pc:docMk/>
      </pc:docMkLst>
      <pc:sldChg chg="addSp modSp new mod">
        <pc:chgData name="Polina Vasileva" userId="71d65cd4c6a87d2b" providerId="LiveId" clId="{3B5773C9-190C-47B3-B0D6-96476184E35B}" dt="2023-04-20T13:51:42.754" v="285" actId="1076"/>
        <pc:sldMkLst>
          <pc:docMk/>
          <pc:sldMk cId="3348828323" sldId="256"/>
        </pc:sldMkLst>
        <pc:spChg chg="mod">
          <ac:chgData name="Polina Vasileva" userId="71d65cd4c6a87d2b" providerId="LiveId" clId="{3B5773C9-190C-47B3-B0D6-96476184E35B}" dt="2023-04-20T13:42:22.367" v="47" actId="20577"/>
          <ac:spMkLst>
            <pc:docMk/>
            <pc:sldMk cId="3348828323" sldId="256"/>
            <ac:spMk id="2" creationId="{1DF3F5B8-4334-41EB-CA40-F0184B52A311}"/>
          </ac:spMkLst>
        </pc:spChg>
        <pc:spChg chg="mod">
          <ac:chgData name="Polina Vasileva" userId="71d65cd4c6a87d2b" providerId="LiveId" clId="{3B5773C9-190C-47B3-B0D6-96476184E35B}" dt="2023-04-20T13:42:52.810" v="74" actId="20577"/>
          <ac:spMkLst>
            <pc:docMk/>
            <pc:sldMk cId="3348828323" sldId="256"/>
            <ac:spMk id="3" creationId="{3C51B793-045D-1EB1-9554-F82CB100CBA0}"/>
          </ac:spMkLst>
        </pc:spChg>
        <pc:picChg chg="add mod">
          <ac:chgData name="Polina Vasileva" userId="71d65cd4c6a87d2b" providerId="LiveId" clId="{3B5773C9-190C-47B3-B0D6-96476184E35B}" dt="2023-04-20T13:51:42.754" v="285" actId="1076"/>
          <ac:picMkLst>
            <pc:docMk/>
            <pc:sldMk cId="3348828323" sldId="256"/>
            <ac:picMk id="1026" creationId="{6528287C-2DD5-31DC-8A42-D26D7707B157}"/>
          </ac:picMkLst>
        </pc:picChg>
      </pc:sldChg>
      <pc:sldChg chg="addSp delSp modSp new mod">
        <pc:chgData name="Polina Vasileva" userId="71d65cd4c6a87d2b" providerId="LiveId" clId="{3B5773C9-190C-47B3-B0D6-96476184E35B}" dt="2023-04-20T13:52:34.580" v="292" actId="478"/>
        <pc:sldMkLst>
          <pc:docMk/>
          <pc:sldMk cId="2619843718" sldId="257"/>
        </pc:sldMkLst>
        <pc:spChg chg="mod">
          <ac:chgData name="Polina Vasileva" userId="71d65cd4c6a87d2b" providerId="LiveId" clId="{3B5773C9-190C-47B3-B0D6-96476184E35B}" dt="2023-04-20T13:43:39.836" v="82" actId="20577"/>
          <ac:spMkLst>
            <pc:docMk/>
            <pc:sldMk cId="2619843718" sldId="257"/>
            <ac:spMk id="2" creationId="{BFE9C214-C47A-666C-C51F-85CCA8CF2374}"/>
          </ac:spMkLst>
        </pc:spChg>
        <pc:spChg chg="mod">
          <ac:chgData name="Polina Vasileva" userId="71d65cd4c6a87d2b" providerId="LiveId" clId="{3B5773C9-190C-47B3-B0D6-96476184E35B}" dt="2023-04-20T13:49:47.871" v="280" actId="20577"/>
          <ac:spMkLst>
            <pc:docMk/>
            <pc:sldMk cId="2619843718" sldId="257"/>
            <ac:spMk id="3" creationId="{59FC8C59-DFCE-3FE3-A049-CE4B1D0D1E2A}"/>
          </ac:spMkLst>
        </pc:spChg>
        <pc:picChg chg="add del mod">
          <ac:chgData name="Polina Vasileva" userId="71d65cd4c6a87d2b" providerId="LiveId" clId="{3B5773C9-190C-47B3-B0D6-96476184E35B}" dt="2023-04-20T13:52:34.580" v="292" actId="478"/>
          <ac:picMkLst>
            <pc:docMk/>
            <pc:sldMk cId="2619843718" sldId="257"/>
            <ac:picMk id="2050" creationId="{8F743515-A02B-5667-660A-19F843B947E9}"/>
          </ac:picMkLst>
        </pc:picChg>
      </pc:sldChg>
      <pc:sldChg chg="modSp new mod">
        <pc:chgData name="Polina Vasileva" userId="71d65cd4c6a87d2b" providerId="LiveId" clId="{3B5773C9-190C-47B3-B0D6-96476184E35B}" dt="2023-04-20T13:59:42.420" v="470" actId="20577"/>
        <pc:sldMkLst>
          <pc:docMk/>
          <pc:sldMk cId="1478337683" sldId="258"/>
        </pc:sldMkLst>
        <pc:spChg chg="mod">
          <ac:chgData name="Polina Vasileva" userId="71d65cd4c6a87d2b" providerId="LiveId" clId="{3B5773C9-190C-47B3-B0D6-96476184E35B}" dt="2023-04-20T13:52:55.288" v="311" actId="20577"/>
          <ac:spMkLst>
            <pc:docMk/>
            <pc:sldMk cId="1478337683" sldId="258"/>
            <ac:spMk id="2" creationId="{8AD936C1-D94B-F5F0-1B73-2BAB89228D11}"/>
          </ac:spMkLst>
        </pc:spChg>
        <pc:spChg chg="mod">
          <ac:chgData name="Polina Vasileva" userId="71d65cd4c6a87d2b" providerId="LiveId" clId="{3B5773C9-190C-47B3-B0D6-96476184E35B}" dt="2023-04-20T13:59:42.420" v="470" actId="20577"/>
          <ac:spMkLst>
            <pc:docMk/>
            <pc:sldMk cId="1478337683" sldId="258"/>
            <ac:spMk id="3" creationId="{B3058C15-D620-C9AF-CF29-0A0730C15D36}"/>
          </ac:spMkLst>
        </pc:spChg>
      </pc:sldChg>
      <pc:sldChg chg="new del">
        <pc:chgData name="Polina Vasileva" userId="71d65cd4c6a87d2b" providerId="LiveId" clId="{3B5773C9-190C-47B3-B0D6-96476184E35B}" dt="2023-04-20T14:01:00.960" v="485" actId="2696"/>
        <pc:sldMkLst>
          <pc:docMk/>
          <pc:sldMk cId="639519123" sldId="259"/>
        </pc:sldMkLst>
      </pc:sldChg>
      <pc:sldChg chg="modSp new mod">
        <pc:chgData name="Polina Vasileva" userId="71d65cd4c6a87d2b" providerId="LiveId" clId="{3B5773C9-190C-47B3-B0D6-96476184E35B}" dt="2023-04-20T14:00:56.382" v="484" actId="20577"/>
        <pc:sldMkLst>
          <pc:docMk/>
          <pc:sldMk cId="1985560178" sldId="260"/>
        </pc:sldMkLst>
        <pc:spChg chg="mod">
          <ac:chgData name="Polina Vasileva" userId="71d65cd4c6a87d2b" providerId="LiveId" clId="{3B5773C9-190C-47B3-B0D6-96476184E35B}" dt="2023-04-20T14:00:56.382" v="484" actId="20577"/>
          <ac:spMkLst>
            <pc:docMk/>
            <pc:sldMk cId="1985560178" sldId="260"/>
            <ac:spMk id="2" creationId="{053B0FEC-1A89-A4BE-0A89-B6CA531B1C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B7C2DA6-F626-406C-A983-74210ED076B9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1FEB1C-9B96-49D4-BD02-0398D7B4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2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DA6-F626-406C-A983-74210ED076B9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EB1C-9B96-49D4-BD02-0398D7B4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13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B7C2DA6-F626-406C-A983-74210ED076B9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1FEB1C-9B96-49D4-BD02-0398D7B4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06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DA6-F626-406C-A983-74210ED076B9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EB1C-9B96-49D4-BD02-0398D7B4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7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B7C2DA6-F626-406C-A983-74210ED076B9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1FEB1C-9B96-49D4-BD02-0398D7B4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9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B7C2DA6-F626-406C-A983-74210ED076B9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1FEB1C-9B96-49D4-BD02-0398D7B4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5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B7C2DA6-F626-406C-A983-74210ED076B9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1FEB1C-9B96-49D4-BD02-0398D7B4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66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DA6-F626-406C-A983-74210ED076B9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EB1C-9B96-49D4-BD02-0398D7B4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96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B7C2DA6-F626-406C-A983-74210ED076B9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1FEB1C-9B96-49D4-BD02-0398D7B4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69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DA6-F626-406C-A983-74210ED076B9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EB1C-9B96-49D4-BD02-0398D7B4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B7C2DA6-F626-406C-A983-74210ED076B9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21FEB1C-9B96-49D4-BD02-0398D7B4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7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2DA6-F626-406C-A983-74210ED076B9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EB1C-9B96-49D4-BD02-0398D7B4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79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3F5B8-4334-41EB-CA40-F0184B52A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Навык Алисы «Кулинарный помощник»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51B793-045D-1EB1-9554-F82CB100C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Выполнила: Васильева Полина</a:t>
            </a:r>
          </a:p>
        </p:txBody>
      </p:sp>
      <p:pic>
        <p:nvPicPr>
          <p:cNvPr id="1026" name="Picture 2" descr="Кто такая Алиса от Яндекса, обзор возможностей и функций голосового  помощника Алиса">
            <a:extLst>
              <a:ext uri="{FF2B5EF4-FFF2-40B4-BE49-F238E27FC236}">
                <a16:creationId xmlns:a16="http://schemas.microsoft.com/office/drawing/2014/main" id="{6528287C-2DD5-31DC-8A42-D26D7707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4" y="4729659"/>
            <a:ext cx="3584837" cy="169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2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9C214-C47A-666C-C51F-85CCA8CF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C8C59-DFCE-3FE3-A049-CE4B1D0D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Идея:</a:t>
            </a:r>
          </a:p>
          <a:p>
            <a:r>
              <a:rPr lang="ru-RU" dirty="0"/>
              <a:t>Помощь в приготовлении блюд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/>
              <a:t>Возможности:</a:t>
            </a:r>
          </a:p>
          <a:p>
            <a:r>
              <a:rPr lang="ru-RU" dirty="0"/>
              <a:t>Показывает и говорит рецепты;</a:t>
            </a:r>
          </a:p>
          <a:p>
            <a:r>
              <a:rPr lang="ru-RU" dirty="0"/>
              <a:t>Показывает ближайшие продуктовые магазины.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84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936C1-D94B-F5F0-1B73-2BAB8922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58C15-D620-C9AF-CF29-0A0730C1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  <a:r>
              <a:rPr lang="en-US" dirty="0"/>
              <a:t>: flask, logging,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googletrans</a:t>
            </a:r>
            <a:endParaRPr lang="en-US" dirty="0"/>
          </a:p>
          <a:p>
            <a:r>
              <a:rPr lang="en-US" dirty="0" err="1"/>
              <a:t>Api</a:t>
            </a:r>
            <a:r>
              <a:rPr lang="en-US" dirty="0"/>
              <a:t>: </a:t>
            </a:r>
            <a:r>
              <a:rPr lang="en-US" dirty="0" err="1"/>
              <a:t>TheMealDB</a:t>
            </a:r>
            <a:r>
              <a:rPr lang="en-US" dirty="0"/>
              <a:t>, </a:t>
            </a:r>
            <a:r>
              <a:rPr lang="ru-RU" dirty="0"/>
              <a:t>Яндекс Карты, </a:t>
            </a:r>
            <a:r>
              <a:rPr lang="en-US" dirty="0"/>
              <a:t>API </a:t>
            </a:r>
            <a:r>
              <a:rPr lang="ru-RU" dirty="0"/>
              <a:t>Поиска по организациям (Яндекс)</a:t>
            </a:r>
          </a:p>
          <a:p>
            <a:r>
              <a:rPr lang="ru-RU" dirty="0"/>
              <a:t>Яндекс Диалоги</a:t>
            </a:r>
          </a:p>
        </p:txBody>
      </p:sp>
    </p:spTree>
    <p:extLst>
      <p:ext uri="{BB962C8B-B14F-4D97-AF65-F5344CB8AC3E}">
        <p14:creationId xmlns:p14="http://schemas.microsoft.com/office/powerpoint/2010/main" val="147833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B0FEC-1A89-A4BE-0A89-B6CA531B1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A91F42-2DBA-A2E2-DE46-D4C5A9395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60178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Атлас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23</TotalTime>
  <Words>58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Атлас</vt:lpstr>
      <vt:lpstr>Навык Алисы «Кулинарный помощник»</vt:lpstr>
      <vt:lpstr>Введение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Навык Алисы «Кулинарный помощник»</dc:title>
  <dc:creator>Polina Vasileva</dc:creator>
  <cp:lastModifiedBy>Polina Vasileva</cp:lastModifiedBy>
  <cp:revision>1</cp:revision>
  <dcterms:created xsi:type="dcterms:W3CDTF">2023-04-20T13:39:32Z</dcterms:created>
  <dcterms:modified xsi:type="dcterms:W3CDTF">2023-04-20T14:02:40Z</dcterms:modified>
</cp:coreProperties>
</file>