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958181db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958181db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958181db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958181db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958181db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958181db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958181db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958181db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958181db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958181db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958181db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958181db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958181db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958181db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958181db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958181db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958181db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958181db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958181db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958181db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958181db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958181db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958181db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958181db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958181db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958181db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modelos para a previsão de produtividade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2" y="1487217"/>
            <a:ext cx="9058577" cy="3008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Erro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100" y="2028325"/>
            <a:ext cx="37338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Validação - codvendedor 574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729450" y="2078875"/>
            <a:ext cx="1269300" cy="9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treino: 149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teste: 50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675" y="2571750"/>
            <a:ext cx="2584676" cy="212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7400" y="2078875"/>
            <a:ext cx="2178150" cy="27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50" y="1626825"/>
            <a:ext cx="8932800" cy="296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Erro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175" y="2215275"/>
            <a:ext cx="370522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baseline: Regressão Linear (codvend.:2348)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789050"/>
            <a:ext cx="76887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1177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 = df[[</a:t>
            </a:r>
            <a:r>
              <a:rPr lang="pt-BR" sz="1177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'vltotal'</a:t>
            </a:r>
            <a:r>
              <a:rPr lang="pt-BR" sz="1177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1177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1177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 = df[</a:t>
            </a:r>
            <a:r>
              <a:rPr lang="pt-BR" sz="1177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'test'</a:t>
            </a:r>
            <a:r>
              <a:rPr lang="pt-BR" sz="1177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15"/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1177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regressor = LinearRegression()</a:t>
            </a:r>
            <a:endParaRPr sz="1177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1177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dados de treino: 96; teste: 33</a:t>
            </a:r>
            <a:endParaRPr sz="1177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1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715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300" y="3285125"/>
            <a:ext cx="2194150" cy="155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5725" y="2954300"/>
            <a:ext cx="3399625" cy="188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87" y="1438475"/>
            <a:ext cx="8737626" cy="29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Erro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275" y="2159400"/>
            <a:ext cx="36385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Validação - codvendedor: 574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treino: 149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teste: 50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579" y="2571750"/>
            <a:ext cx="2474648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5965" y="2078875"/>
            <a:ext cx="2035675" cy="26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0939"/>
            <a:ext cx="9016649" cy="2994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Erro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525" y="2078875"/>
            <a:ext cx="37909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8271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MLPRegressor com GridSearch </a:t>
            </a:r>
            <a:r>
              <a:rPr lang="pt-BR"/>
              <a:t>(codvend.:2348)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1853850"/>
            <a:ext cx="7688700" cy="29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992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X=df[[</a:t>
            </a:r>
            <a:r>
              <a:rPr lang="pt-BR" sz="992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'vltotal'</a:t>
            </a:r>
            <a:r>
              <a:rPr lang="pt-BR" sz="992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992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'codplpag'</a:t>
            </a:r>
            <a:r>
              <a:rPr lang="pt-BR" sz="992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992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'totpeso'</a:t>
            </a:r>
            <a:r>
              <a:rPr lang="pt-BR" sz="992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992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'vltabela'</a:t>
            </a:r>
            <a:r>
              <a:rPr lang="pt-BR" sz="992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92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992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92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'totvolume'</a:t>
            </a:r>
            <a:r>
              <a:rPr lang="pt-BR" sz="992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992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'condvenda'</a:t>
            </a:r>
            <a:r>
              <a:rPr lang="pt-BR" sz="992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992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'codcob'</a:t>
            </a:r>
            <a:r>
              <a:rPr lang="pt-BR" sz="992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992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'codcli'</a:t>
            </a:r>
            <a:r>
              <a:rPr lang="pt-BR" sz="992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992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'codfilial'</a:t>
            </a:r>
            <a:r>
              <a:rPr lang="pt-BR" sz="992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92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992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92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'codfilialnf'</a:t>
            </a:r>
            <a:r>
              <a:rPr lang="pt-BR" sz="992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992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'codfornecfrete'</a:t>
            </a:r>
            <a:r>
              <a:rPr lang="pt-BR" sz="992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992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'codfornecfreteredespacho'</a:t>
            </a:r>
            <a:r>
              <a:rPr lang="pt-BR" sz="992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92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992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992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'perc_comissao'</a:t>
            </a:r>
            <a:r>
              <a:rPr lang="pt-BR" sz="992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992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992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992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y=df[</a:t>
            </a:r>
            <a:r>
              <a:rPr lang="pt-BR" sz="992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'test'</a:t>
            </a:r>
            <a:r>
              <a:rPr lang="pt-BR" sz="992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92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205"/>
              <a:t>treino: 96; teste: 33</a:t>
            </a:r>
            <a:endParaRPr sz="1205"/>
          </a:p>
          <a:p>
            <a:pPr indent="0" lvl="0" marL="0" rtl="0" algn="l">
              <a:lnSpc>
                <a:spcPct val="115714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pt-BR" sz="992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 = Sequential()</a:t>
            </a:r>
            <a:endParaRPr sz="992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992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model.add(Dense(</a:t>
            </a:r>
            <a:r>
              <a:rPr lang="pt-BR" sz="992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pt-BR" sz="992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input_shape=(</a:t>
            </a:r>
            <a:r>
              <a:rPr lang="pt-BR" sz="992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pt-BR" sz="992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,), activation=</a:t>
            </a:r>
            <a:r>
              <a:rPr lang="pt-BR" sz="992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pt-BR" sz="992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992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992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model.add(Dense(</a:t>
            </a:r>
            <a:r>
              <a:rPr lang="pt-BR" sz="992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pt-BR" sz="992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pt-BR" sz="992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pt-BR" sz="992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992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992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model.add(Dense(</a:t>
            </a:r>
            <a:r>
              <a:rPr lang="pt-BR" sz="992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992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pt-BR" sz="992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'linear'</a:t>
            </a:r>
            <a:r>
              <a:rPr lang="pt-BR" sz="992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992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992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992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</a:t>
            </a:r>
            <a:r>
              <a:rPr lang="pt-BR" sz="992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compile</a:t>
            </a:r>
            <a:r>
              <a:rPr lang="pt-BR" sz="992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(loss=</a:t>
            </a:r>
            <a:r>
              <a:rPr lang="pt-BR" sz="992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'mean_absolute_error'</a:t>
            </a:r>
            <a:r>
              <a:rPr lang="pt-BR" sz="992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optimizer=</a:t>
            </a:r>
            <a:r>
              <a:rPr lang="pt-BR" sz="992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'adam'</a:t>
            </a:r>
            <a:r>
              <a:rPr lang="pt-BR" sz="992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metrics=[</a:t>
            </a:r>
            <a:r>
              <a:rPr lang="pt-BR" sz="992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'mean_squared_error'</a:t>
            </a:r>
            <a:r>
              <a:rPr lang="pt-BR" sz="992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992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992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model.fit(X_train, y_train, epochs=</a:t>
            </a:r>
            <a:r>
              <a:rPr lang="pt-BR" sz="992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250</a:t>
            </a:r>
            <a:r>
              <a:rPr lang="pt-BR" sz="992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batch_size=</a:t>
            </a:r>
            <a:r>
              <a:rPr lang="pt-BR" sz="992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992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verbose=</a:t>
            </a:r>
            <a:r>
              <a:rPr lang="pt-BR" sz="992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992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validation_split=</a:t>
            </a:r>
            <a:r>
              <a:rPr lang="pt-BR" sz="992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lang="pt-BR" sz="992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Métricas 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779" y="2664554"/>
            <a:ext cx="2553950" cy="176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9427" y="1739750"/>
            <a:ext cx="2186375" cy="26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