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ExtraBold"/>
      <p:bold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ExtraBold-boldItalic.fntdata"/><Relationship Id="rId12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d1fe74d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d1fe74d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1fe74dc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1fe74dc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d1fe74dc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d1fe74dc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cd92d6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cd92d6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c4bd38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c4bd38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d1fe74dc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d1fe74dc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075" y="1672563"/>
            <a:ext cx="1739175" cy="17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92900" y="1487229"/>
            <a:ext cx="5039700" cy="118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Comparação entre o</a:t>
            </a:r>
            <a:r>
              <a:rPr lang="pt-BR" sz="27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MAPS, o GEOCODE e o NOMINATIM</a:t>
            </a:r>
            <a:endParaRPr sz="25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Características gerais dos dados</a:t>
            </a:r>
            <a:endParaRPr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986650" y="605025"/>
            <a:ext cx="5157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número total de registros de estabelecimentos cadastrados na base de dados é </a:t>
            </a:r>
            <a:r>
              <a:rPr b="1" lang="pt-BR" sz="1700">
                <a:solidFill>
                  <a:srgbClr val="FF0000"/>
                </a:solidFill>
              </a:rPr>
              <a:t>31.208.167</a:t>
            </a:r>
            <a:endParaRPr b="1" sz="17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amostragem dos dados considerou </a:t>
            </a:r>
            <a:r>
              <a:rPr b="1" lang="pt-BR" sz="1700">
                <a:solidFill>
                  <a:srgbClr val="FF0000"/>
                </a:solidFill>
              </a:rPr>
              <a:t>4.329</a:t>
            </a:r>
            <a:r>
              <a:rPr lang="pt-BR"/>
              <a:t> endereços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700">
                <a:solidFill>
                  <a:srgbClr val="FF0000"/>
                </a:solidFill>
              </a:rPr>
              <a:t>444</a:t>
            </a:r>
            <a:r>
              <a:rPr lang="pt-BR"/>
              <a:t> endereços estavam sem número, com dado errado ou ausente.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Foram </a:t>
            </a:r>
            <a:r>
              <a:rPr b="1" lang="pt-BR">
                <a:solidFill>
                  <a:schemeClr val="dk1"/>
                </a:solidFill>
              </a:rPr>
              <a:t>testadas 3 APIs</a:t>
            </a:r>
            <a:r>
              <a:rPr lang="pt-BR">
                <a:solidFill>
                  <a:schemeClr val="dk1"/>
                </a:solidFill>
              </a:rPr>
              <a:t> de geolocalização (</a:t>
            </a:r>
            <a:r>
              <a:rPr b="1" lang="pt-BR">
                <a:solidFill>
                  <a:schemeClr val="dk1"/>
                </a:solidFill>
              </a:rPr>
              <a:t>MAPS, NOMINATIM, GEOCODE</a:t>
            </a:r>
            <a:r>
              <a:rPr lang="pt-BR">
                <a:solidFill>
                  <a:schemeClr val="dk1"/>
                </a:solidFill>
              </a:rPr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</a:t>
            </a:r>
            <a:r>
              <a:rPr b="1" lang="pt-BR"/>
              <a:t>formato de retorno</a:t>
            </a:r>
            <a:r>
              <a:rPr lang="pt-BR"/>
              <a:t> das coordenadas </a:t>
            </a:r>
            <a:r>
              <a:rPr lang="pt-BR"/>
              <a:t>considera</a:t>
            </a:r>
            <a:r>
              <a:rPr lang="pt-BR"/>
              <a:t> </a:t>
            </a:r>
            <a:r>
              <a:rPr b="1" lang="pt-BR"/>
              <a:t>4 casas decimais </a:t>
            </a:r>
            <a:r>
              <a:rPr lang="pt-BR"/>
              <a:t>de acordo com a literatura.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569502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13126" cy="36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92000" y="3181250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Brasil</a:t>
            </a:r>
            <a:endParaRPr b="1" sz="2100">
              <a:solidFill>
                <a:srgbClr val="FF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636" y="171000"/>
            <a:ext cx="5022841" cy="40737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316023" y="999320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Sul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564025" y="999321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Norte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859425" y="9726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Nordeste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166965" y="2218457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Sudeste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94643" y="3581450"/>
            <a:ext cx="12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Centro Oeste</a:t>
            </a:r>
            <a:endParaRPr b="1" sz="2100">
              <a:solidFill>
                <a:srgbClr val="FF00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5413" y="1926325"/>
            <a:ext cx="37623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7175" y="140225"/>
            <a:ext cx="68832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Comparando GEOCODE </a:t>
            </a:r>
            <a:b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com MAPS</a:t>
            </a:r>
            <a:endParaRPr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8825"/>
            <a:ext cx="4655750" cy="38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317175" y="140225"/>
            <a:ext cx="68832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Comparando NOMINATIM </a:t>
            </a:r>
            <a:b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com MAPS</a:t>
            </a:r>
            <a:endParaRPr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91550" y="33414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Brasil</a:t>
            </a:r>
            <a:endParaRPr b="1" sz="2100">
              <a:solidFill>
                <a:srgbClr val="FF0000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000" y="637514"/>
            <a:ext cx="5074300" cy="326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425" y="2040600"/>
            <a:ext cx="3670800" cy="27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468423" y="1075520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Sul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608519" y="1075521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Norte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868306" y="1043806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Nordeste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309315" y="2104420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Sudeste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228514" y="3341425"/>
            <a:ext cx="12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Centro Oeste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69575" y="445025"/>
            <a:ext cx="688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Comparando NOMINATIM com GEOCODE</a:t>
            </a:r>
            <a:endParaRPr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0163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986" y="1730750"/>
            <a:ext cx="3762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81425" y="72325"/>
            <a:ext cx="74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Comparativo geral</a:t>
            </a:r>
            <a:endParaRPr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75" y="596225"/>
            <a:ext cx="7506100" cy="45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66975" y="108502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GEOCODE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362300" y="109892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NOMINATIM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