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e99d12a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e99d12a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e99d12a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e99d12a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99d12a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e99d12a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e99d12a2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e99d12a2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e99d12a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e99d12a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e99d12a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e99d12a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6e84c4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6e84c4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e93e2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e93e2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e93e2a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e93e2a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ae93e2aa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ae93e2a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ae93e2a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ae93e2a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e99d12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e99d12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e99d12a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e99d12a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e99d12a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e99d12a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e99d12a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e99d12a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developers.google.com/maps/documentation/javascript/pla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s.google.com/maps/documentation/javascript/places#TextSearchReques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developers.google.com/maps/documentation/javascript/supported_typ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google.com/maps/documentation/javascript/places#find_place_from_query" TargetMode="External"/><Relationship Id="rId4" Type="http://schemas.openxmlformats.org/officeDocument/2006/relationships/hyperlink" Target="https://medium.com/data-hackers/deep-learning-para-sistemas-de-recomenda%C3%A7%C3%A3o-parte-3-recomenda%C3%A7%C3%A3o-por-similaridade-d788c126d808" TargetMode="External"/><Relationship Id="rId5" Type="http://schemas.openxmlformats.org/officeDocument/2006/relationships/hyperlink" Target="https://www.youtube.com/watch?v=6bPxrkSPoK4" TargetMode="External"/><Relationship Id="rId6" Type="http://schemas.openxmlformats.org/officeDocument/2006/relationships/hyperlink" Target="https://www.youtube.com/watch?v=FObPsJCLp30" TargetMode="External"/><Relationship Id="rId7" Type="http://schemas.openxmlformats.org/officeDocument/2006/relationships/hyperlink" Target="https://www.youtube.com/watch?v=qkSmuquMue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evelopers.google.com/maps/billing/gmp-billing?_gl=1*931deu*_ga*MjAzNTAxMzM0My4xNjU3NTQyNTQ1*_ga_NRWSTWS78N*MTY2OTIyMDYwOS42LjEuMTY2OTIyMTIxMC4wLjAuMA..#mobile-dynam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mapsplatform.google.com/pric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ION - Smart Locator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disponíveis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977400"/>
            <a:ext cx="68565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Places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62" y="1374511"/>
            <a:ext cx="7733274" cy="23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715025" y="4213200"/>
            <a:ext cx="609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link: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Places Library | Maps JavaScript API | Google Developers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Places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50" y="1117650"/>
            <a:ext cx="7730301" cy="3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Places - </a:t>
            </a:r>
            <a:r>
              <a:rPr lang="pt-BR"/>
              <a:t>Text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74450" y="1094700"/>
            <a:ext cx="8093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2CC"/>
                </a:highlight>
              </a:rPr>
              <a:t>Entradas: </a:t>
            </a:r>
            <a:endParaRPr b="1"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BR" sz="1200">
                <a:solidFill>
                  <a:schemeClr val="dk1"/>
                </a:solidFill>
                <a:highlight>
                  <a:srgbClr val="FFF2CC"/>
                </a:highlight>
              </a:rPr>
              <a:t>query:</a:t>
            </a:r>
            <a:r>
              <a:rPr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obrigatório</a:t>
            </a:r>
            <a:r>
              <a:rPr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) A string de texto em que pesquisar, por exemplo, "restaurante" ou "Rua Principal, 123".</a:t>
            </a:r>
            <a:endParaRPr sz="12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b="1" lang="pt-BR" sz="1100">
                <a:solidFill>
                  <a:schemeClr val="dk1"/>
                </a:solidFill>
                <a:highlight>
                  <a:srgbClr val="FFF2CC"/>
                </a:highlight>
              </a:rPr>
              <a:t>location</a:t>
            </a:r>
            <a:r>
              <a:rPr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e um </a:t>
            </a:r>
            <a:r>
              <a:rPr b="1" lang="pt-BR" sz="1100">
                <a:solidFill>
                  <a:schemeClr val="dk1"/>
                </a:solidFill>
                <a:highlight>
                  <a:srgbClr val="FFF2CC"/>
                </a:highlight>
              </a:rPr>
              <a:t>radius</a:t>
            </a:r>
            <a:r>
              <a:rPr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: você pode direcionar os resultados de um círculo especificado. Os resultados fora da área definida ainda podem ser exibidos. </a:t>
            </a:r>
            <a:endParaRPr sz="12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b="1" lang="pt-BR" sz="1100">
                <a:solidFill>
                  <a:schemeClr val="dk1"/>
                </a:solidFill>
                <a:highlight>
                  <a:srgbClr val="FFF2CC"/>
                </a:highlight>
              </a:rPr>
              <a:t>type</a:t>
            </a:r>
            <a:r>
              <a:rPr b="1"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2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restringe os resultados aos lugares correspondentes ao tipo especificado. Só um tipo pode ser especificado (se mais de um tipo for fornecido, todos os outros após a primeira entrada vão ser ignorados).</a:t>
            </a:r>
            <a:endParaRPr sz="12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Respostas: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PlacesServiceStatus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contém o status da solicitação e pode conter informações de depuração para ajudar a rastrear o motivo da falha da solicitação de lugar. Os valores de status possíveis são: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INVALID_REQUEST: esta solicitação era inválida.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OK: a resposta contém um resultado válido.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OVER_QUERY_LIMIT: a página excedeu sua cota de solicitações.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REQUEST_DENIED: a página não tem permissão para usar PlacesService.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UNKNOWN_ERROR: a solicitação de PlacesService não foi processada devido a um erro de servidor. Se você tentar novamente, a solicitação pode dar certo.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"/>
              <a:buFont typeface="Roboto"/>
              <a:buChar char="●"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ZERO_RESULTS: nenhum resultado foi encontrado para esta solicitação.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Places - </a:t>
            </a:r>
            <a:r>
              <a:rPr lang="pt-BR"/>
              <a:t>Text Search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74450" y="1094700"/>
            <a:ext cx="80931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Respostas: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100">
                <a:solidFill>
                  <a:schemeClr val="dk1"/>
                </a:solidFill>
              </a:rPr>
              <a:t>business_status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 o status operacional do lugar, se for uma empresa, e pode conter um dos seguintes valores: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OPERATIONAL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CLOSED_TEMPORARILY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CLOSED_PERMANENTLY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b="1" lang="pt-BR" sz="1100">
                <a:solidFill>
                  <a:schemeClr val="dk1"/>
                </a:solidFill>
              </a:rPr>
              <a:t>formatted_address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uma string que contém o endereço legível do local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geometry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informações relacionadas à geometria do local. Isso inclui o seguinte: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■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informa a latitude e a longitude do local.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■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viewport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 a janela de visualização preferida no mapa ao visualizar este local.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permanently_closed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plus_code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88575" y="4080025"/>
            <a:ext cx="813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Link: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Places Library | Maps JavaScript API | Google Developers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locais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00" y="1474373"/>
            <a:ext cx="7433599" cy="18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109850" y="3825850"/>
            <a:ext cx="72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Link: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Place Types | Maps JavaScript API | Google Developers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63225" y="1311875"/>
            <a:ext cx="1095000" cy="5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136375" y="1338425"/>
            <a:ext cx="1055400" cy="53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20675" y="2366000"/>
            <a:ext cx="1486800" cy="50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927800" y="2411450"/>
            <a:ext cx="916500" cy="44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30075" y="1392725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136375" y="1392725"/>
            <a:ext cx="10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Google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60450" y="2342150"/>
            <a:ext cx="144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Lista de estabelecimentos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4002650" y="2419100"/>
            <a:ext cx="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008175" y="3216625"/>
            <a:ext cx="1632600" cy="1035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160875" y="3394700"/>
            <a:ext cx="14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Classificação: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Cliente em potencial ou não?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6320675" y="2411450"/>
            <a:ext cx="1486800" cy="99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20675" y="2417750"/>
            <a:ext cx="153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Lista de estabelecimentos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que são potenciais</a:t>
            </a:r>
            <a:endParaRPr sz="1300"/>
          </a:p>
        </p:txBody>
      </p:sp>
      <p:cxnSp>
        <p:nvCxnSpPr>
          <p:cNvPr id="72" name="Google Shape;72;p14"/>
          <p:cNvCxnSpPr>
            <a:stCxn id="64" idx="3"/>
            <a:endCxn id="65" idx="1"/>
          </p:cNvCxnSpPr>
          <p:nvPr/>
        </p:nvCxnSpPr>
        <p:spPr>
          <a:xfrm>
            <a:off x="1791375" y="1592825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2"/>
            <a:endCxn id="66" idx="0"/>
          </p:cNvCxnSpPr>
          <p:nvPr/>
        </p:nvCxnSpPr>
        <p:spPr>
          <a:xfrm>
            <a:off x="2664075" y="1873925"/>
            <a:ext cx="198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3"/>
            <a:endCxn id="63" idx="1"/>
          </p:cNvCxnSpPr>
          <p:nvPr/>
        </p:nvCxnSpPr>
        <p:spPr>
          <a:xfrm>
            <a:off x="3407050" y="2619200"/>
            <a:ext cx="520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3" idx="3"/>
            <a:endCxn id="71" idx="1"/>
          </p:cNvCxnSpPr>
          <p:nvPr/>
        </p:nvCxnSpPr>
        <p:spPr>
          <a:xfrm>
            <a:off x="4844300" y="2634800"/>
            <a:ext cx="14763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-5400000">
            <a:off x="4329800" y="2914250"/>
            <a:ext cx="498000" cy="38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inicial: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08975" y="3655700"/>
            <a:ext cx="1561500" cy="927900"/>
          </a:xfrm>
          <a:prstGeom prst="doubleWave">
            <a:avLst>
              <a:gd fmla="val 6250" name="adj1"/>
              <a:gd fmla="val -12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1" idx="2"/>
            <a:endCxn id="78" idx="1"/>
          </p:cNvCxnSpPr>
          <p:nvPr/>
        </p:nvCxnSpPr>
        <p:spPr>
          <a:xfrm flipH="1" rot="-5400000">
            <a:off x="6748625" y="3740000"/>
            <a:ext cx="716700" cy="4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199300" y="3721725"/>
            <a:ext cx="1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 horários de funcionamento, endereço, contato, etc (fora do modelo)</a:t>
            </a:r>
            <a:endParaRPr sz="1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00" y="123100"/>
            <a:ext cx="2438950" cy="20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Desafios: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fazer a associação entre os dados que temos dos clientes dos vendedores com a API do Google?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App ION VENDAS: saber quais atributos do cliente podemos pegar;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POC (desenvolver código com dados do Google com informações que temos);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Precificação: quanto custa usar a API do Google com os atributos que queremos?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Recurso se estende para o ROTAS: oferecer cliente em potencial com base na localização dos clientes já prospectados.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Modelos, técnicas e algoritmos: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Clusterização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Recomendação por similaridade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NLP para descrição dos clientes e estabelecimentos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API Google: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https://developers.google.com/maps/documentation/javascript/places#find_place_from_query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 por similaridade/ Content-Based: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https://medium.com/data-hackers/deep-learning-para-sistemas-de-recomenda%C3%A7%C3%A3o-parte-3-recomenda%C3%A7%C3%A3o-por-similaridade-d788c126d808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Primeiros passos no google cloud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https://www.youtube.com/watch?v=6bPxrkSPoK4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usar a API Places no Android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https://www.youtube.com/watch?v=FObPsJCLp30</a:t>
            </a:r>
            <a:r>
              <a:rPr lang="pt-BR"/>
              <a:t> </a:t>
            </a:r>
            <a:r>
              <a:rPr lang="pt-BR" sz="1200"/>
              <a:t>(recomendado assistir os vídeos 5, 6 e final)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Usando Google Places em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https://www.youtube.com/watch?v=qkSmuquMueA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Precificação API Maps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25" y="1592125"/>
            <a:ext cx="7390149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Precificação API Maps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00" y="1017725"/>
            <a:ext cx="7542099" cy="29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11700" y="4326500"/>
            <a:ext cx="857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Link: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https://developers.google.com/maps/billing/gmp-billing?_gl=1*931deu*_ga*MjAzNTAxMzM0My4xNjU3NTQyNTQ1*_ga_NRWSTWS78N*MTY2OTIyMDYwOS42LjEuMTY2OTIyMTIxMC4wLjAuMA..#mobile-dynamic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Precificação API Maps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50" y="1065950"/>
            <a:ext cx="61353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Precificação API Maps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5" y="1309475"/>
            <a:ext cx="7032050" cy="17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936500" y="3883800"/>
            <a:ext cx="753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Link da calculadora simuladora: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https://mapsplatform.google.com/pricing/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