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375f4d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375f4d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392a34c7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392a34c7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375f4d4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375f4d4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Precisamos escolher a melhor forma de investir essa energia.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Para podermos classificar com o que vamos trabalhar podemos adotar diversas técnicas, como: Urgência, ordem de chegada, disponibilidade, tamanho da demanda, conhecimento, empirismo, etc. Essas escolhas sempre deixam “buracos”. </a:t>
            </a:r>
            <a:r>
              <a:rPr b="1" lang="pt-BR">
                <a:solidFill>
                  <a:schemeClr val="dk1"/>
                </a:solidFill>
              </a:rPr>
              <a:t>Nenhuma escolha única é “completa”.</a:t>
            </a:r>
            <a:br>
              <a:rPr b="1"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Engenharia de valor tenta diminuir a subjetividade.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375f4d4c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d375f4d4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Precisamos escolher a melhor forma de investir essa energia.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Para podermos classificar com o que vamos trabalhar podemos adotar diversas técnicas, como: Urgência, ordem de chegada, disponibilidade, tamanho da demanda, conhecimento, empirismo, etc. Essas escolhas sempre deixam “buracos”. </a:t>
            </a:r>
            <a:r>
              <a:rPr b="1" lang="pt-BR">
                <a:solidFill>
                  <a:schemeClr val="dk1"/>
                </a:solidFill>
              </a:rPr>
              <a:t>Nenhuma escolha única é “completa”.</a:t>
            </a:r>
            <a:br>
              <a:rPr b="1"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Engenharia de valor tenta diminuir a subjetividade.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392a34c7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392a34c7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Precisamos escolher a melhor forma de investir essa energia.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Para podermos classificar com o que vamos trabalhar podemos adotar diversas técnicas, como: Urgência, ordem de chegada, disponibilidade, tamanho da demanda, conhecimento, empirismo, etc. Essas escolhas sempre deixam “buracos”. </a:t>
            </a:r>
            <a:r>
              <a:rPr b="1" lang="pt-BR">
                <a:solidFill>
                  <a:schemeClr val="dk1"/>
                </a:solidFill>
              </a:rPr>
              <a:t>Nenhuma escolha única é “completa”.</a:t>
            </a:r>
            <a:br>
              <a:rPr b="1"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Engenharia de valor tenta diminuir a subjetividade.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392a34c7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392a34c7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Precisamos escolher a melhor forma de investir essa energia.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Para podermos classificar com o que vamos trabalhar podemos adotar diversas técnicas, como: Urgência, ordem de chegada, disponibilidade, tamanho da demanda, conhecimento, empirismo, etc. Essas escolhas sempre deixam “buracos”. </a:t>
            </a:r>
            <a:r>
              <a:rPr b="1" lang="pt-BR">
                <a:solidFill>
                  <a:schemeClr val="dk1"/>
                </a:solidFill>
              </a:rPr>
              <a:t>Nenhuma escolha única é “completa”.</a:t>
            </a:r>
            <a:br>
              <a:rPr b="1"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Engenharia de valor tenta diminuir a subjetividade.</a:t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392a34c7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392a34c7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Precisamos escolher a melhor forma de investir essa energia.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Para podermos classificar com o que vamos trabalhar podemos adotar diversas técnicas, como: Urgência, ordem de chegada, disponibilidade, tamanho da demanda, conhecimento, empirismo, etc. Essas escolhas sempre deixam “buracos”. </a:t>
            </a:r>
            <a:r>
              <a:rPr b="1" lang="pt-BR">
                <a:solidFill>
                  <a:schemeClr val="dk1"/>
                </a:solidFill>
              </a:rPr>
              <a:t>Nenhuma escolha única é “completa”.</a:t>
            </a:r>
            <a:br>
              <a:rPr b="1"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Engenharia de valor tenta diminuir a subjetividade.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392a34c7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392a34c7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Precisamos escolher a melhor forma de investir essa energia.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>
                <a:solidFill>
                  <a:schemeClr val="dk1"/>
                </a:solidFill>
              </a:rPr>
            </a:br>
            <a:r>
              <a:rPr lang="pt-BR">
                <a:solidFill>
                  <a:schemeClr val="dk1"/>
                </a:solidFill>
              </a:rPr>
              <a:t>Para podermos classificar com o que vamos trabalhar podemos adotar diversas técnicas, como: Urgência, ordem de chegada, disponibilidade, tamanho da demanda, conhecimento, empirismo, etc. Essas escolhas sempre deixam “buracos”. </a:t>
            </a:r>
            <a:r>
              <a:rPr b="1" lang="pt-BR">
                <a:solidFill>
                  <a:schemeClr val="dk1"/>
                </a:solidFill>
              </a:rPr>
              <a:t>Nenhuma escolha única é “completa”.</a:t>
            </a:r>
            <a:br>
              <a:rPr b="1" lang="pt-BR">
                <a:solidFill>
                  <a:schemeClr val="dk1"/>
                </a:solidFill>
              </a:rPr>
            </a:br>
            <a:br>
              <a:rPr lang="pt-BR">
                <a:solidFill>
                  <a:schemeClr val="dk1"/>
                </a:solidFill>
              </a:rPr>
            </a:br>
            <a:r>
              <a:rPr b="1" lang="pt-BR">
                <a:solidFill>
                  <a:schemeClr val="dk1"/>
                </a:solidFill>
              </a:rPr>
              <a:t>Engenharia de valor tenta diminuir a subjetividade.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392a34c7b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392a34c7b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evelopers.google.com/maps/documentation/places/web-service/usage-and-bill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asedosdados.org/dataset/br-me-cnpj?bdm_table=estabeleciment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cloud.google.com/bigquery/pric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3864290" y="1986892"/>
            <a:ext cx="50397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Projeto Smart Prospection</a:t>
            </a:r>
            <a:endParaRPr sz="155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663225" y="1311875"/>
            <a:ext cx="1095000" cy="5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/>
          <p:nvPr/>
        </p:nvSpPr>
        <p:spPr>
          <a:xfrm>
            <a:off x="2136375" y="1338425"/>
            <a:ext cx="1055400" cy="53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1920675" y="2366000"/>
            <a:ext cx="1486800" cy="50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3927800" y="2411450"/>
            <a:ext cx="916500" cy="44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630075" y="1392725"/>
            <a:ext cx="1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</a:t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2136375" y="1392725"/>
            <a:ext cx="109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API Google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1940775" y="2357750"/>
            <a:ext cx="144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Lista de estabelecimentos</a:t>
            </a:r>
            <a:endParaRPr sz="1200"/>
          </a:p>
        </p:txBody>
      </p:sp>
      <p:sp>
        <p:nvSpPr>
          <p:cNvPr id="112" name="Google Shape;112;p26"/>
          <p:cNvSpPr txBox="1"/>
          <p:nvPr/>
        </p:nvSpPr>
        <p:spPr>
          <a:xfrm>
            <a:off x="4002650" y="2419100"/>
            <a:ext cx="7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</a:t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4002650" y="3252950"/>
            <a:ext cx="1632600" cy="1206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4160875" y="3394700"/>
            <a:ext cx="141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Classificação ou clusterização: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Cliente em potencial ou não?</a:t>
            </a:r>
            <a:endParaRPr sz="1200"/>
          </a:p>
        </p:txBody>
      </p:sp>
      <p:sp>
        <p:nvSpPr>
          <p:cNvPr id="115" name="Google Shape;115;p26"/>
          <p:cNvSpPr/>
          <p:nvPr/>
        </p:nvSpPr>
        <p:spPr>
          <a:xfrm>
            <a:off x="6320675" y="2411450"/>
            <a:ext cx="1486800" cy="99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6320675" y="2417750"/>
            <a:ext cx="153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Lista de estabelecimentos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que são potenciais</a:t>
            </a:r>
            <a:endParaRPr sz="1300"/>
          </a:p>
        </p:txBody>
      </p:sp>
      <p:cxnSp>
        <p:nvCxnSpPr>
          <p:cNvPr id="117" name="Google Shape;117;p26"/>
          <p:cNvCxnSpPr>
            <a:stCxn id="109" idx="3"/>
            <a:endCxn id="110" idx="1"/>
          </p:cNvCxnSpPr>
          <p:nvPr/>
        </p:nvCxnSpPr>
        <p:spPr>
          <a:xfrm>
            <a:off x="1791375" y="1592825"/>
            <a:ext cx="3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6"/>
          <p:cNvCxnSpPr>
            <a:stCxn id="106" idx="2"/>
            <a:endCxn id="111" idx="0"/>
          </p:cNvCxnSpPr>
          <p:nvPr/>
        </p:nvCxnSpPr>
        <p:spPr>
          <a:xfrm>
            <a:off x="2664075" y="1873925"/>
            <a:ext cx="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6"/>
          <p:cNvCxnSpPr>
            <a:stCxn id="111" idx="3"/>
            <a:endCxn id="108" idx="1"/>
          </p:cNvCxnSpPr>
          <p:nvPr/>
        </p:nvCxnSpPr>
        <p:spPr>
          <a:xfrm>
            <a:off x="3387375" y="2634800"/>
            <a:ext cx="5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6"/>
          <p:cNvCxnSpPr>
            <a:stCxn id="108" idx="3"/>
            <a:endCxn id="116" idx="1"/>
          </p:cNvCxnSpPr>
          <p:nvPr/>
        </p:nvCxnSpPr>
        <p:spPr>
          <a:xfrm>
            <a:off x="4844300" y="2634800"/>
            <a:ext cx="14763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6"/>
          <p:cNvCxnSpPr>
            <a:endCxn id="114" idx="0"/>
          </p:cNvCxnSpPr>
          <p:nvPr/>
        </p:nvCxnSpPr>
        <p:spPr>
          <a:xfrm flipH="1" rot="-5400000">
            <a:off x="4359775" y="2884400"/>
            <a:ext cx="536700" cy="48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6"/>
          <p:cNvSpPr/>
          <p:nvPr/>
        </p:nvSpPr>
        <p:spPr>
          <a:xfrm>
            <a:off x="7108975" y="3655700"/>
            <a:ext cx="1561500" cy="927900"/>
          </a:xfrm>
          <a:prstGeom prst="doubleWave">
            <a:avLst>
              <a:gd fmla="val 6250" name="adj1"/>
              <a:gd fmla="val -12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6"/>
          <p:cNvCxnSpPr>
            <a:stCxn id="116" idx="2"/>
            <a:endCxn id="122" idx="1"/>
          </p:cNvCxnSpPr>
          <p:nvPr/>
        </p:nvCxnSpPr>
        <p:spPr>
          <a:xfrm flipH="1" rot="-5400000">
            <a:off x="6748625" y="3740000"/>
            <a:ext cx="716700" cy="4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6"/>
          <p:cNvSpPr txBox="1"/>
          <p:nvPr/>
        </p:nvSpPr>
        <p:spPr>
          <a:xfrm>
            <a:off x="7199300" y="3721725"/>
            <a:ext cx="163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Com horários de funcionamento, endereço, contato, etc (fora do modelo)</a:t>
            </a:r>
            <a:endParaRPr sz="1000"/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00" y="123100"/>
            <a:ext cx="2438950" cy="204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/>
        </p:nvSpPr>
        <p:spPr>
          <a:xfrm>
            <a:off x="99500" y="205950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Modelo inicial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114425" y="90925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Preços API Places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75" y="940225"/>
            <a:ext cx="7826399" cy="33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409175" y="4421475"/>
            <a:ext cx="84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https://developers.google.com/maps/documentation/places/web-service/usage-and-billing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114425" y="90925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Preços API Places - exemplo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359900" y="786025"/>
            <a:ext cx="843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EF422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 1 vendedor visita 10 clientes por dia para fazer pedidos…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509125" y="1263025"/>
            <a:ext cx="8145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cada pedido final tiver 1 requisição: 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0,032 (API) 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 (clientes)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5,40 (dólar) 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 (dias)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 (semanas) 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t-BR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~ R$34,56 por mês por vendedor*</a:t>
            </a:r>
            <a:endParaRPr i="1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114425" y="3381125"/>
            <a:ext cx="85794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*Valores: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</a:pP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Places – Nearby Search: preço a partir de US$ 0,032 por chamada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</a:pP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Basic Data: cobrança de US$ 0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</a:pP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Contact Data: preço a partir de US$ 0,003 por solicitação (</a:t>
            </a: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formatted_phone_number, international_phone_number, opening_hours, current_opening_hours, secondary_opening_hours ou website</a:t>
            </a: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○"/>
            </a:pPr>
            <a:r>
              <a:rPr lang="pt-BR" sz="9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Atmosphere Data: a partir de US$ 0,005 por solicitação (curbside_pickup, delivery, dine_in, editorial_summary, price_level, rating, reservable, reviews, serves_beer, serves_breakfast, serves_brunch, serves_dinner, serves_lunch, serves_vegetarian_food, serves_wine, takeout ou user_ratings_total)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/>
        </p:nvSpPr>
        <p:spPr>
          <a:xfrm>
            <a:off x="114425" y="90925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Pré cadastro de clientes em prospecção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299926"/>
            <a:ext cx="7590776" cy="24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114425" y="90925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Pré cadastro de clientes em prospecção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384325" y="1140175"/>
            <a:ext cx="3000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data	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cnpj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cnpj_basico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cnpj_ordem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cnpj_dv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identificador_matriz_filial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nome_fantasia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situacao_cadastral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data_situacao_cadastral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motivo_situacao_cadastral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nome_cidade_exterior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id_pais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data_inicio_atividade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cnae_fiscal_principal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cnae_fiscal_secundaria	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666666"/>
                </a:solidFill>
              </a:rPr>
              <a:t>sigla_uf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640575" y="112485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id_municipio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id_municipio_rf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tipo_logradouro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logradouro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numero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complemento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bairro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CEP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ddd_1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telefone_1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ddd_2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telefone_2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ddd_fax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fax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situacao_especial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data_situacao_especial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384325" y="4440300"/>
            <a:ext cx="753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https://basedosdados.org/dataset/br-me-cnpj?bdm_table=estabelecimentos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6" name="Google Shape;156;p30"/>
          <p:cNvSpPr txBox="1"/>
          <p:nvPr/>
        </p:nvSpPr>
        <p:spPr>
          <a:xfrm>
            <a:off x="384325" y="689650"/>
            <a:ext cx="15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Atributos: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/>
        </p:nvSpPr>
        <p:spPr>
          <a:xfrm>
            <a:off x="114425" y="90925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Preços da BigQuery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00" y="834900"/>
            <a:ext cx="5808824" cy="18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00" y="2900150"/>
            <a:ext cx="5808824" cy="1730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14425" y="90925"/>
            <a:ext cx="8732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975">
                <a:solidFill>
                  <a:srgbClr val="B7B7B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Preços da BigQuery</a:t>
            </a:r>
            <a:endParaRPr i="1" sz="1975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5" y="817950"/>
            <a:ext cx="7010474" cy="37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351425" y="4637925"/>
            <a:ext cx="55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https://cloud.google.com/bigquery/pricing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4369950" y="2213425"/>
            <a:ext cx="46398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75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Dúvidas e discussões</a:t>
            </a:r>
            <a:endParaRPr sz="275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37AF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