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 ExtraBold"/>
      <p:bold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b18301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b18301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db18301b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db18301b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075" y="1672563"/>
            <a:ext cx="1739175" cy="17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864290" y="1986892"/>
            <a:ext cx="5039700" cy="116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Projeto Smart Prospection</a:t>
            </a:r>
            <a:endParaRPr sz="155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64290" y="3116492"/>
            <a:ext cx="5039700" cy="431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Passo a passo</a:t>
            </a:r>
            <a:endParaRPr sz="2000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a passo do projeto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Pegar o endereço do vendedor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pt-BR"/>
              <a:t>se possível já com latitude e longitude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pt-BR"/>
              <a:t>caso não tenha lat/lng usar </a:t>
            </a:r>
            <a:r>
              <a:rPr i="1" lang="pt-BR"/>
              <a:t>geopy</a:t>
            </a:r>
            <a:endParaRPr i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Filtrar estado, cidade e bairro de onde esse vendedor está e filtrar da base de CNPJ;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Fazer a conversão dos endereços com o </a:t>
            </a:r>
            <a:r>
              <a:rPr i="1" lang="pt-BR"/>
              <a:t>geopy</a:t>
            </a:r>
            <a:r>
              <a:rPr lang="pt-BR"/>
              <a:t> para obter lat/lng;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Com as lat/lng calcular a distância dos estabelecimentos a um raio de Xkm;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Com os estabelecimentos filtrados, fazer a similaridade (NLP) e filtrar somente aqueles estabelecimentos parecidos com os dos clientes desse vendedor.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pt-BR"/>
              <a:t>CNAEs iguais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pt-BR"/>
              <a:t>CNAEs semelhantes (grupos de CNAE)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pt-BR"/>
              <a:t>Ramoatividade e CNAEs semelhantes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pt-BR"/>
              <a:t>Verificar se o estabelecimento recomendado já é cliente do vendedor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pt-BR"/>
              <a:t>Verificar se o estabelecimento recomendado já é cliente de outro vendedor da mesma empresa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pt-BR"/>
              <a:t>Verificar se o estabelecimento recomendado já é cliente de outro vendedor de outra empresa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