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01F90-A6DA-5343-29EF-40A7B53F8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02D653-63FE-FB27-12F5-BC1F1290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FA99AE-BAF6-CF8D-1F9C-282E575A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7CB0-7C7B-4483-B9AE-6CBE810CB911}" type="datetimeFigureOut">
              <a:rPr lang="ko-KR" altLang="en-US" smtClean="0"/>
              <a:t>2023-03-06(Mon)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C9BC9F-C087-C982-EFEC-D457033D9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C1B20-8E9E-2ADC-6F7C-7DA3CFCB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A562-6D06-4FEB-980C-3A052F2EF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1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DA7E1-3516-79F9-61D4-C1B17F580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A1DCBE-2BE6-C823-4074-B6B91E17D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F361B9-39B4-8936-77CD-8B3ADD75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7CB0-7C7B-4483-B9AE-6CBE810CB911}" type="datetimeFigureOut">
              <a:rPr lang="ko-KR" altLang="en-US" smtClean="0"/>
              <a:t>2023-03-06(Mon)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2F914-F93D-522C-7C5E-F52CDA99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EAAA5-9F14-69A7-55A5-FF1737DC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A562-6D06-4FEB-980C-3A052F2EF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6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B647F9-AFB8-46A4-E573-FF36066E2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6EFFE2-62B0-87FA-3EB2-9C6FCB099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0C1804-8664-14F5-DE71-DD9DE391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7CB0-7C7B-4483-B9AE-6CBE810CB911}" type="datetimeFigureOut">
              <a:rPr lang="ko-KR" altLang="en-US" smtClean="0"/>
              <a:t>2023-03-06(Mon)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2D880A-2725-C8F1-0785-89A72D8F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F5B6A-FD94-2907-F951-6BF6910E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A562-6D06-4FEB-980C-3A052F2EF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39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55756-1480-BF0A-3694-164EB813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E9C170-7AEC-2805-42B1-32969D2FB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13A49-B6F8-EF09-3C0C-0C024238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7CB0-7C7B-4483-B9AE-6CBE810CB911}" type="datetimeFigureOut">
              <a:rPr lang="ko-KR" altLang="en-US" smtClean="0"/>
              <a:t>2023-03-06(Mon)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2DE69B-4A5A-CCA1-2BE2-A790E85D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FD9640-2C05-55C2-FDCB-7BC51295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A562-6D06-4FEB-980C-3A052F2EF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93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F1061-A60F-0C12-E98C-E1F0F32A5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4ADAA7-3485-2995-96E6-9C275B731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53ADB-7388-4341-5066-0C9E237D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7CB0-7C7B-4483-B9AE-6CBE810CB911}" type="datetimeFigureOut">
              <a:rPr lang="ko-KR" altLang="en-US" smtClean="0"/>
              <a:t>2023-03-06(Mon)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AD75D6-E7F5-3558-7460-B4CCCF42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50FD8-8057-1669-65DF-5215845B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A562-6D06-4FEB-980C-3A052F2EF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93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CFF11-F5D2-25A8-D438-6D162219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EEF55-7101-7042-9F49-199BA46A3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BD0FE4-179A-149C-BE43-177C866B9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B2AD77-654C-8790-236A-4A8EDF9D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7CB0-7C7B-4483-B9AE-6CBE810CB911}" type="datetimeFigureOut">
              <a:rPr lang="ko-KR" altLang="en-US" smtClean="0"/>
              <a:t>2023-03-06(Mon)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08061C-B7F7-E154-B38D-CF76D3F7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0C2CE1-D044-AFAD-5831-08347979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A562-6D06-4FEB-980C-3A052F2EF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65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13CD1-D60B-2CA5-963B-5703CF1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BF6054-F724-8A41-DBB3-C90B8F9A9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784C67-631F-ED53-F799-C957214B5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D4DB94-D324-5473-C885-96F52C4F4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B1AAEC-C843-4833-8733-F063A4128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789CE4-0E04-2D23-63AA-ABB9A48C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7CB0-7C7B-4483-B9AE-6CBE810CB911}" type="datetimeFigureOut">
              <a:rPr lang="ko-KR" altLang="en-US" smtClean="0"/>
              <a:t>2023-03-06(Mon)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90D771-BB56-47CD-4F99-CCFA1AB0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55A1AE-66B6-399A-3163-A87692DB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A562-6D06-4FEB-980C-3A052F2EF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46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24A20-341A-4F4E-7FD0-1CA6CA9C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1FBFCA-DD39-1AE9-6F42-2F54355CD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7CB0-7C7B-4483-B9AE-6CBE810CB911}" type="datetimeFigureOut">
              <a:rPr lang="ko-KR" altLang="en-US" smtClean="0"/>
              <a:t>2023-03-06(Mon)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682B3D-2E20-6B73-8898-918ECCBF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346412-3EC8-745B-BB96-1C270B7C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A562-6D06-4FEB-980C-3A052F2EF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79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9535B7-04CA-1919-8FA4-B48AE5DF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7CB0-7C7B-4483-B9AE-6CBE810CB911}" type="datetimeFigureOut">
              <a:rPr lang="ko-KR" altLang="en-US" smtClean="0"/>
              <a:t>2023-03-06(Mon)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51DED6-A487-FF28-DA66-FD695614D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AB6C5C-4DB6-9809-7B37-F276ABED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A562-6D06-4FEB-980C-3A052F2EF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87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D3929-496E-569A-CCD6-297DF889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227861-6564-A22E-83CF-453263126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48E9A7-8688-C852-8330-09083F073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606CCE-32B5-26F4-DBBA-4B3CD1B6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7CB0-7C7B-4483-B9AE-6CBE810CB911}" type="datetimeFigureOut">
              <a:rPr lang="ko-KR" altLang="en-US" smtClean="0"/>
              <a:t>2023-03-06(Mon)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8356DA-EDEC-8D30-73B1-B703C941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538766-EE29-2D45-4F3A-5939BF3F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A562-6D06-4FEB-980C-3A052F2EF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9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6A4BB-3A54-3881-0CD2-713D33B7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345595-8B4F-22AD-2DB9-414FC4356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365917-8531-4701-2151-0129A7633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10C8E1-A3AB-0790-BFF2-ACB4A328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7CB0-7C7B-4483-B9AE-6CBE810CB911}" type="datetimeFigureOut">
              <a:rPr lang="ko-KR" altLang="en-US" smtClean="0"/>
              <a:t>2023-03-06(Mon)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93C9EE-CC85-77B7-6CE2-6DB8A5C0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6A1B1D-CC75-CE20-B4EB-EF41FBB6F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A562-6D06-4FEB-980C-3A052F2EF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76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BACDA8-A9EA-BD77-2D20-FD81F2AE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4D024-3CA0-4861-8669-EA0CE8644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B0F39-65DA-13F0-C95F-AB00E90A4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F7CB0-7C7B-4483-B9AE-6CBE810CB911}" type="datetimeFigureOut">
              <a:rPr lang="ko-KR" altLang="en-US" smtClean="0"/>
              <a:t>2023-03-06(Mon)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44B7FB-37FE-4BC8-69BA-986F17E87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44480-7A2A-105C-2488-F255EA7AC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3A562-6D06-4FEB-980C-3A052F2EF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28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8214043-5023-E6E3-13FA-5A781AB9A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150" y="407408"/>
            <a:ext cx="6233700" cy="60431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4099E0-AC84-288D-D88F-D5F1F518BD3F}"/>
              </a:ext>
            </a:extLst>
          </p:cNvPr>
          <p:cNvSpPr txBox="1"/>
          <p:nvPr/>
        </p:nvSpPr>
        <p:spPr>
          <a:xfrm>
            <a:off x="7038754" y="185006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Goal point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EFFD8-E396-C9A9-C456-C51E7943A5A2}"/>
              </a:ext>
            </a:extLst>
          </p:cNvPr>
          <p:cNvSpPr txBox="1"/>
          <p:nvPr/>
        </p:nvSpPr>
        <p:spPr>
          <a:xfrm>
            <a:off x="7038754" y="445393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 point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5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8214043-5023-E6E3-13FA-5A781AB9A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150" y="407408"/>
            <a:ext cx="6233700" cy="6043184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4C6D5D5-7ECB-3C42-2D22-C4911445666E}"/>
              </a:ext>
            </a:extLst>
          </p:cNvPr>
          <p:cNvCxnSpPr/>
          <p:nvPr/>
        </p:nvCxnSpPr>
        <p:spPr>
          <a:xfrm>
            <a:off x="6262577" y="2041451"/>
            <a:ext cx="0" cy="2530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분 원형 3">
            <a:extLst>
              <a:ext uri="{FF2B5EF4-FFF2-40B4-BE49-F238E27FC236}">
                <a16:creationId xmlns:a16="http://schemas.microsoft.com/office/drawing/2014/main" id="{9CFF06DA-EFCB-AB85-CA03-A0748321CFBD}"/>
              </a:ext>
            </a:extLst>
          </p:cNvPr>
          <p:cNvSpPr/>
          <p:nvPr/>
        </p:nvSpPr>
        <p:spPr>
          <a:xfrm rot="12600000">
            <a:off x="3769804" y="2079228"/>
            <a:ext cx="4985544" cy="4985544"/>
          </a:xfrm>
          <a:prstGeom prst="pie">
            <a:avLst>
              <a:gd name="adj1" fmla="val 0"/>
              <a:gd name="adj2" fmla="val 70966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DE3A2-6FA4-A27A-4146-3FA175D9DC21}"/>
              </a:ext>
            </a:extLst>
          </p:cNvPr>
          <p:cNvSpPr txBox="1"/>
          <p:nvPr/>
        </p:nvSpPr>
        <p:spPr>
          <a:xfrm>
            <a:off x="6995451" y="1856785"/>
            <a:ext cx="233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Sampling Range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EF976D-9B0C-EB77-156F-EBD1015B0354}"/>
              </a:ext>
            </a:extLst>
          </p:cNvPr>
          <p:cNvSpPr txBox="1"/>
          <p:nvPr/>
        </p:nvSpPr>
        <p:spPr>
          <a:xfrm>
            <a:off x="143803" y="1208840"/>
            <a:ext cx="3168502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Start point</a:t>
            </a:r>
            <a:r>
              <a:rPr lang="ko-KR" altLang="en-US" dirty="0"/>
              <a:t>와 </a:t>
            </a:r>
            <a:r>
              <a:rPr lang="en-US" altLang="ko-KR" dirty="0"/>
              <a:t>Goal point</a:t>
            </a:r>
            <a:r>
              <a:rPr lang="ko-KR" altLang="en-US" dirty="0"/>
              <a:t>를 이어주는 선분을 기준으로 양 옆 </a:t>
            </a:r>
            <a:r>
              <a:rPr lang="en-US" altLang="ko-KR" dirty="0"/>
              <a:t>60</a:t>
            </a:r>
            <a:r>
              <a:rPr lang="ko-KR" altLang="en-US" dirty="0"/>
              <a:t>도로 펼친 부채꼴이 </a:t>
            </a:r>
            <a:r>
              <a:rPr lang="en-US" altLang="ko-KR" dirty="0"/>
              <a:t>Sampling Range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747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6DA058-A9D1-652A-ECD7-FA982425B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925" y="453132"/>
            <a:ext cx="6104149" cy="5951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03A296-F774-1584-3306-A38C183C9379}"/>
              </a:ext>
            </a:extLst>
          </p:cNvPr>
          <p:cNvSpPr txBox="1"/>
          <p:nvPr/>
        </p:nvSpPr>
        <p:spPr>
          <a:xfrm>
            <a:off x="765544" y="531628"/>
            <a:ext cx="198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RRT* </a:t>
            </a:r>
            <a:r>
              <a:rPr lang="ko-KR" altLang="en-US" dirty="0"/>
              <a:t>탐색 구역</a:t>
            </a:r>
          </a:p>
        </p:txBody>
      </p:sp>
    </p:spTree>
    <p:extLst>
      <p:ext uri="{BB962C8B-B14F-4D97-AF65-F5344CB8AC3E}">
        <p14:creationId xmlns:p14="http://schemas.microsoft.com/office/powerpoint/2010/main" val="16832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A1F8F6B-1A9D-C5A9-4D12-7DB31F5FF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167" y="478465"/>
            <a:ext cx="6073666" cy="59288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4C2346-7ED2-123F-0E01-5E02DBA31683}"/>
              </a:ext>
            </a:extLst>
          </p:cNvPr>
          <p:cNvSpPr txBox="1"/>
          <p:nvPr/>
        </p:nvSpPr>
        <p:spPr>
          <a:xfrm>
            <a:off x="637953" y="478465"/>
            <a:ext cx="217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Optimal Trajectory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10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84C2D6-6BDE-BE7E-F758-5B875A7F5893}"/>
              </a:ext>
            </a:extLst>
          </p:cNvPr>
          <p:cNvSpPr txBox="1"/>
          <p:nvPr/>
        </p:nvSpPr>
        <p:spPr>
          <a:xfrm>
            <a:off x="744279" y="404037"/>
            <a:ext cx="246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Goal bias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2AA2D69-7F79-DB36-2E13-41CC3BF5D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40" y="1593159"/>
            <a:ext cx="3849266" cy="367168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9E35AF1-E474-14E8-6CE3-F7A9AF1E4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837" y="1630373"/>
            <a:ext cx="3810326" cy="36716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96FCD18-6839-F52F-4DCD-03B50AFF5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608" y="1607780"/>
            <a:ext cx="3810325" cy="36942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322AF3B-755D-EAA5-A06C-BAC3519F7947}"/>
              </a:ext>
            </a:extLst>
          </p:cNvPr>
          <p:cNvSpPr txBox="1"/>
          <p:nvPr/>
        </p:nvSpPr>
        <p:spPr>
          <a:xfrm>
            <a:off x="1233031" y="5518297"/>
            <a:ext cx="182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Goal bias : 0%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9695D2-1EB9-0B51-BCC7-E1D1AD2C9B9F}"/>
              </a:ext>
            </a:extLst>
          </p:cNvPr>
          <p:cNvSpPr txBox="1"/>
          <p:nvPr/>
        </p:nvSpPr>
        <p:spPr>
          <a:xfrm>
            <a:off x="5184258" y="5518297"/>
            <a:ext cx="182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Goal bias : 20%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94621B-1EF7-160B-A833-A50E27D69ED5}"/>
              </a:ext>
            </a:extLst>
          </p:cNvPr>
          <p:cNvSpPr txBox="1"/>
          <p:nvPr/>
        </p:nvSpPr>
        <p:spPr>
          <a:xfrm>
            <a:off x="9045028" y="5518297"/>
            <a:ext cx="182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Goal bias : 50%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A4FA3E-5104-A732-1A1F-0D79E4562A19}"/>
              </a:ext>
            </a:extLst>
          </p:cNvPr>
          <p:cNvSpPr txBox="1"/>
          <p:nvPr/>
        </p:nvSpPr>
        <p:spPr>
          <a:xfrm>
            <a:off x="4847901" y="998357"/>
            <a:ext cx="269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Sampling </a:t>
            </a:r>
            <a:r>
              <a:rPr lang="ko-KR" altLang="en-US" dirty="0"/>
              <a:t>횟수 </a:t>
            </a:r>
            <a:r>
              <a:rPr lang="en-US" altLang="ko-KR" dirty="0"/>
              <a:t>: 1000</a:t>
            </a:r>
            <a:r>
              <a:rPr lang="ko-KR" altLang="en-US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406719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3BBE79-9F8D-486C-972D-A3739C067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305" y="514097"/>
            <a:ext cx="6119390" cy="5829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6958A4-850C-A3C0-DBED-1079C41FB142}"/>
              </a:ext>
            </a:extLst>
          </p:cNvPr>
          <p:cNvSpPr txBox="1"/>
          <p:nvPr/>
        </p:nvSpPr>
        <p:spPr>
          <a:xfrm>
            <a:off x="808075" y="514097"/>
            <a:ext cx="206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Elastic Band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009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와이드스크린</PresentationFormat>
  <Paragraphs>12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 SeungBeom</dc:creator>
  <cp:lastModifiedBy>Seo SeungBeom</cp:lastModifiedBy>
  <cp:revision>1</cp:revision>
  <dcterms:created xsi:type="dcterms:W3CDTF">2023-03-06T05:57:59Z</dcterms:created>
  <dcterms:modified xsi:type="dcterms:W3CDTF">2023-03-06T05:58:00Z</dcterms:modified>
</cp:coreProperties>
</file>