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3511" r="2591" t="0"/>
          <a:stretch/>
        </p:blipFill>
        <p:spPr>
          <a:xfrm>
            <a:off x="0" y="0"/>
            <a:ext cx="9144000" cy="688538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392725" y="4380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Shape 17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(versão_do_projeto)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packaging (qual será a extensão do projeto, ex.: war, jar..)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Shape 18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81" name="Shape 1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Shape 18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(versão_do_projeto)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packaging (qual será a extensão do projeto, ex.: war, jar..)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dependencies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(onde se encontra as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dependências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libs do projeto)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Shape 19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Shape 1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Shape 19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(versão_do_projeto)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packaging (qual será a extensão do projeto, ex.: war, jar..)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dependencies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(onde se encontra as dependências, libs do 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repositories (repository onde o maven irá acessar para recuperar as dependencies)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Shape 20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01" name="Shape 2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Shape 20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(versão_do_projeto)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packaging (qual será a extensão do projeto, ex.: war, jar..)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dependencies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(onde se encontra as dependências, libs do 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repositories (repository onde o maven irá acessar para recuperar as dependencies)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plugins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(plugins facilitadores para executar determinadas ações em tempo de execução do maven, ex.: maven-jetty-plugin, spring-boot-maven-plugin...)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Shape 2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Shape 2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Shape 21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Ferramenta facilitadora que apoia na criação e manutenção de projetos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Comunidade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Definições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Builder</a:t>
            </a: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(life cycle)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21" name="Shape 2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Shape 22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Shape 23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Shape 23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41" name="Shape 2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Shape 2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Shape 24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Shape 25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51" name="Shape 2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Shape 25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reúne o código compilado e empacota em algum formato especificado, por exemplo, um jar ou um war.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Shape 26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reúne o código compilado e empacota em algum formato especificado, por exemplo, um jar ou um war.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integration-test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integration-test - processa e instala o pacote caso seja necessário em um ambiente onde os testes serão executados.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5" name="Shape 2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hape 90"/>
          <p:cNvGrpSpPr/>
          <p:nvPr/>
        </p:nvGrpSpPr>
        <p:grpSpPr>
          <a:xfrm>
            <a:off x="0" y="-27383"/>
            <a:ext cx="9144000" cy="1152128"/>
            <a:chOff x="0" y="-27383"/>
            <a:chExt cx="9144000" cy="1152128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802" cy="471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 txBox="1"/>
          <p:nvPr/>
        </p:nvSpPr>
        <p:spPr>
          <a:xfrm>
            <a:off x="323528" y="416858"/>
            <a:ext cx="2304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Shape 27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71" name="Shape 2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Shape 2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Shape 27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reúne o código compilado e empacota em algum formato especificado, por exemplo, um jar ou um war.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integration-test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integration-test - processa e instala o pacote caso seja necessário em um ambiente onde os testes serão executados.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verify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executa algumas verificações para identificar se o pacote é válido e se atende os critérios de qualidade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81" name="Shape 2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Shape 2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Shape 28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reúne o código compilado e empacota em algum formato especificado, por exemplo, um jar ou um war.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integration-test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integration-test - processa e instala o pacote caso seja necessário em um ambiente onde os testes serão executados.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verify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executa algumas verificações para identificar se o pacote é válido e se atende os critérios de qualidade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instala o pacote em um repositório local, para ser usado como uma dependência em outros projetos locais.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Shape 29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291" name="Shape 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Shape 29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217800" y="119075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latin typeface="Comic Sans MS"/>
                <a:ea typeface="Comic Sans MS"/>
                <a:cs typeface="Comic Sans MS"/>
                <a:sym typeface="Comic Sans MS"/>
              </a:rPr>
              <a:t>validate</a:t>
            </a:r>
            <a:r>
              <a:rPr lang="pt-BR" sz="1800">
                <a:latin typeface="Comic Sans MS"/>
                <a:ea typeface="Comic Sans MS"/>
                <a:cs typeface="Comic Sans MS"/>
                <a:sym typeface="Comic Sans MS"/>
              </a:rPr>
              <a:t> - valida se o projeto está correto e se todas as informações necessárias estão disponíveis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compila o código fonte do projeto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 testa o código compilado usando uma framework de testes. Estes testes não necessitam do código fonte.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package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reúne o código compilado e empacota em algum formato especificado, por exemplo, um jar ou um war.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integration-test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integration-test - processa e instala o pacote caso seja necessário em um ambiente onde os testes serão executados.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verify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executa algumas verificações para identificar se o pacote é válido e se atende os critérios de qualidade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instala o pacote em um repositório local, para ser usado como uma dependência em outros projetos locais.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deploy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realizado em um ambiente de integração ou distribuição, copia o pacote  para um repositório remoto para compartilhamento com outros desenvolvedores ou projetos.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5" name="Shape 2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Shape 30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01" name="Shape 3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Shape 3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Shape 30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675" y="2006424"/>
            <a:ext cx="6443600" cy="37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12" name="Shape 3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Shape 3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Shape 314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Ferramenta facilitadora que apoia na criação e manutenção de projetos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Comunidade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Definições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Builder (life cycle)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Configurações gerais (settings.xml)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22" name="Shape 3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Shape 3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Shape 324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Prática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maven 3.x (link e-mail)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Shape 331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32" name="Shape 3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Shape 3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Shape 334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Prática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maven 3.x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Definir maven nas variáveis de ambiente do SO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6" name="Shape 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Shape 341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42" name="Shape 3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Shape 3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Shape 344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Prática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maven 3.x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Definir maven nas variáveis de ambiente do SO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Archetypes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lphaL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Criação de dois projetos usando archetypes e ver a execução(e-mail)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Shape 351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Shape 3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Shape 354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Prática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maven 3.x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Definir maven nas variáveis de ambiente do SO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Archetypes</a:t>
            </a:r>
          </a:p>
          <a:p>
            <a:pPr indent="-4191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lphaL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Criação de dois projetos usando archetypes e ver a execução(e-mail)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AutoNum type="arabicPeriod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 tomcat 8.5.2 (e-mail)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56" name="Shape 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Shape 361"/>
          <p:cNvGrpSpPr/>
          <p:nvPr/>
        </p:nvGrpSpPr>
        <p:grpSpPr>
          <a:xfrm>
            <a:off x="0" y="1485488"/>
            <a:ext cx="9144000" cy="5039854"/>
            <a:chOff x="0" y="1485488"/>
            <a:chExt cx="9144000" cy="5039854"/>
          </a:xfrm>
        </p:grpSpPr>
        <p:pic>
          <p:nvPicPr>
            <p:cNvPr id="362" name="Shape 362"/>
            <p:cNvPicPr preferRelativeResize="0"/>
            <p:nvPr/>
          </p:nvPicPr>
          <p:blipFill rotWithShape="1">
            <a:blip r:embed="rId3">
              <a:alphaModFix/>
            </a:blip>
            <a:srcRect b="21684" l="3961" r="4681" t="0"/>
            <a:stretch/>
          </p:blipFill>
          <p:spPr>
            <a:xfrm>
              <a:off x="0" y="6043669"/>
              <a:ext cx="9144000" cy="48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Shape 3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27142" y="1485488"/>
              <a:ext cx="4489712" cy="35996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01" name="Shape 1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Shape 10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Ferramenta facilitadora que apoia na criação e manutenção de projetos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Shape 11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Ferramenta facilitadora que apoia</a:t>
            </a: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 criação e manutenção de projetos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Comunidade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21" name="Shape 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Shape 12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Motivação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Ferramenta facilitadora que apoia na criação e manutenção de projetos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Comunidade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Definições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definido em um arquivo que se encontra na raiz do projeto: </a:t>
            </a:r>
            <a:r>
              <a:rPr b="1"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pom.xml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41" name="Shape 1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Shape 14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Shape 15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0" y="-27384"/>
            <a:ext cx="9144000" cy="1152002"/>
            <a:chOff x="0" y="-27383"/>
            <a:chExt cx="9144000" cy="1152002"/>
          </a:xfrm>
        </p:grpSpPr>
        <p:pic>
          <p:nvPicPr>
            <p:cNvPr id="161" name="Shape 1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27383"/>
              <a:ext cx="9144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62670" y="653018"/>
              <a:ext cx="2057700" cy="471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Shape 163"/>
          <p:cNvSpPr txBox="1"/>
          <p:nvPr/>
        </p:nvSpPr>
        <p:spPr>
          <a:xfrm>
            <a:off x="323528" y="416858"/>
            <a:ext cx="23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4000">
                <a:solidFill>
                  <a:srgbClr val="121F6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95650" y="1628800"/>
            <a:ext cx="6596400" cy="4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latin typeface="Comic Sans MS"/>
                <a:ea typeface="Comic Sans MS"/>
                <a:cs typeface="Comic Sans MS"/>
                <a:sym typeface="Comic Sans MS"/>
              </a:rPr>
              <a:t>Definições do projeto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Principais tags: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groupId (br.com.neppo)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artifactId (nome_do_projeto)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mic Sans MS"/>
              <a:buChar char="●"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version (versão_do_projeto)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307275" y="3134896"/>
            <a:ext cx="5407849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