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7" r:id="rId6"/>
    <p:sldId id="266" r:id="rId7"/>
    <p:sldId id="278" r:id="rId8"/>
    <p:sldId id="258" r:id="rId9"/>
    <p:sldId id="259" r:id="rId10"/>
    <p:sldId id="273" r:id="rId11"/>
    <p:sldId id="260" r:id="rId12"/>
    <p:sldId id="261" r:id="rId13"/>
    <p:sldId id="271" r:id="rId14"/>
    <p:sldId id="262" r:id="rId15"/>
    <p:sldId id="263" r:id="rId16"/>
    <p:sldId id="264" r:id="rId17"/>
    <p:sldId id="265" r:id="rId18"/>
    <p:sldId id="267" r:id="rId19"/>
    <p:sldId id="272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25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17E86-9832-4F36-BEB7-6C203369F54B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7B9E-0A3E-4D4A-AA9D-2C1BE935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2728-C621-4C61-B8F6-5639277AC6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 b="1"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635009-3493-45A7-B542-3D8523CCAA7C}" type="datetime1">
              <a:rPr lang="en-US" smtClean="0"/>
              <a:t>8/29/2014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69F07C-0865-4618-A84E-A26B97F949CB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2D42-DA0A-4879-85DE-F6338ECF79C0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3D70FB-9227-4B67-B1AC-01D812C93AAF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683918-89A8-4754-B14D-0F5D091D7D28}" type="datetime1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3D86FF-524A-461D-BFD1-465757B266A2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A7DD0-FB83-47FE-B2C8-D872EA2D127A}" type="datetime1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2197A9-03EF-4236-88BB-5B22875451E6}" type="datetime1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F45E99-B497-4FEB-8CD2-67644DB5EABF}" type="datetime1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72DA8C-814C-4347-9EAD-EE6B804638D9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DE85F-6338-4839-A6C3-60FEDCCE3547}" type="datetime1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1F3A93-3680-41FF-9228-7B25761C0730}" type="datetime1">
              <a:rPr lang="en-US" smtClean="0"/>
              <a:t>8/29/2014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Copyright Martin L. Barrett 2014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tx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Recall the differences between </a:t>
            </a:r>
            <a:r>
              <a:rPr lang="en-US" sz="2800" i="1" dirty="0" smtClean="0"/>
              <a:t>processes</a:t>
            </a:r>
            <a:r>
              <a:rPr lang="en-US" sz="2800" dirty="0" smtClean="0"/>
              <a:t> and </a:t>
            </a:r>
            <a:r>
              <a:rPr lang="en-US" sz="2800" i="1" dirty="0" smtClean="0"/>
              <a:t>threads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 </a:t>
            </a:r>
            <a:r>
              <a:rPr lang="en-US" b="1" i="1" dirty="0" smtClean="0"/>
              <a:t>process</a:t>
            </a:r>
            <a:r>
              <a:rPr lang="en-US" dirty="0" smtClean="0"/>
              <a:t> (sometimes called a </a:t>
            </a:r>
            <a:r>
              <a:rPr lang="en-US" i="1" dirty="0" smtClean="0"/>
              <a:t>heavyweight process</a:t>
            </a:r>
            <a:r>
              <a:rPr lang="en-US" dirty="0" smtClean="0"/>
              <a:t>) is the unit of management for the operating system’s scheduler; sibling processes have their own state</a:t>
            </a:r>
          </a:p>
          <a:p>
            <a:pPr lvl="1" algn="l">
              <a:buFontTx/>
              <a:buChar char="•"/>
            </a:pPr>
            <a:r>
              <a:rPr lang="en-US" dirty="0" smtClean="0"/>
              <a:t> a </a:t>
            </a:r>
            <a:r>
              <a:rPr lang="en-US" b="1" i="1" dirty="0" smtClean="0"/>
              <a:t>thread</a:t>
            </a:r>
            <a:r>
              <a:rPr lang="en-US" dirty="0" smtClean="0"/>
              <a:t> (sometimes called a </a:t>
            </a:r>
            <a:r>
              <a:rPr lang="en-US" i="1" dirty="0" smtClean="0"/>
              <a:t>lightweight process</a:t>
            </a:r>
            <a:r>
              <a:rPr lang="en-US" dirty="0" smtClean="0"/>
              <a:t>) shares some state with its sibling threads, making management of threads faster and cheaper</a:t>
            </a:r>
          </a:p>
          <a:p>
            <a:pPr lvl="1" algn="l">
              <a:buFontTx/>
              <a:buChar char="•"/>
            </a:pPr>
            <a:r>
              <a:rPr lang="en-US" dirty="0" smtClean="0"/>
              <a:t> threads share memory =&gt; synchronization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Thread Context </a:t>
            </a:r>
            <a:r>
              <a:rPr lang="en-US" sz="4400" dirty="0" smtClean="0"/>
              <a:t>Switch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 For </a:t>
            </a:r>
            <a:r>
              <a:rPr lang="en-US" sz="2800" dirty="0" smtClean="0"/>
              <a:t>user-level thread switch, thread context must be saved, but no OS involvement, and memory map stays the </a:t>
            </a:r>
            <a:r>
              <a:rPr lang="en-US" sz="2800" dirty="0" smtClean="0"/>
              <a:t>same: they are all in one process (which is what the kernel sees)</a:t>
            </a:r>
          </a:p>
          <a:p>
            <a:pPr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For kernel-level threads, this is a full context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Hybrid schemes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800" dirty="0" smtClean="0"/>
              <a:t>Many user to one kernel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user space scheduling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blocking system calls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not good for multiprocessors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One user to one kernel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overhead of creating kernel thread for each new user thread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no blocking problems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ok for multiprocessors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Hybrid schemes, </a:t>
            </a:r>
            <a:r>
              <a:rPr lang="en-US" sz="4000" dirty="0" smtClean="0"/>
              <a:t>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Many user to many kernel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one kernel thread can then schedule multiple user threads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can run on multiprocessors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can create as many user threads as needed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 also known as (confusingly) lightweight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Lightweight Processes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 Run on behalf of the associated user application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create, schedule, and destroy user-level threads without any other kernel intervention (creating LWP’s is still relatively expensive; only do it occasionally)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works on multiprocessor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err="1" smtClean="0"/>
              <a:t>Pthreads</a:t>
            </a:r>
            <a:r>
              <a:rPr lang="en-US" sz="2800" dirty="0" smtClean="0"/>
              <a:t> (POSIX threads) library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portable, implemented for most platforms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(usually) a user-level thread package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pthread_create</a:t>
            </a:r>
            <a:r>
              <a:rPr lang="en-US" dirty="0" smtClean="0"/>
              <a:t>( ) function takes a function pointer as a parameter – the function that is run on thread startup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has related synchronization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 shared memory using global variables (!)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before calling </a:t>
            </a:r>
            <a:r>
              <a:rPr lang="en-US" sz="2800" dirty="0" err="1" smtClean="0"/>
              <a:t>pthread_create</a:t>
            </a:r>
            <a:r>
              <a:rPr lang="en-US" sz="2800" dirty="0" smtClean="0"/>
              <a:t>( ), open files and do any synch variable initialization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for multiple threads, loop over </a:t>
            </a:r>
            <a:r>
              <a:rPr lang="en-US" sz="2800" dirty="0" err="1" smtClean="0"/>
              <a:t>pthread_create</a:t>
            </a:r>
            <a:r>
              <a:rPr lang="en-US" sz="2800" dirty="0" smtClean="0"/>
              <a:t>( ) if using same startup function, or call </a:t>
            </a:r>
            <a:r>
              <a:rPr lang="en-US" sz="2800" dirty="0" err="1" smtClean="0"/>
              <a:t>pthread_create</a:t>
            </a:r>
            <a:r>
              <a:rPr lang="en-US" sz="2800" dirty="0" smtClean="0"/>
              <a:t>( ) multiple times with different startup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 Threads die with </a:t>
            </a:r>
            <a:r>
              <a:rPr lang="en-US" sz="2800" dirty="0" err="1" smtClean="0"/>
              <a:t>pthread_exit</a:t>
            </a:r>
            <a:r>
              <a:rPr lang="en-US" sz="2800" dirty="0" smtClean="0"/>
              <a:t>( 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 parent does </a:t>
            </a:r>
            <a:r>
              <a:rPr lang="en-US" sz="2800" dirty="0" err="1" smtClean="0"/>
              <a:t>pthread_join</a:t>
            </a:r>
            <a:r>
              <a:rPr lang="en-US" sz="2800" dirty="0" smtClean="0"/>
              <a:t>( ), once per thread created – with thread id as parameter, so save them – to wait for thread exits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 or: threads can do </a:t>
            </a:r>
            <a:r>
              <a:rPr lang="en-US" sz="2800" dirty="0" err="1" smtClean="0"/>
              <a:t>pthread_detach</a:t>
            </a:r>
            <a:r>
              <a:rPr lang="en-US" sz="2800" dirty="0" smtClean="0"/>
              <a:t>( ), then parent doesn’t have to wait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Process-Thread Interaction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 smtClean="0"/>
              <a:t>Threads and forked processes have unusual interactions</a:t>
            </a:r>
            <a:endParaRPr lang="en-US" dirty="0" smtClean="0"/>
          </a:p>
          <a:p>
            <a:pPr lvl="1" algn="l">
              <a:buFontTx/>
              <a:buChar char="–"/>
            </a:pPr>
            <a:r>
              <a:rPr lang="en-US" dirty="0" smtClean="0"/>
              <a:t> e.g. if a thread calls fork, should all threads be cloned?</a:t>
            </a:r>
          </a:p>
          <a:p>
            <a:pPr lvl="1" algn="l">
              <a:buFontTx/>
              <a:buChar char="–"/>
            </a:pPr>
            <a:r>
              <a:rPr lang="en-US" dirty="0" smtClean="0"/>
              <a:t> if a thread calls exec, should all other threads be killed by the overlay?</a:t>
            </a:r>
          </a:p>
          <a:p>
            <a:pPr lvl="1" algn="l">
              <a:buFontTx/>
              <a:buChar char="–"/>
            </a:pPr>
            <a:r>
              <a:rPr lang="en-US" dirty="0" smtClean="0"/>
              <a:t> how should UNIX signals be handled – do all threads see them?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Java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 smtClean="0"/>
              <a:t> built-in Thread class and </a:t>
            </a:r>
            <a:r>
              <a:rPr lang="en-US" sz="2800" dirty="0" err="1" smtClean="0"/>
              <a:t>Runnable</a:t>
            </a:r>
            <a:r>
              <a:rPr lang="en-US" sz="2800" dirty="0" smtClean="0"/>
              <a:t> interface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run( ) method – you write this, called when main program calls the start() inherited method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built-in monitor semantics using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n-US" sz="2800" dirty="0" smtClean="0"/>
              <a:t> keyword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built-in classes for synchronization – </a:t>
            </a:r>
            <a:r>
              <a:rPr lang="en-US" sz="2800" dirty="0" err="1" smtClean="0"/>
              <a:t>mutex</a:t>
            </a:r>
            <a:r>
              <a:rPr lang="en-US" sz="2800" dirty="0" smtClean="0"/>
              <a:t> locks, semaphores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built-in thread pools via </a:t>
            </a:r>
            <a:r>
              <a:rPr lang="en-US" sz="2800" dirty="0" err="1" smtClean="0"/>
              <a:t>ExecutorService</a:t>
            </a:r>
            <a:r>
              <a:rPr lang="en-US" sz="2800" dirty="0" smtClean="0"/>
              <a:t> class to create a number of threads up front, reuse them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Java </a:t>
            </a:r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219200"/>
            <a:ext cx="7772400" cy="53340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public void run() { 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try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thread code goes here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e) { ...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myapplication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Thread  t = new Thread(m);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 // Note: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run() - start() calls it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Process state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dirty="0" smtClean="0"/>
              <a:t> PCB – process control block: process id, state (including program counter), owner, execution statistics</a:t>
            </a:r>
          </a:p>
          <a:p>
            <a:pPr>
              <a:buFontTx/>
              <a:buChar char="•"/>
            </a:pPr>
            <a:r>
              <a:rPr lang="en-US" sz="2800" dirty="0" smtClean="0"/>
              <a:t> register contents (for example, 32 data and instruction registers, plus 8 status registers)</a:t>
            </a:r>
          </a:p>
          <a:p>
            <a:pPr>
              <a:buFontTx/>
              <a:buChar char="•"/>
            </a:pPr>
            <a:r>
              <a:rPr lang="en-US" sz="2800" dirty="0" smtClean="0"/>
              <a:t> memory map information and stack information</a:t>
            </a:r>
          </a:p>
          <a:p>
            <a:pPr>
              <a:buFontTx/>
              <a:buChar char="•"/>
            </a:pPr>
            <a:r>
              <a:rPr lang="en-US" sz="2800" dirty="0" smtClean="0"/>
              <a:t> list of parent, child, and sibling processes</a:t>
            </a:r>
          </a:p>
          <a:p>
            <a:pPr>
              <a:buFontTx/>
              <a:buChar char="•"/>
            </a:pPr>
            <a:r>
              <a:rPr lang="en-US" sz="2800" dirty="0" smtClean="0"/>
              <a:t> other resources allocated and pending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Server design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Process version 1:</a:t>
            </a:r>
            <a:endParaRPr lang="en-US" dirty="0" smtClean="0"/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create a new process for each new request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“unlimited” number of requests can be handled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Process version 2:</a:t>
            </a:r>
            <a:endParaRPr lang="en-US" dirty="0" smtClean="0"/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at server startup, create a pool of a fixed number of processes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for each request, had off request to a free process from the pool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if more request than processes, queue up the requests, or create more processes, or deny service</a:t>
            </a:r>
          </a:p>
          <a:p>
            <a:pPr algn="l">
              <a:buFontTx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Server design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 Thread version 1: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same as for processes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 smtClean="0"/>
              <a:t> Thread version 2:</a:t>
            </a:r>
          </a:p>
          <a:p>
            <a:pPr lvl="1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same as processes: pool of threads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Limiting the number of processes or threads is both practical and reasonable</a:t>
            </a:r>
            <a:endParaRPr lang="en-US" dirty="0" smtClean="0"/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don’t want performance degraded by large number of either</a:t>
            </a:r>
          </a:p>
          <a:p>
            <a:pPr lvl="1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 if expected load is high, maybe you need a server farm anyway</a:t>
            </a:r>
          </a:p>
          <a:p>
            <a:pPr algn="l">
              <a:buFontTx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Threaded Clients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helps hide communication latency of server interaction (provided the blocking issue is handled)</a:t>
            </a:r>
          </a:p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can even subdivide the server interaction among multiple threads, e.g. Web browser with incremental, independent rendering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Processes Creation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Linux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fork()</a:t>
            </a:r>
            <a:endParaRPr lang="en-US" sz="2800" i="1" dirty="0" smtClean="0">
              <a:latin typeface="Courier New" pitchFamily="49" charset="0"/>
              <a:cs typeface="Courier New" pitchFamily="49" charset="0"/>
            </a:endParaRP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creates a new process by cloning the process that calls this system function =&gt; not cheap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cloning duplicates *all* of the calling process’ code and data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in Linux,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copies file variables’ values, so any files already opened are </a:t>
            </a:r>
            <a:r>
              <a:rPr lang="en-US" b="1" i="1" dirty="0" smtClean="0"/>
              <a:t>shared</a:t>
            </a:r>
            <a:r>
              <a:rPr lang="en-US" dirty="0" smtClean="0"/>
              <a:t> by the two processes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memor</a:t>
            </a:r>
            <a:r>
              <a:rPr lang="en-US" dirty="0" smtClean="0"/>
              <a:t>y is </a:t>
            </a:r>
            <a:r>
              <a:rPr lang="en-US" i="1" dirty="0" smtClean="0"/>
              <a:t>not</a:t>
            </a:r>
            <a:r>
              <a:rPr lang="en-US" dirty="0" smtClean="0"/>
              <a:t> shared by default</a:t>
            </a:r>
          </a:p>
          <a:p>
            <a:pPr lvl="2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but shared memory is supported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shmem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Processes Creation,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dirty="0" smtClean="0"/>
              <a:t> </a:t>
            </a:r>
            <a:r>
              <a:rPr lang="en-US" sz="2800" dirty="0" smtClean="0"/>
              <a:t>Why not shared memory?</a:t>
            </a:r>
            <a:endParaRPr lang="en-US" sz="2800" i="1" dirty="0" smtClean="0">
              <a:latin typeface="Courier New" pitchFamily="49" charset="0"/>
              <a:cs typeface="Courier New" pitchFamily="49" charset="0"/>
            </a:endParaRP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allows processes to be independent of each other</a:t>
            </a:r>
            <a:endParaRPr lang="en-US" dirty="0" smtClean="0"/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if one crashes, it doesn’t take the other down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sharing of open files =&gt; all </a:t>
            </a:r>
            <a:r>
              <a:rPr lang="en-US" dirty="0" err="1" smtClean="0"/>
              <a:t>comm</a:t>
            </a:r>
            <a:r>
              <a:rPr lang="en-US" dirty="0" smtClean="0"/>
              <a:t> devices are shared</a:t>
            </a:r>
          </a:p>
          <a:p>
            <a:pPr lvl="1" algn="l">
              <a:buFontTx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pipe: one directional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2" algn="l">
              <a:buFontTx/>
              <a:buChar char="•"/>
            </a:pP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and other methods of IPC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Processes Creation, cont.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b="1" i="1" dirty="0" smtClean="0"/>
              <a:t>Context switch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Changes from OS running to user process running, or vice versa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dirty="0" smtClean="0"/>
              <a:t> occurs </a:t>
            </a:r>
            <a:r>
              <a:rPr lang="en-US" dirty="0" smtClean="0"/>
              <a:t>at interrupt:  kernel needs to handle the interrupt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save the current job’s PCB info, move its PCB to another queue, take the next job’s PCB off the ready queue, load that information, dispatch that next </a:t>
            </a:r>
            <a:r>
              <a:rPr lang="en-US" dirty="0" smtClean="0"/>
              <a:t>job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dirty="0" smtClean="0"/>
              <a:t> </a:t>
            </a:r>
            <a:r>
              <a:rPr lang="en-US" dirty="0" smtClean="0"/>
              <a:t>relatively costly in # instructions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A “thread of execution” within a process uses the process’ code and data but with its own program counter (instruction pointer)</a:t>
            </a:r>
            <a:endParaRPr lang="en-US" sz="2800" dirty="0" smtClean="0"/>
          </a:p>
          <a:p>
            <a:pPr>
              <a:buFontTx/>
              <a:buChar char="•"/>
            </a:pPr>
            <a:r>
              <a:rPr lang="en-US" sz="3000" dirty="0" smtClean="0"/>
              <a:t> </a:t>
            </a:r>
            <a:r>
              <a:rPr lang="en-US" sz="3000" dirty="0" smtClean="0"/>
              <a:t>Thread creation is much cheaper (in cycles) than process creation</a:t>
            </a:r>
            <a:endParaRPr lang="en-US" sz="3000" dirty="0" smtClean="0"/>
          </a:p>
          <a:p>
            <a:pPr>
              <a:buFontTx/>
              <a:buChar char="•"/>
            </a:pPr>
            <a:r>
              <a:rPr lang="en-US" sz="3000" dirty="0" smtClean="0"/>
              <a:t> </a:t>
            </a:r>
            <a:r>
              <a:rPr lang="en-US" sz="3000" dirty="0" smtClean="0"/>
              <a:t>by default, threads created from a process will share that process’ memory</a:t>
            </a:r>
            <a:endParaRPr lang="en-US" sz="3000" dirty="0" smtClean="0"/>
          </a:p>
          <a:p>
            <a:pPr lvl="1" algn="l">
              <a:buFontTx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good: easy to multitask</a:t>
            </a:r>
          </a:p>
          <a:p>
            <a:pPr lvl="1" algn="l">
              <a:buFontTx/>
              <a:buChar char="•"/>
            </a:pPr>
            <a:r>
              <a:rPr lang="en-US" sz="3200" dirty="0" smtClean="0"/>
              <a:t> </a:t>
            </a:r>
            <a:r>
              <a:rPr lang="en-US" sz="3200" dirty="0" smtClean="0"/>
              <a:t>bad: easy to create race conditions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Thread State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thread information: owner, execution statistics, program counter</a:t>
            </a:r>
          </a:p>
          <a:p>
            <a:pPr>
              <a:buFontTx/>
              <a:buChar char="•"/>
            </a:pPr>
            <a:r>
              <a:rPr lang="en-US" sz="3000" dirty="0" smtClean="0"/>
              <a:t> register contents (for example, 32 data and instruction registers, plus 8 status registers)</a:t>
            </a:r>
          </a:p>
          <a:p>
            <a:pPr>
              <a:buFontTx/>
              <a:buChar char="•"/>
            </a:pPr>
            <a:r>
              <a:rPr lang="en-US" sz="3000" dirty="0" smtClean="0"/>
              <a:t> parent process, list of parent/child/sibling threads</a:t>
            </a:r>
          </a:p>
          <a:p>
            <a:pPr>
              <a:buFontTx/>
              <a:buChar char="•"/>
            </a:pPr>
            <a:r>
              <a:rPr lang="en-US" sz="3000" dirty="0" smtClean="0"/>
              <a:t> stack information</a:t>
            </a:r>
          </a:p>
          <a:p>
            <a:pPr>
              <a:buFontTx/>
              <a:buChar char="•"/>
            </a:pPr>
            <a:r>
              <a:rPr lang="en-US" sz="3000" dirty="0" smtClean="0"/>
              <a:t> other thread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User Level 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2800" dirty="0" smtClean="0"/>
              <a:t> kernel only sees the process that created the threads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user-level thread library, no kernel privileges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scheduling dependent on process; library schedules threads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if one thread blocks on system call, entire process blocks (but see </a:t>
            </a:r>
            <a:r>
              <a:rPr lang="en-US" sz="2800" dirty="0" err="1" smtClean="0"/>
              <a:t>pthreads</a:t>
            </a:r>
            <a:r>
              <a:rPr lang="en-US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by itself, not good for </a:t>
            </a:r>
            <a:r>
              <a:rPr lang="en-US" sz="2800" dirty="0" err="1" smtClean="0"/>
              <a:t>multicore</a:t>
            </a:r>
            <a:r>
              <a:rPr lang="en-US" sz="2800" dirty="0" smtClean="0"/>
              <a:t> machines: the </a:t>
            </a:r>
            <a:r>
              <a:rPr lang="en-US" sz="2800" dirty="0" err="1" smtClean="0"/>
              <a:t>os</a:t>
            </a:r>
            <a:r>
              <a:rPr lang="en-US" sz="2800" dirty="0" smtClean="0"/>
              <a:t> doesn’t see threads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Kernel level threads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229600" cy="4724400"/>
          </a:xfrm>
        </p:spPr>
        <p:txBody>
          <a:bodyPr>
            <a:normAutofit/>
          </a:bodyPr>
          <a:lstStyle/>
          <a:p>
            <a:pPr algn="l">
              <a:buFontTx/>
              <a:buChar char="•"/>
            </a:pPr>
            <a:r>
              <a:rPr lang="en-US" sz="2800" dirty="0" smtClean="0"/>
              <a:t> Kernel is aware of them, </a:t>
            </a:r>
            <a:r>
              <a:rPr lang="en-US" sz="2800" dirty="0" smtClean="0"/>
              <a:t>so it schedules </a:t>
            </a:r>
            <a:r>
              <a:rPr lang="en-US" sz="2800" dirty="0" smtClean="0"/>
              <a:t>them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independent scheduling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blocking system call (e.g. i/o) does not block related </a:t>
            </a:r>
            <a:r>
              <a:rPr lang="en-US" sz="2800" dirty="0" smtClean="0"/>
              <a:t>threads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good for </a:t>
            </a:r>
            <a:r>
              <a:rPr lang="en-US" sz="2800" dirty="0" err="1" smtClean="0"/>
              <a:t>multicore</a:t>
            </a:r>
            <a:r>
              <a:rPr lang="en-US" sz="2800" dirty="0" smtClean="0"/>
              <a:t>: each thread can be scheduled to a separate core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but what about local cache? =&gt; hard or soft </a:t>
            </a:r>
            <a:r>
              <a:rPr lang="en-US" sz="2800" b="1" i="1" dirty="0" smtClean="0"/>
              <a:t>processor affinity</a:t>
            </a:r>
            <a:r>
              <a:rPr lang="en-US" sz="2800" dirty="0" smtClean="0"/>
              <a:t> may be needed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i="1" dirty="0" smtClean="0"/>
              <a:t>load balancing</a:t>
            </a:r>
            <a:r>
              <a:rPr lang="en-US" sz="2800" dirty="0" smtClean="0"/>
              <a:t> is easier too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Martin L. Barrett 2014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2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482</TotalTime>
  <Words>1445</Words>
  <Application>Microsoft Office PowerPoint</Application>
  <PresentationFormat>On-screen Show (4:3)</PresentationFormat>
  <Paragraphs>183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Processes and Threads</vt:lpstr>
      <vt:lpstr>Process state</vt:lpstr>
      <vt:lpstr>Processes Creation</vt:lpstr>
      <vt:lpstr>Processes Creation, cont.</vt:lpstr>
      <vt:lpstr>Processes Creation, cont.</vt:lpstr>
      <vt:lpstr>Threads</vt:lpstr>
      <vt:lpstr>Thread State</vt:lpstr>
      <vt:lpstr>User Level Threads</vt:lpstr>
      <vt:lpstr>Kernel level threads</vt:lpstr>
      <vt:lpstr>Thread Context Switch</vt:lpstr>
      <vt:lpstr>Hybrid schemes</vt:lpstr>
      <vt:lpstr>Hybrid schemes, cont.</vt:lpstr>
      <vt:lpstr>Lightweight Processes</vt:lpstr>
      <vt:lpstr>Pthreads</vt:lpstr>
      <vt:lpstr>Pthreads</vt:lpstr>
      <vt:lpstr>Pthreads</vt:lpstr>
      <vt:lpstr>Process-Thread Interaction</vt:lpstr>
      <vt:lpstr>Java Threads</vt:lpstr>
      <vt:lpstr>Java Threads</vt:lpstr>
      <vt:lpstr>Server design</vt:lpstr>
      <vt:lpstr>Server design</vt:lpstr>
      <vt:lpstr>Threaded Clients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/>
  <cp:lastModifiedBy>admin</cp:lastModifiedBy>
  <cp:revision>27</cp:revision>
  <dcterms:created xsi:type="dcterms:W3CDTF">2006-08-16T00:00:00Z</dcterms:created>
  <dcterms:modified xsi:type="dcterms:W3CDTF">2014-08-29T19:57:56Z</dcterms:modified>
</cp:coreProperties>
</file>