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686" autoAdjust="0"/>
  </p:normalViewPr>
  <p:slideViewPr>
    <p:cSldViewPr>
      <p:cViewPr varScale="1">
        <p:scale>
          <a:sx n="74" d="100"/>
          <a:sy n="74" d="100"/>
        </p:scale>
        <p:origin x="-10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8C687-2E24-4C34-9B74-CCC99EF3CB56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7F972-73DF-4463-9FC6-7F5B0639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49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Relationships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CSCI5200 </a:t>
            </a:r>
            <a:endParaRPr lang="en-US" dirty="0" smtClean="0"/>
          </a:p>
          <a:p>
            <a:r>
              <a:rPr lang="en-US" dirty="0" smtClean="0"/>
              <a:t>Software </a:t>
            </a:r>
            <a:r>
              <a:rPr lang="en-US" dirty="0" smtClean="0"/>
              <a:t>Systems Engineering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Realization “is-a-kind-of”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81087" y="2248694"/>
            <a:ext cx="69818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Class Diagram</a:t>
            </a: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671742"/>
            <a:ext cx="8229600" cy="438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667000"/>
            <a:ext cx="5300952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may be specialized forms of others</a:t>
            </a:r>
          </a:p>
          <a:p>
            <a:r>
              <a:rPr lang="en-US" dirty="0" smtClean="0"/>
              <a:t>Classes may be a part of others</a:t>
            </a:r>
          </a:p>
          <a:p>
            <a:r>
              <a:rPr lang="en-US" dirty="0" smtClean="0"/>
              <a:t>Classes may be associated with others</a:t>
            </a:r>
          </a:p>
          <a:p>
            <a:r>
              <a:rPr lang="en-US" dirty="0" smtClean="0"/>
              <a:t>Classes may use other classes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“is-a-kind-of”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8936179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forms</a:t>
            </a:r>
          </a:p>
          <a:p>
            <a:pPr lvl="1"/>
            <a:r>
              <a:rPr lang="en-US" dirty="0" smtClean="0"/>
              <a:t>Association</a:t>
            </a:r>
          </a:p>
          <a:p>
            <a:pPr lvl="1"/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Composition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276600"/>
            <a:ext cx="8634157" cy="148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“has-a”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934" y="2971800"/>
            <a:ext cx="8874669" cy="169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“has-a-shared”</a:t>
            </a: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859198"/>
            <a:ext cx="9144000" cy="180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Dependency/Instantiation “uses”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47530"/>
            <a:ext cx="9144000" cy="185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</TotalTime>
  <Words>64</Words>
  <Application>Microsoft Office PowerPoint</Application>
  <PresentationFormat>On-screen Show (4:3)</PresentationFormat>
  <Paragraphs>21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Class Relationships</vt:lpstr>
      <vt:lpstr>Class</vt:lpstr>
      <vt:lpstr>Class Relationships</vt:lpstr>
      <vt:lpstr>Inheritance “is-a-kind-of”</vt:lpstr>
      <vt:lpstr>Associations</vt:lpstr>
      <vt:lpstr>Association</vt:lpstr>
      <vt:lpstr>Composition “has-a”</vt:lpstr>
      <vt:lpstr>Aggregation “has-a-shared”</vt:lpstr>
      <vt:lpstr>Dependency/Instantiation “uses”</vt:lpstr>
      <vt:lpstr>Realization “is-a-kind-of”</vt:lpstr>
      <vt:lpstr>Complete Class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</dc:title>
  <dc:creator>roachj</dc:creator>
  <cp:lastModifiedBy>Jeff Roach</cp:lastModifiedBy>
  <cp:revision>50</cp:revision>
  <dcterms:created xsi:type="dcterms:W3CDTF">2006-08-16T00:00:00Z</dcterms:created>
  <dcterms:modified xsi:type="dcterms:W3CDTF">2014-10-03T14:19:32Z</dcterms:modified>
</cp:coreProperties>
</file>