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7"/>
  </p:notesMasterIdLst>
  <p:handoutMasterIdLst>
    <p:handoutMasterId r:id="rId8"/>
  </p:handoutMasterIdLst>
  <p:sldIdLst>
    <p:sldId id="326" r:id="rId6"/>
  </p:sldIdLst>
  <p:sldSz cx="9144000" cy="5143500" type="screen16x9"/>
  <p:notesSz cx="6797675" cy="9926638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7">
          <p15:clr>
            <a:srgbClr val="A4A3A4"/>
          </p15:clr>
        </p15:guide>
        <p15:guide id="6" orient="horz" pos="30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1" userDrawn="1">
          <p15:clr>
            <a:srgbClr val="A4A3A4"/>
          </p15:clr>
        </p15:guide>
        <p15:guide id="2" orient="horz" pos="619" userDrawn="1">
          <p15:clr>
            <a:srgbClr val="A4A3A4"/>
          </p15:clr>
        </p15:guide>
        <p15:guide id="3" orient="horz" pos="439" userDrawn="1">
          <p15:clr>
            <a:srgbClr val="A4A3A4"/>
          </p15:clr>
        </p15:guide>
        <p15:guide id="4" orient="horz" pos="6074" userDrawn="1">
          <p15:clr>
            <a:srgbClr val="A4A3A4"/>
          </p15:clr>
        </p15:guide>
        <p15:guide id="5" pos="4008" userDrawn="1">
          <p15:clr>
            <a:srgbClr val="A4A3A4"/>
          </p15:clr>
        </p15:guide>
        <p15:guide id="6" pos="274" userDrawn="1">
          <p15:clr>
            <a:srgbClr val="A4A3A4"/>
          </p15:clr>
        </p15:guide>
        <p15:guide id="7" pos="795" userDrawn="1">
          <p15:clr>
            <a:srgbClr val="A4A3A4"/>
          </p15:clr>
        </p15:guide>
        <p15:guide id="8" pos="37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F68100"/>
    <a:srgbClr val="FF9E33"/>
    <a:srgbClr val="FFFFFF"/>
    <a:srgbClr val="000000"/>
    <a:srgbClr val="AB377A"/>
    <a:srgbClr val="E9E6E6"/>
    <a:srgbClr val="FF0066"/>
    <a:srgbClr val="DEE6ED"/>
    <a:srgbClr val="C8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151" d="100"/>
          <a:sy n="151" d="100"/>
        </p:scale>
        <p:origin x="504" y="138"/>
      </p:cViewPr>
      <p:guideLst>
        <p:guide orient="horz" pos="799"/>
        <p:guide orient="horz" pos="4020"/>
        <p:guide pos="158"/>
        <p:guide pos="5602"/>
        <p:guide orient="horz" pos="577"/>
        <p:guide orient="horz" pos="30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1"/>
        <p:guide orient="horz" pos="619"/>
        <p:guide orient="horz" pos="439"/>
        <p:guide orient="horz" pos="6074"/>
        <p:guide pos="4008"/>
        <p:guide pos="274"/>
        <p:guide pos="795"/>
        <p:guide pos="37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34048" y="287930"/>
            <a:ext cx="4234945" cy="4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09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722" y="286281"/>
            <a:ext cx="843460" cy="4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261644" y="9642678"/>
            <a:ext cx="4619440" cy="174206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pPr algn="ctr"/>
            <a:r>
              <a:rPr lang="en-US" sz="8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34048" y="9642678"/>
            <a:ext cx="827597" cy="174206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2021-02-10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5881084" y="9642678"/>
            <a:ext cx="429672" cy="174206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5288" y="982663"/>
            <a:ext cx="6005512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34047" y="4614114"/>
            <a:ext cx="5928892" cy="463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34736" y="286281"/>
            <a:ext cx="4234945" cy="4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09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722" y="286281"/>
            <a:ext cx="843460" cy="4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261644" y="9641789"/>
            <a:ext cx="4619438" cy="140572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34047" y="9641789"/>
            <a:ext cx="827598" cy="140572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2021-02-10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5881083" y="9641789"/>
            <a:ext cx="481856" cy="140572"/>
          </a:xfrm>
          <a:prstGeom prst="rect">
            <a:avLst/>
          </a:prstGeom>
        </p:spPr>
        <p:txBody>
          <a:bodyPr vert="horz" lIns="88214" tIns="44108" rIns="88214" bIns="44108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396875" y="982663"/>
            <a:ext cx="6003925" cy="3378200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2021-02-10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Freihandform 1"/>
          <p:cNvSpPr/>
          <p:nvPr userDrawn="1"/>
        </p:nvSpPr>
        <p:spPr bwMode="auto">
          <a:xfrm>
            <a:off x="-4572" y="0"/>
            <a:ext cx="9153144" cy="3867912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9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1297976"/>
            <a:ext cx="6331744" cy="56490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28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2D06D2-6C03-41D5-AE52-53065BAEAE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424847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09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0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1015431-FC5B-4882-9781-08E4E14BEC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0"/>
            <a:ext cx="4249041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698FC75-0422-4869-AEE2-06FAFA945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3813889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1D7FDA1-E0A1-4503-BED9-7D5B8F312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0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951310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951310"/>
            <a:ext cx="280831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342B737-7A63-4C14-AD07-EDA76590F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9" y="2085975"/>
            <a:ext cx="28082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960EFFD-EE72-4525-9DEC-8D4D384B3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1BD9553-4D1A-41A0-A0A3-9A8517572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0A5EB4E-6DA4-4C65-A788-AAC241B7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971E4ED-36D9-46C3-A08A-D5221E4DD8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Freihandform 24"/>
          <p:cNvSpPr/>
          <p:nvPr userDrawn="1"/>
        </p:nvSpPr>
        <p:spPr bwMode="auto">
          <a:xfrm>
            <a:off x="-4572" y="0"/>
            <a:ext cx="9153144" cy="3875661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91" b="-14127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8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30404"/>
            <a:ext cx="6335712" cy="4857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Freihandform 17"/>
          <p:cNvSpPr/>
          <p:nvPr userDrawn="1"/>
        </p:nvSpPr>
        <p:spPr bwMode="auto">
          <a:xfrm>
            <a:off x="-3295" y="-12516"/>
            <a:ext cx="9156440" cy="215127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14162 h 4378462"/>
              <a:gd name="connsiteX4" fmla="*/ 3177 w 9190851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14162 h 4378462"/>
              <a:gd name="connsiteX4" fmla="*/ 290 w 9187964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4896 h 4378462"/>
              <a:gd name="connsiteX4" fmla="*/ 290 w 9187964"/>
              <a:gd name="connsiteY4" fmla="*/ 4378462 h 4378462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3177 w 9181679"/>
              <a:gd name="connsiteY0" fmla="*/ 4359930 h 4359930"/>
              <a:gd name="connsiteX1" fmla="*/ 9174838 w 9181679"/>
              <a:gd name="connsiteY1" fmla="*/ 3692678 h 4359930"/>
              <a:gd name="connsiteX2" fmla="*/ 9181192 w 9181679"/>
              <a:gd name="connsiteY2" fmla="*/ 0 h 4359930"/>
              <a:gd name="connsiteX3" fmla="*/ 0 w 9181679"/>
              <a:gd name="connsiteY3" fmla="*/ 4896 h 4359930"/>
              <a:gd name="connsiteX4" fmla="*/ 3177 w 9181679"/>
              <a:gd name="connsiteY4" fmla="*/ 4359930 h 4359930"/>
              <a:gd name="connsiteX0" fmla="*/ 3177 w 9184009"/>
              <a:gd name="connsiteY0" fmla="*/ 4359930 h 4359930"/>
              <a:gd name="connsiteX1" fmla="*/ 9184009 w 9184009"/>
              <a:gd name="connsiteY1" fmla="*/ 3683413 h 4359930"/>
              <a:gd name="connsiteX2" fmla="*/ 9181192 w 9184009"/>
              <a:gd name="connsiteY2" fmla="*/ 0 h 4359930"/>
              <a:gd name="connsiteX3" fmla="*/ 0 w 9184009"/>
              <a:gd name="connsiteY3" fmla="*/ 4896 h 4359930"/>
              <a:gd name="connsiteX4" fmla="*/ 3177 w 9184009"/>
              <a:gd name="connsiteY4" fmla="*/ 4359930 h 435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4009" h="4359930">
                <a:moveTo>
                  <a:pt x="3177" y="4359930"/>
                </a:moveTo>
                <a:cubicBezTo>
                  <a:pt x="3060391" y="4225853"/>
                  <a:pt x="6126795" y="3817490"/>
                  <a:pt x="9184009" y="3683413"/>
                </a:cubicBezTo>
                <a:cubicBezTo>
                  <a:pt x="9180946" y="2462181"/>
                  <a:pt x="9184255" y="1221232"/>
                  <a:pt x="9181192" y="0"/>
                </a:cubicBezTo>
                <a:lnTo>
                  <a:pt x="0" y="4896"/>
                </a:lnTo>
                <a:cubicBezTo>
                  <a:pt x="2115" y="1358181"/>
                  <a:pt x="1062" y="3006645"/>
                  <a:pt x="3177" y="43599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-3295" y="-12516"/>
            <a:ext cx="9145708" cy="2224226"/>
            <a:chOff x="-3295" y="-16688"/>
            <a:chExt cx="9145708" cy="2965635"/>
          </a:xfrm>
        </p:grpSpPr>
        <p:cxnSp>
          <p:nvCxnSpPr>
            <p:cNvPr id="21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2"/>
            <p:cNvCxnSpPr/>
            <p:nvPr/>
          </p:nvCxnSpPr>
          <p:spPr>
            <a:xfrm>
              <a:off x="-3295" y="740701"/>
              <a:ext cx="2847103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3"/>
            <p:cNvCxnSpPr/>
            <p:nvPr/>
          </p:nvCxnSpPr>
          <p:spPr>
            <a:xfrm flipH="1">
              <a:off x="2843808" y="-16688"/>
              <a:ext cx="648072" cy="142946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4"/>
            <p:cNvCxnSpPr/>
            <p:nvPr/>
          </p:nvCxnSpPr>
          <p:spPr>
            <a:xfrm>
              <a:off x="6372200" y="-16688"/>
              <a:ext cx="2770213" cy="18134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3005815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4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Freihandform 30"/>
          <p:cNvSpPr/>
          <p:nvPr userDrawn="1"/>
        </p:nvSpPr>
        <p:spPr bwMode="auto">
          <a:xfrm>
            <a:off x="-3964" y="-6255"/>
            <a:ext cx="3110798" cy="2164918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  <a:gd name="connsiteX0" fmla="*/ 2774221 w 3166521"/>
              <a:gd name="connsiteY0" fmla="*/ 47 h 3168888"/>
              <a:gd name="connsiteX1" fmla="*/ 4714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  <a:gd name="connsiteX0" fmla="*/ 2774221 w 3166521"/>
              <a:gd name="connsiteY0" fmla="*/ 47 h 3168888"/>
              <a:gd name="connsiteX1" fmla="*/ 2775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6521" h="3168888">
                <a:moveTo>
                  <a:pt x="2774221" y="47"/>
                </a:moveTo>
                <a:lnTo>
                  <a:pt x="2775" y="0"/>
                </a:lnTo>
                <a:cubicBezTo>
                  <a:pt x="47" y="1051765"/>
                  <a:pt x="2728" y="2117123"/>
                  <a:pt x="0" y="3168888"/>
                </a:cubicBezTo>
                <a:lnTo>
                  <a:pt x="3166521" y="2991740"/>
                </a:lnTo>
                <a:lnTo>
                  <a:pt x="2774221" y="47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3" name="Freihandform 31"/>
          <p:cNvSpPr/>
          <p:nvPr userDrawn="1"/>
        </p:nvSpPr>
        <p:spPr bwMode="auto">
          <a:xfrm>
            <a:off x="2720600" y="-7165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4" name="Freihandform 32"/>
          <p:cNvSpPr/>
          <p:nvPr userDrawn="1"/>
        </p:nvSpPr>
        <p:spPr bwMode="auto">
          <a:xfrm>
            <a:off x="5854910" y="-14421"/>
            <a:ext cx="3292155" cy="1928106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  <a:gd name="connsiteX0" fmla="*/ 5341038 w 5347225"/>
              <a:gd name="connsiteY0" fmla="*/ 2619518 h 2792246"/>
              <a:gd name="connsiteX1" fmla="*/ 5347225 w 5347225"/>
              <a:gd name="connsiteY1" fmla="*/ 0 h 2792246"/>
              <a:gd name="connsiteX2" fmla="*/ 729058 w 5347225"/>
              <a:gd name="connsiteY2" fmla="*/ 13091 h 2792246"/>
              <a:gd name="connsiteX3" fmla="*/ 0 w 5347225"/>
              <a:gd name="connsiteY3" fmla="*/ 2007506 h 2792246"/>
              <a:gd name="connsiteX4" fmla="*/ 786211 w 5347225"/>
              <a:gd name="connsiteY4" fmla="*/ 2792246 h 2792246"/>
              <a:gd name="connsiteX5" fmla="*/ 5341038 w 5347225"/>
              <a:gd name="connsiteY5" fmla="*/ 2619518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7225" h="2792246">
                <a:moveTo>
                  <a:pt x="5341038" y="2619518"/>
                </a:moveTo>
                <a:cubicBezTo>
                  <a:pt x="5345223" y="2009014"/>
                  <a:pt x="5343040" y="610504"/>
                  <a:pt x="5347225" y="0"/>
                </a:cubicBezTo>
                <a:lnTo>
                  <a:pt x="729058" y="13091"/>
                </a:lnTo>
                <a:lnTo>
                  <a:pt x="0" y="2007506"/>
                </a:lnTo>
                <a:lnTo>
                  <a:pt x="786211" y="2792246"/>
                </a:lnTo>
                <a:lnTo>
                  <a:pt x="5341038" y="2619518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pieren 33"/>
          <p:cNvGrpSpPr/>
          <p:nvPr userDrawn="1"/>
        </p:nvGrpSpPr>
        <p:grpSpPr>
          <a:xfrm>
            <a:off x="2720600" y="-7165"/>
            <a:ext cx="3618361" cy="2048239"/>
            <a:chOff x="2760152" y="-7493"/>
            <a:chExt cx="3618361" cy="2966220"/>
          </a:xfrm>
        </p:grpSpPr>
        <p:cxnSp>
          <p:nvCxnSpPr>
            <p:cNvPr id="46" name="Gerade Verbindung 34"/>
            <p:cNvCxnSpPr>
              <a:stCxn id="44" idx="3"/>
            </p:cNvCxnSpPr>
            <p:nvPr userDrawn="1"/>
          </p:nvCxnSpPr>
          <p:spPr>
            <a:xfrm flipH="1">
              <a:off x="4179506" y="1989505"/>
              <a:ext cx="1714956" cy="96421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35"/>
            <p:cNvCxnSpPr>
              <a:endCxn id="43" idx="2"/>
            </p:cNvCxnSpPr>
            <p:nvPr/>
          </p:nvCxnSpPr>
          <p:spPr>
            <a:xfrm flipH="1" flipV="1">
              <a:off x="2760152" y="-1293"/>
              <a:ext cx="386234" cy="29600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36"/>
            <p:cNvCxnSpPr>
              <a:stCxn id="44" idx="2"/>
              <a:endCxn id="43" idx="1"/>
            </p:cNvCxnSpPr>
            <p:nvPr/>
          </p:nvCxnSpPr>
          <p:spPr>
            <a:xfrm flipV="1">
              <a:off x="6343325" y="-7493"/>
              <a:ext cx="6751" cy="258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37"/>
            <p:cNvSpPr/>
            <p:nvPr/>
          </p:nvSpPr>
          <p:spPr bwMode="auto">
            <a:xfrm>
              <a:off x="5831598" y="1893805"/>
              <a:ext cx="144016" cy="20853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38"/>
            <p:cNvCxnSpPr>
              <a:stCxn id="44" idx="2"/>
              <a:endCxn id="44" idx="3"/>
            </p:cNvCxnSpPr>
            <p:nvPr userDrawn="1"/>
          </p:nvCxnSpPr>
          <p:spPr>
            <a:xfrm flipH="1">
              <a:off x="5894462" y="-4909"/>
              <a:ext cx="448863" cy="199441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4"/>
            <p:cNvCxnSpPr>
              <a:stCxn id="43" idx="0"/>
              <a:endCxn id="44" idx="4"/>
            </p:cNvCxnSpPr>
            <p:nvPr userDrawn="1"/>
          </p:nvCxnSpPr>
          <p:spPr>
            <a:xfrm>
              <a:off x="5914403" y="1977045"/>
              <a:ext cx="464110" cy="797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IFXSHAPE"/>
          <p:cNvSpPr>
            <a:spLocks noGrp="1"/>
          </p:cNvSpPr>
          <p:nvPr userDrawn="1">
            <p:ph type="title" hasCustomPrompt="1"/>
          </p:nvPr>
        </p:nvSpPr>
        <p:spPr>
          <a:xfrm>
            <a:off x="468000" y="3008370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7" name="Grafik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52" name="IFXSHAP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47A627F-3F06-4A70-8104-FE2FDEB9F6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2C1EA7-55B3-483E-959B-B88C2412B0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31A7E47-30AA-4B7B-8E0E-2F7F603D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8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39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0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1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2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3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4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5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6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7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8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9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0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1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2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3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3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376D626-41FF-49F6-87A9-DFCA56982A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424847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0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817EF36-9B50-4CD9-948E-783DACDE8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51551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4299942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3"/>
              <a:ext cx="144016" cy="192000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599642"/>
            <a:ext cx="6115046" cy="50335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3846520"/>
            <a:ext cx="9165183" cy="1308605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fik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93" y="142219"/>
            <a:ext cx="905487" cy="396000"/>
          </a:xfrm>
          <a:prstGeom prst="rect">
            <a:avLst/>
          </a:prstGeom>
        </p:spPr>
      </p:pic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DBA3F28-1A35-4D3D-AE16-882435BDF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4905756"/>
            <a:ext cx="576072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8"/>
            <a:ext cx="9144000" cy="27127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"/>
            <a:ext cx="9144000" cy="679704"/>
          </a:xfrm>
          <a:prstGeom prst="rect">
            <a:avLst/>
          </a:prstGeom>
        </p:spPr>
      </p:pic>
      <p:sp>
        <p:nvSpPr>
          <p:cNvPr id="15" name="IFXSHAPE"/>
          <p:cNvSpPr>
            <a:spLocks noGrp="1"/>
          </p:cNvSpPr>
          <p:nvPr>
            <p:ph type="title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body" idx="1"/>
          </p:nvPr>
        </p:nvSpPr>
        <p:spPr>
          <a:xfrm>
            <a:off x="250825" y="951310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2"/>
          </p:nvPr>
        </p:nvSpPr>
        <p:spPr>
          <a:xfrm>
            <a:off x="250824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62544" y="950913"/>
            <a:ext cx="6418911" cy="3835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E2C1EA7-55B3-483E-959B-B88C2412B08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2021-02-10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2021. All rights reserved.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299" y="1597867"/>
            <a:ext cx="3600400" cy="2391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2123728" y="1198662"/>
            <a:ext cx="2709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VDD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475656" y="1198662"/>
            <a:ext cx="2709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VDD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40674" y="1352550"/>
            <a:ext cx="3558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SYNC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16200000">
            <a:off x="5211754" y="4685123"/>
            <a:ext cx="2709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VDD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 rot="16200000">
            <a:off x="2462000" y="843523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SDA1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49047" y="3877766"/>
            <a:ext cx="2709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SCK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395309" y="3723878"/>
            <a:ext cx="3270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MOSI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140672" y="1874341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SDA3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77157" y="1869708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SDA2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395309" y="1697107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SDA4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408801" y="1523931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SDA6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40673" y="1696531"/>
            <a:ext cx="34144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SDA5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141537" y="1520923"/>
            <a:ext cx="41998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SCL_H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 rot="16200000">
            <a:off x="2343340" y="840986"/>
            <a:ext cx="2564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SCL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 rot="16200000">
            <a:off x="5041414" y="4693358"/>
            <a:ext cx="28533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GND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4889095" y="4702105"/>
            <a:ext cx="28533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GND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149047" y="2528755"/>
            <a:ext cx="43441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SDA_H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366455" y="2528755"/>
            <a:ext cx="3702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INT_H</a:t>
            </a:r>
            <a:endParaRPr lang="en-US" sz="10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347208" y="3395242"/>
            <a:ext cx="1473920" cy="1080120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184082" y="3363838"/>
            <a:ext cx="1548158" cy="111152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2630099" y="1275606"/>
            <a:ext cx="2918550" cy="1033076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471580" y="1275607"/>
            <a:ext cx="2948066" cy="1024328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21823" y="1429494"/>
            <a:ext cx="3255244" cy="87918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21823" y="1935012"/>
            <a:ext cx="1945918" cy="379118"/>
          </a:xfrm>
          <a:prstGeom prst="line">
            <a:avLst/>
          </a:prstGeom>
          <a:ln w="19050">
            <a:solidFill>
              <a:srgbClr val="F681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66582" y="1935012"/>
            <a:ext cx="1985624" cy="406429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66582" y="1773475"/>
            <a:ext cx="2232281" cy="5440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21823" y="1766240"/>
            <a:ext cx="2209290" cy="544720"/>
          </a:xfrm>
          <a:prstGeom prst="line">
            <a:avLst/>
          </a:prstGeom>
          <a:ln w="19050">
            <a:solidFill>
              <a:srgbClr val="00924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66582" y="1597415"/>
            <a:ext cx="2633410" cy="711267"/>
          </a:xfrm>
          <a:prstGeom prst="line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21823" y="1597867"/>
            <a:ext cx="3137448" cy="710815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021823" y="2605699"/>
            <a:ext cx="1841577" cy="756784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866582" y="2624629"/>
            <a:ext cx="1844510" cy="746691"/>
          </a:xfrm>
          <a:prstGeom prst="line">
            <a:avLst/>
          </a:prstGeom>
          <a:ln w="19050">
            <a:solidFill>
              <a:srgbClr val="F681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878077" y="3395242"/>
            <a:ext cx="2220786" cy="406419"/>
          </a:xfrm>
          <a:prstGeom prst="line">
            <a:avLst/>
          </a:prstGeom>
          <a:ln w="19050">
            <a:solidFill>
              <a:srgbClr val="00924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018982" y="3395242"/>
            <a:ext cx="2232281" cy="5750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47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23B662C-3E4F-470A-AB20-6A4A1F93B71F}" vid="{C975B8E3-3019-46CE-B08B-A8ABA333422D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9A1D5-F553-4264-9022-E0136C61CE27}">
  <ds:schemaRefs>
    <ds:schemaRef ds:uri="http://www.w3.org/XML/1998/namespace"/>
    <ds:schemaRef ds:uri="6ef45842-284e-44e4-b2db-1749e7948b44"/>
    <ds:schemaRef ds:uri="http://purl.org/dc/terms/"/>
    <ds:schemaRef ds:uri="a709603d-609a-478b-a91d-3c5e984c0e79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47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blank</vt:lpstr>
      <vt:lpstr>Mapping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2021-02-10T15:53:06Z</dcterms:created>
  <dcterms:modified xsi:type="dcterms:W3CDTF">2021-02-12T11:17:13Z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