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4" r:id="rId5"/>
    <p:sldId id="271" r:id="rId6"/>
    <p:sldId id="273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9767-EC2B-4988-835A-8AF58D627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FC87C-D527-44F6-A9AE-CE328EAA7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C90E-E8B4-421B-B918-76BFC46D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CA4E-659A-4374-B3AB-761D84BB6D8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3876A-2B7E-4ECA-AFE0-46BDFD05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3E376-1100-4808-8EDF-6A488306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54A0-53E6-4D23-972B-B406FBF8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AFB7-D2CB-40BE-8AC1-F1EA6BD6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AF65B-1DF4-43C3-9A4B-189DC25DA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509A2-BABB-4978-A4D3-BDEAF46C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CA4E-659A-4374-B3AB-761D84BB6D8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7792-A4C7-4C63-A84A-4AEDDD52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93B0B-1B92-4F07-AA69-43BA1890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54A0-53E6-4D23-972B-B406FBF8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8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EE567-D8D3-4771-A416-732EF8E3B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E3BE4-07D2-412F-B08E-DCCBC0F62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5314-0766-4964-BC08-057D8DC5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CA4E-659A-4374-B3AB-761D84BB6D8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8472-2EF5-4200-B7A2-6D5F2D8A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A98EF-C193-406D-9835-2BFE657E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54A0-53E6-4D23-972B-B406FBF8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6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83EA-9FC6-4CD0-B785-DC18C539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8A9B-5EEA-443B-B00A-B40D4CF1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FB32-CCB0-43FB-9A1B-39FC7942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CA4E-659A-4374-B3AB-761D84BB6D8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2EA3-E515-4174-BF62-CEFB248F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007C-89A0-4739-800E-A63D5735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54A0-53E6-4D23-972B-B406FBF8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8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3AF9-D6D8-480F-96CF-C1F2B80C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28CEA-2232-4AE0-851E-0E8F7F098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049A2-68C0-491D-911D-88306778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CA4E-659A-4374-B3AB-761D84BB6D8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4DA9-9234-4C71-81F3-33C0B1FE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B1DC-081C-4C74-A9F2-2BFF61A8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54A0-53E6-4D23-972B-B406FBF8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4D8E-801B-43A0-BA15-7A650559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DF0A1-89A6-41F7-A684-C6E36443C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A33E8-D124-41E3-A2E6-22440333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852F5-D476-44E9-A9F5-E2D7A496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CA4E-659A-4374-B3AB-761D84BB6D8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BB734-9B2B-41F0-BD24-55444561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FD685-0B44-4256-B89F-BD3C1743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54A0-53E6-4D23-972B-B406FBF8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F1F9-0B35-4EAC-A80F-766F81C4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E3108-6261-4D0D-8A11-3C540AFA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70442-1881-4558-8A29-EED8FF0FD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72B5F-CE40-4800-BEAB-6F02693DE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1CD4A-643E-4935-B764-9C471A576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59D83-A1DD-43CB-BE3F-E78CE8BA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CA4E-659A-4374-B3AB-761D84BB6D8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D8E35-07FC-4AD0-913B-3E3521EF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07454-E472-4A08-8BF0-882BA8A1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54A0-53E6-4D23-972B-B406FBF8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1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585A-72F3-452B-B7B8-742CD562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22E36-173F-40FC-9BA2-13F4AC82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CA4E-659A-4374-B3AB-761D84BB6D8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1E2D6-0F88-41A6-A27E-C9C0D350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B6116-2E0C-4719-A1C8-780DAB1C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54A0-53E6-4D23-972B-B406FBF8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C1AB8-2865-4773-9558-B9696DC3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CA4E-659A-4374-B3AB-761D84BB6D8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CFDBF-6A85-4E28-9CF6-E4167DD6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93B3-0107-444A-B54A-A06F8034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54A0-53E6-4D23-972B-B406FBF8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4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7662-582A-471D-832D-4FC1EAA0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681A-7877-45C0-B7C8-65C61DE41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D2A83-6A0E-4893-B7CF-F5111E1DB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8B0F9-6031-4765-9D41-E1541B81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CA4E-659A-4374-B3AB-761D84BB6D8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5726A-90F2-46DF-AB68-5A0EA594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ABA1A-99F1-4C6F-9E72-A59D91C4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54A0-53E6-4D23-972B-B406FBF8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4616-92DF-461B-AE5A-47D87182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07ADF-DC5D-4EB5-A2CB-D1CB7B45F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F71B7-E25A-41F7-A181-50E44D126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2F519-4F5F-485D-8225-338706BA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CA4E-659A-4374-B3AB-761D84BB6D8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9F95C-61C3-4E24-903A-A60FDDF2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F3D7C-5EE9-4D45-A8C9-1DC09FA9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54A0-53E6-4D23-972B-B406FBF8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9F3C0-8A0F-4A2E-A670-AE1112A6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0CFD3-117D-4156-A2AA-3019E3261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5119-10C4-4348-BCD9-45F8B5599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CA4E-659A-4374-B3AB-761D84BB6D8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BD87-92DC-4085-9C6A-E74F56C35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6648-62CE-49AB-83A8-F97FE7D5B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54A0-53E6-4D23-972B-B406FBF8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5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089444-D9EC-4E23-8FCA-779B680738FC}"/>
              </a:ext>
            </a:extLst>
          </p:cNvPr>
          <p:cNvSpPr/>
          <p:nvPr/>
        </p:nvSpPr>
        <p:spPr>
          <a:xfrm>
            <a:off x="234616" y="126833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晴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2C2DE4-460F-41A2-A82F-E69275473E0D}"/>
              </a:ext>
            </a:extLst>
          </p:cNvPr>
          <p:cNvSpPr/>
          <p:nvPr/>
        </p:nvSpPr>
        <p:spPr>
          <a:xfrm>
            <a:off x="3196891" y="126833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多云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FFC18-FC3B-45B6-BE53-F5CFB358DD0D}"/>
              </a:ext>
            </a:extLst>
          </p:cNvPr>
          <p:cNvSpPr/>
          <p:nvPr/>
        </p:nvSpPr>
        <p:spPr>
          <a:xfrm>
            <a:off x="6159166" y="126833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少云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040684-B3F7-4827-98AA-85B5F0BBA112}"/>
              </a:ext>
            </a:extLst>
          </p:cNvPr>
          <p:cNvSpPr/>
          <p:nvPr/>
        </p:nvSpPr>
        <p:spPr>
          <a:xfrm>
            <a:off x="9121441" y="126833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晴间多云</a:t>
            </a:r>
            <a:endParaRPr lang="en-US" sz="4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96809-996A-496E-B030-768DA4F7E670}"/>
              </a:ext>
            </a:extLst>
          </p:cNvPr>
          <p:cNvSpPr/>
          <p:nvPr/>
        </p:nvSpPr>
        <p:spPr>
          <a:xfrm>
            <a:off x="234616" y="1453816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阴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82D3CA-93B9-44AA-A7BD-9385DCC63449}"/>
              </a:ext>
            </a:extLst>
          </p:cNvPr>
          <p:cNvSpPr/>
          <p:nvPr/>
        </p:nvSpPr>
        <p:spPr>
          <a:xfrm>
            <a:off x="3196891" y="1453816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有风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4FE0D-A081-41C7-86D7-E6895D64F6DD}"/>
              </a:ext>
            </a:extLst>
          </p:cNvPr>
          <p:cNvSpPr/>
          <p:nvPr/>
        </p:nvSpPr>
        <p:spPr>
          <a:xfrm>
            <a:off x="6159166" y="1453816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平静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2AC9C8-F826-40CE-A586-A1F3EFD06190}"/>
              </a:ext>
            </a:extLst>
          </p:cNvPr>
          <p:cNvSpPr/>
          <p:nvPr/>
        </p:nvSpPr>
        <p:spPr>
          <a:xfrm>
            <a:off x="9121441" y="1453816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微风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32BCC-5A98-4245-A4E2-C0EC65A038D2}"/>
              </a:ext>
            </a:extLst>
          </p:cNvPr>
          <p:cNvSpPr/>
          <p:nvPr/>
        </p:nvSpPr>
        <p:spPr>
          <a:xfrm>
            <a:off x="234616" y="2780799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和风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A529E-F002-4009-9FEC-F02481097D86}"/>
              </a:ext>
            </a:extLst>
          </p:cNvPr>
          <p:cNvSpPr/>
          <p:nvPr/>
        </p:nvSpPr>
        <p:spPr>
          <a:xfrm>
            <a:off x="3196891" y="2780799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清风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55762D-DD02-44F0-8FC9-E984EC9B928C}"/>
              </a:ext>
            </a:extLst>
          </p:cNvPr>
          <p:cNvSpPr/>
          <p:nvPr/>
        </p:nvSpPr>
        <p:spPr>
          <a:xfrm>
            <a:off x="6159166" y="2780799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强风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37B56-07D5-4DB1-8E6F-FCFFD4C41ABA}"/>
              </a:ext>
            </a:extLst>
          </p:cNvPr>
          <p:cNvSpPr/>
          <p:nvPr/>
        </p:nvSpPr>
        <p:spPr>
          <a:xfrm>
            <a:off x="9121441" y="2780799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疾风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4842B-B9DC-4BD5-9EDC-100EC3366D4F}"/>
              </a:ext>
            </a:extLst>
          </p:cNvPr>
          <p:cNvSpPr/>
          <p:nvPr/>
        </p:nvSpPr>
        <p:spPr>
          <a:xfrm>
            <a:off x="234616" y="4107782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大风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E93137-761E-4BE7-BA43-FEC0A58541BA}"/>
              </a:ext>
            </a:extLst>
          </p:cNvPr>
          <p:cNvSpPr/>
          <p:nvPr/>
        </p:nvSpPr>
        <p:spPr>
          <a:xfrm>
            <a:off x="3196891" y="4107782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烈风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D7228D-7660-4570-A675-2D550A3124E6}"/>
              </a:ext>
            </a:extLst>
          </p:cNvPr>
          <p:cNvSpPr/>
          <p:nvPr/>
        </p:nvSpPr>
        <p:spPr>
          <a:xfrm>
            <a:off x="6159166" y="4107782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风暴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DF5660-B677-401E-96E6-93B31DEAC93C}"/>
              </a:ext>
            </a:extLst>
          </p:cNvPr>
          <p:cNvSpPr/>
          <p:nvPr/>
        </p:nvSpPr>
        <p:spPr>
          <a:xfrm>
            <a:off x="9121441" y="4107782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狂爆风</a:t>
            </a:r>
            <a:endParaRPr lang="en-US" sz="6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98B8C8-4B08-484D-A5E7-49A8E07859CF}"/>
              </a:ext>
            </a:extLst>
          </p:cNvPr>
          <p:cNvSpPr/>
          <p:nvPr/>
        </p:nvSpPr>
        <p:spPr>
          <a:xfrm>
            <a:off x="234616" y="5434765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飓风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E8A763-363D-4825-A6E1-0D65B2D683EF}"/>
              </a:ext>
            </a:extLst>
          </p:cNvPr>
          <p:cNvSpPr/>
          <p:nvPr/>
        </p:nvSpPr>
        <p:spPr>
          <a:xfrm>
            <a:off x="3196891" y="5434765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龙卷风</a:t>
            </a:r>
            <a:endParaRPr lang="en-US" sz="6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CAAD77-30E5-4515-917D-D1675FDD5AB2}"/>
              </a:ext>
            </a:extLst>
          </p:cNvPr>
          <p:cNvSpPr/>
          <p:nvPr/>
        </p:nvSpPr>
        <p:spPr>
          <a:xfrm>
            <a:off x="6159166" y="5434765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热带风暴</a:t>
            </a:r>
            <a:endParaRPr lang="en-US" sz="4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3CB963-D2B3-4EBA-92A6-8B15D4C81C0B}"/>
              </a:ext>
            </a:extLst>
          </p:cNvPr>
          <p:cNvSpPr/>
          <p:nvPr/>
        </p:nvSpPr>
        <p:spPr>
          <a:xfrm>
            <a:off x="9121441" y="5434765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阵雨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93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089444-D9EC-4E23-8FCA-779B680738FC}"/>
              </a:ext>
            </a:extLst>
          </p:cNvPr>
          <p:cNvSpPr/>
          <p:nvPr/>
        </p:nvSpPr>
        <p:spPr>
          <a:xfrm>
            <a:off x="234616" y="126833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强阵雨</a:t>
            </a:r>
            <a:endParaRPr lang="en-US" sz="6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2C2DE4-460F-41A2-A82F-E69275473E0D}"/>
              </a:ext>
            </a:extLst>
          </p:cNvPr>
          <p:cNvSpPr/>
          <p:nvPr/>
        </p:nvSpPr>
        <p:spPr>
          <a:xfrm>
            <a:off x="3196891" y="126833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雷阵雨</a:t>
            </a:r>
            <a:endParaRPr lang="en-US" sz="6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FFC18-FC3B-45B6-BE53-F5CFB358DD0D}"/>
              </a:ext>
            </a:extLst>
          </p:cNvPr>
          <p:cNvSpPr/>
          <p:nvPr/>
        </p:nvSpPr>
        <p:spPr>
          <a:xfrm>
            <a:off x="6159166" y="126833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强雷阵雨</a:t>
            </a:r>
            <a:endParaRPr lang="en-US" sz="4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040684-B3F7-4827-98AA-85B5F0BBA112}"/>
              </a:ext>
            </a:extLst>
          </p:cNvPr>
          <p:cNvSpPr/>
          <p:nvPr/>
        </p:nvSpPr>
        <p:spPr>
          <a:xfrm>
            <a:off x="9121441" y="126833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雷阵冰雹</a:t>
            </a:r>
            <a:endParaRPr lang="en-US" sz="4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96809-996A-496E-B030-768DA4F7E670}"/>
              </a:ext>
            </a:extLst>
          </p:cNvPr>
          <p:cNvSpPr/>
          <p:nvPr/>
        </p:nvSpPr>
        <p:spPr>
          <a:xfrm>
            <a:off x="234616" y="1453816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小雨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82D3CA-93B9-44AA-A7BD-9385DCC63449}"/>
              </a:ext>
            </a:extLst>
          </p:cNvPr>
          <p:cNvSpPr/>
          <p:nvPr/>
        </p:nvSpPr>
        <p:spPr>
          <a:xfrm>
            <a:off x="3196891" y="1453816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中雨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4FE0D-A081-41C7-86D7-E6895D64F6DD}"/>
              </a:ext>
            </a:extLst>
          </p:cNvPr>
          <p:cNvSpPr/>
          <p:nvPr/>
        </p:nvSpPr>
        <p:spPr>
          <a:xfrm>
            <a:off x="6159166" y="1453816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大雨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2AC9C8-F826-40CE-A586-A1F3EFD06190}"/>
              </a:ext>
            </a:extLst>
          </p:cNvPr>
          <p:cNvSpPr/>
          <p:nvPr/>
        </p:nvSpPr>
        <p:spPr>
          <a:xfrm>
            <a:off x="9121441" y="1453816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极端降雨</a:t>
            </a:r>
            <a:endParaRPr lang="en-US" sz="4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32BCC-5A98-4245-A4E2-C0EC65A038D2}"/>
              </a:ext>
            </a:extLst>
          </p:cNvPr>
          <p:cNvSpPr/>
          <p:nvPr/>
        </p:nvSpPr>
        <p:spPr>
          <a:xfrm>
            <a:off x="234616" y="2780799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毛毛雨</a:t>
            </a:r>
            <a:endParaRPr lang="en-US" sz="6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A529E-F002-4009-9FEC-F02481097D86}"/>
              </a:ext>
            </a:extLst>
          </p:cNvPr>
          <p:cNvSpPr/>
          <p:nvPr/>
        </p:nvSpPr>
        <p:spPr>
          <a:xfrm>
            <a:off x="3196891" y="2780799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暴雨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55762D-DD02-44F0-8FC9-E984EC9B928C}"/>
              </a:ext>
            </a:extLst>
          </p:cNvPr>
          <p:cNvSpPr/>
          <p:nvPr/>
        </p:nvSpPr>
        <p:spPr>
          <a:xfrm>
            <a:off x="6159166" y="2780799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大暴雨</a:t>
            </a:r>
            <a:endParaRPr lang="en-US" sz="6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37B56-07D5-4DB1-8E6F-FCFFD4C41ABA}"/>
              </a:ext>
            </a:extLst>
          </p:cNvPr>
          <p:cNvSpPr/>
          <p:nvPr/>
        </p:nvSpPr>
        <p:spPr>
          <a:xfrm>
            <a:off x="9121441" y="2780799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特大暴雨</a:t>
            </a:r>
            <a:endParaRPr lang="en-US" sz="4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4842B-B9DC-4BD5-9EDC-100EC3366D4F}"/>
              </a:ext>
            </a:extLst>
          </p:cNvPr>
          <p:cNvSpPr/>
          <p:nvPr/>
        </p:nvSpPr>
        <p:spPr>
          <a:xfrm>
            <a:off x="234616" y="4107782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冻雨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E93137-761E-4BE7-BA43-FEC0A58541BA}"/>
              </a:ext>
            </a:extLst>
          </p:cNvPr>
          <p:cNvSpPr/>
          <p:nvPr/>
        </p:nvSpPr>
        <p:spPr>
          <a:xfrm>
            <a:off x="3196891" y="4107782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小雪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D7228D-7660-4570-A675-2D550A3124E6}"/>
              </a:ext>
            </a:extLst>
          </p:cNvPr>
          <p:cNvSpPr/>
          <p:nvPr/>
        </p:nvSpPr>
        <p:spPr>
          <a:xfrm>
            <a:off x="6159166" y="4107782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中雪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DF5660-B677-401E-96E6-93B31DEAC93C}"/>
              </a:ext>
            </a:extLst>
          </p:cNvPr>
          <p:cNvSpPr/>
          <p:nvPr/>
        </p:nvSpPr>
        <p:spPr>
          <a:xfrm>
            <a:off x="9121441" y="4107782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大雪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98B8C8-4B08-484D-A5E7-49A8E07859CF}"/>
              </a:ext>
            </a:extLst>
          </p:cNvPr>
          <p:cNvSpPr/>
          <p:nvPr/>
        </p:nvSpPr>
        <p:spPr>
          <a:xfrm>
            <a:off x="234616" y="5434765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暴雪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E8A763-363D-4825-A6E1-0D65B2D683EF}"/>
              </a:ext>
            </a:extLst>
          </p:cNvPr>
          <p:cNvSpPr/>
          <p:nvPr/>
        </p:nvSpPr>
        <p:spPr>
          <a:xfrm>
            <a:off x="3196891" y="5434765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雨夹雪</a:t>
            </a:r>
            <a:endParaRPr lang="en-US" sz="6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CAAD77-30E5-4515-917D-D1675FDD5AB2}"/>
              </a:ext>
            </a:extLst>
          </p:cNvPr>
          <p:cNvSpPr/>
          <p:nvPr/>
        </p:nvSpPr>
        <p:spPr>
          <a:xfrm>
            <a:off x="6159166" y="5434765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雨雪天气</a:t>
            </a:r>
            <a:endParaRPr lang="en-US" sz="4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3CB963-D2B3-4EBA-92A6-8B15D4C81C0B}"/>
              </a:ext>
            </a:extLst>
          </p:cNvPr>
          <p:cNvSpPr/>
          <p:nvPr/>
        </p:nvSpPr>
        <p:spPr>
          <a:xfrm>
            <a:off x="9121441" y="5434765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阵雨夹雪</a:t>
            </a:r>
            <a:endParaRPr lang="en-US" sz="4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62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089444-D9EC-4E23-8FCA-779B680738FC}"/>
              </a:ext>
            </a:extLst>
          </p:cNvPr>
          <p:cNvSpPr/>
          <p:nvPr/>
        </p:nvSpPr>
        <p:spPr>
          <a:xfrm>
            <a:off x="234616" y="126833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阵雪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2C2DE4-460F-41A2-A82F-E69275473E0D}"/>
              </a:ext>
            </a:extLst>
          </p:cNvPr>
          <p:cNvSpPr/>
          <p:nvPr/>
        </p:nvSpPr>
        <p:spPr>
          <a:xfrm>
            <a:off x="3196891" y="126833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薄雾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FFC18-FC3B-45B6-BE53-F5CFB358DD0D}"/>
              </a:ext>
            </a:extLst>
          </p:cNvPr>
          <p:cNvSpPr/>
          <p:nvPr/>
        </p:nvSpPr>
        <p:spPr>
          <a:xfrm>
            <a:off x="6159166" y="126833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雾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040684-B3F7-4827-98AA-85B5F0BBA112}"/>
              </a:ext>
            </a:extLst>
          </p:cNvPr>
          <p:cNvSpPr/>
          <p:nvPr/>
        </p:nvSpPr>
        <p:spPr>
          <a:xfrm>
            <a:off x="9121441" y="126833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霾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96809-996A-496E-B030-768DA4F7E670}"/>
              </a:ext>
            </a:extLst>
          </p:cNvPr>
          <p:cNvSpPr/>
          <p:nvPr/>
        </p:nvSpPr>
        <p:spPr>
          <a:xfrm>
            <a:off x="234616" y="1453816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扬沙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82D3CA-93B9-44AA-A7BD-9385DCC63449}"/>
              </a:ext>
            </a:extLst>
          </p:cNvPr>
          <p:cNvSpPr/>
          <p:nvPr/>
        </p:nvSpPr>
        <p:spPr>
          <a:xfrm>
            <a:off x="3196891" y="1453816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浮尘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4FE0D-A081-41C7-86D7-E6895D64F6DD}"/>
              </a:ext>
            </a:extLst>
          </p:cNvPr>
          <p:cNvSpPr/>
          <p:nvPr/>
        </p:nvSpPr>
        <p:spPr>
          <a:xfrm>
            <a:off x="6159166" y="1453816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沙尘暴</a:t>
            </a:r>
            <a:endParaRPr lang="en-US" sz="6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2AC9C8-F826-40CE-A586-A1F3EFD06190}"/>
              </a:ext>
            </a:extLst>
          </p:cNvPr>
          <p:cNvSpPr/>
          <p:nvPr/>
        </p:nvSpPr>
        <p:spPr>
          <a:xfrm>
            <a:off x="9121441" y="1453816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强沙尘暴</a:t>
            </a:r>
            <a:endParaRPr lang="en-US" sz="4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32BCC-5A98-4245-A4E2-C0EC65A038D2}"/>
              </a:ext>
            </a:extLst>
          </p:cNvPr>
          <p:cNvSpPr/>
          <p:nvPr/>
        </p:nvSpPr>
        <p:spPr>
          <a:xfrm>
            <a:off x="234616" y="2780799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热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A529E-F002-4009-9FEC-F02481097D86}"/>
              </a:ext>
            </a:extLst>
          </p:cNvPr>
          <p:cNvSpPr/>
          <p:nvPr/>
        </p:nvSpPr>
        <p:spPr>
          <a:xfrm>
            <a:off x="3196891" y="2780799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冷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55762D-DD02-44F0-8FC9-E984EC9B928C}"/>
              </a:ext>
            </a:extLst>
          </p:cNvPr>
          <p:cNvSpPr/>
          <p:nvPr/>
        </p:nvSpPr>
        <p:spPr>
          <a:xfrm>
            <a:off x="6159166" y="2780799"/>
            <a:ext cx="270510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未知</a:t>
            </a:r>
            <a:endParaRPr 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33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3C101B-21E5-4A80-B191-5372F63C900E}"/>
              </a:ext>
            </a:extLst>
          </p:cNvPr>
          <p:cNvSpPr/>
          <p:nvPr/>
        </p:nvSpPr>
        <p:spPr>
          <a:xfrm>
            <a:off x="3323793" y="7920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多云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8D192-88E4-4B74-8336-0EF695EDD04E}"/>
              </a:ext>
            </a:extLst>
          </p:cNvPr>
          <p:cNvSpPr/>
          <p:nvPr/>
        </p:nvSpPr>
        <p:spPr>
          <a:xfrm>
            <a:off x="523443" y="7920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晴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64BFF-9518-48AA-944D-B2628E3E9E1D}"/>
              </a:ext>
            </a:extLst>
          </p:cNvPr>
          <p:cNvSpPr/>
          <p:nvPr/>
        </p:nvSpPr>
        <p:spPr>
          <a:xfrm>
            <a:off x="6124143" y="7920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少云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1B7F4-5B35-470C-B042-BC03D6ABB88A}"/>
              </a:ext>
            </a:extLst>
          </p:cNvPr>
          <p:cNvSpPr/>
          <p:nvPr/>
        </p:nvSpPr>
        <p:spPr>
          <a:xfrm>
            <a:off x="8924493" y="72691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800" cap="none" spc="0" dirty="0">
                <a:ln/>
                <a:effectLst/>
              </a:rPr>
              <a:t>晴间多云</a:t>
            </a:r>
            <a:endParaRPr lang="en-US" sz="4800" cap="none" spc="0" dirty="0">
              <a:ln/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26702-1EA6-4276-8F4C-3914AD59C714}"/>
              </a:ext>
            </a:extLst>
          </p:cNvPr>
          <p:cNvSpPr/>
          <p:nvPr/>
        </p:nvSpPr>
        <p:spPr>
          <a:xfrm>
            <a:off x="3323793" y="143175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有风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23377-3975-406D-B435-78CC851D8BB1}"/>
              </a:ext>
            </a:extLst>
          </p:cNvPr>
          <p:cNvSpPr/>
          <p:nvPr/>
        </p:nvSpPr>
        <p:spPr>
          <a:xfrm>
            <a:off x="523443" y="143175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阴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46017-62A1-41B9-A940-9EDC03856FBE}"/>
              </a:ext>
            </a:extLst>
          </p:cNvPr>
          <p:cNvSpPr/>
          <p:nvPr/>
        </p:nvSpPr>
        <p:spPr>
          <a:xfrm>
            <a:off x="6124143" y="143175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平静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C17BF-2995-4545-A8D6-67E60ABB8126}"/>
              </a:ext>
            </a:extLst>
          </p:cNvPr>
          <p:cNvSpPr/>
          <p:nvPr/>
        </p:nvSpPr>
        <p:spPr>
          <a:xfrm>
            <a:off x="8924493" y="1434766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微风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12845-0519-4872-BC24-D3FF4C24A687}"/>
              </a:ext>
            </a:extLst>
          </p:cNvPr>
          <p:cNvSpPr/>
          <p:nvPr/>
        </p:nvSpPr>
        <p:spPr>
          <a:xfrm>
            <a:off x="3323793" y="2774783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清风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793FF-B3D0-4068-86D0-BDB102B6B8DC}"/>
              </a:ext>
            </a:extLst>
          </p:cNvPr>
          <p:cNvSpPr/>
          <p:nvPr/>
        </p:nvSpPr>
        <p:spPr>
          <a:xfrm>
            <a:off x="523443" y="2774783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和风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2BE58D-53F3-4279-8306-9FA39080EFD8}"/>
              </a:ext>
            </a:extLst>
          </p:cNvPr>
          <p:cNvSpPr/>
          <p:nvPr/>
        </p:nvSpPr>
        <p:spPr>
          <a:xfrm>
            <a:off x="6124143" y="2774783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强风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AA423B-BD57-4AF3-8B02-BB49E199C3EA}"/>
              </a:ext>
            </a:extLst>
          </p:cNvPr>
          <p:cNvSpPr/>
          <p:nvPr/>
        </p:nvSpPr>
        <p:spPr>
          <a:xfrm>
            <a:off x="8924493" y="2796841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疾风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1769E8-24C6-485E-9AB4-F9F0CEE3AF59}"/>
              </a:ext>
            </a:extLst>
          </p:cNvPr>
          <p:cNvSpPr/>
          <p:nvPr/>
        </p:nvSpPr>
        <p:spPr>
          <a:xfrm>
            <a:off x="3323793" y="413685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烈风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FA8051-56D4-4D9C-9DC0-CCBD35E9E53E}"/>
              </a:ext>
            </a:extLst>
          </p:cNvPr>
          <p:cNvSpPr/>
          <p:nvPr/>
        </p:nvSpPr>
        <p:spPr>
          <a:xfrm>
            <a:off x="523443" y="413685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大风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4B5D9B-E1D7-4C70-A768-C438BB0A826C}"/>
              </a:ext>
            </a:extLst>
          </p:cNvPr>
          <p:cNvSpPr/>
          <p:nvPr/>
        </p:nvSpPr>
        <p:spPr>
          <a:xfrm>
            <a:off x="6124143" y="413685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风暴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A3BA24-8699-416F-B408-F67D27F93A13}"/>
              </a:ext>
            </a:extLst>
          </p:cNvPr>
          <p:cNvSpPr/>
          <p:nvPr/>
        </p:nvSpPr>
        <p:spPr>
          <a:xfrm>
            <a:off x="8924493" y="4158916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6600" cap="none" spc="0" dirty="0">
                <a:ln/>
                <a:effectLst/>
              </a:rPr>
              <a:t>狂风暴</a:t>
            </a:r>
            <a:endParaRPr lang="en-US" sz="6600" cap="none" spc="0" dirty="0">
              <a:ln/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D39A97-786E-42CE-88D0-01E0EFB11A37}"/>
              </a:ext>
            </a:extLst>
          </p:cNvPr>
          <p:cNvSpPr/>
          <p:nvPr/>
        </p:nvSpPr>
        <p:spPr>
          <a:xfrm>
            <a:off x="3323793" y="5482891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6600" dirty="0">
                <a:ln/>
              </a:rPr>
              <a:t>龙卷风</a:t>
            </a:r>
            <a:endParaRPr lang="en-US" sz="6600" cap="none" spc="0" dirty="0">
              <a:ln/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156414-E3A0-426C-8F02-3D705F308E8D}"/>
              </a:ext>
            </a:extLst>
          </p:cNvPr>
          <p:cNvSpPr/>
          <p:nvPr/>
        </p:nvSpPr>
        <p:spPr>
          <a:xfrm>
            <a:off x="523443" y="5482891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飓风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6ED96-2E60-41F2-A778-D284CAC6490B}"/>
              </a:ext>
            </a:extLst>
          </p:cNvPr>
          <p:cNvSpPr/>
          <p:nvPr/>
        </p:nvSpPr>
        <p:spPr>
          <a:xfrm>
            <a:off x="6124143" y="5482891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800" cap="none" spc="0" dirty="0">
                <a:ln/>
                <a:effectLst/>
              </a:rPr>
              <a:t>热带风暴</a:t>
            </a:r>
            <a:endParaRPr lang="en-US" sz="4800" cap="none" spc="0" dirty="0">
              <a:ln/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E4D89C-D274-4EF4-B1DD-9F51C8A02365}"/>
              </a:ext>
            </a:extLst>
          </p:cNvPr>
          <p:cNvSpPr/>
          <p:nvPr/>
        </p:nvSpPr>
        <p:spPr>
          <a:xfrm>
            <a:off x="8924493" y="5504949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阵雨</a:t>
            </a:r>
            <a:endParaRPr lang="en-US" sz="9600" cap="none" spc="0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029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3C101B-21E5-4A80-B191-5372F63C900E}"/>
              </a:ext>
            </a:extLst>
          </p:cNvPr>
          <p:cNvSpPr/>
          <p:nvPr/>
        </p:nvSpPr>
        <p:spPr>
          <a:xfrm>
            <a:off x="3323793" y="7920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6600" cap="none" spc="0" dirty="0">
                <a:ln/>
                <a:effectLst/>
              </a:rPr>
              <a:t>雷阵雨</a:t>
            </a:r>
            <a:endParaRPr lang="en-US" sz="6600" cap="none" spc="0" dirty="0">
              <a:ln/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8D192-88E4-4B74-8336-0EF695EDD04E}"/>
              </a:ext>
            </a:extLst>
          </p:cNvPr>
          <p:cNvSpPr/>
          <p:nvPr/>
        </p:nvSpPr>
        <p:spPr>
          <a:xfrm>
            <a:off x="523443" y="7920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6600" cap="none" spc="0" dirty="0">
                <a:ln/>
                <a:effectLst/>
              </a:rPr>
              <a:t>强阵雨</a:t>
            </a:r>
            <a:endParaRPr lang="en-US" sz="6600" cap="none" spc="0" dirty="0">
              <a:ln/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64BFF-9518-48AA-944D-B2628E3E9E1D}"/>
              </a:ext>
            </a:extLst>
          </p:cNvPr>
          <p:cNvSpPr/>
          <p:nvPr/>
        </p:nvSpPr>
        <p:spPr>
          <a:xfrm>
            <a:off x="6124143" y="7920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800" cap="none" spc="0" dirty="0">
                <a:ln/>
                <a:effectLst/>
              </a:rPr>
              <a:t>强雷阵雨</a:t>
            </a:r>
            <a:endParaRPr lang="en-US" sz="4800" cap="none" spc="0" dirty="0">
              <a:ln/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1B7F4-5B35-470C-B042-BC03D6ABB88A}"/>
              </a:ext>
            </a:extLst>
          </p:cNvPr>
          <p:cNvSpPr/>
          <p:nvPr/>
        </p:nvSpPr>
        <p:spPr>
          <a:xfrm>
            <a:off x="8924493" y="72691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800" cap="none" spc="0" dirty="0">
                <a:ln/>
                <a:effectLst/>
              </a:rPr>
              <a:t>雷阵冰雹</a:t>
            </a:r>
            <a:endParaRPr lang="en-US" sz="4800" cap="none" spc="0" dirty="0">
              <a:ln/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26702-1EA6-4276-8F4C-3914AD59C714}"/>
              </a:ext>
            </a:extLst>
          </p:cNvPr>
          <p:cNvSpPr/>
          <p:nvPr/>
        </p:nvSpPr>
        <p:spPr>
          <a:xfrm>
            <a:off x="3323793" y="143175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中雨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23377-3975-406D-B435-78CC851D8BB1}"/>
              </a:ext>
            </a:extLst>
          </p:cNvPr>
          <p:cNvSpPr/>
          <p:nvPr/>
        </p:nvSpPr>
        <p:spPr>
          <a:xfrm>
            <a:off x="523443" y="143175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小雨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46017-62A1-41B9-A940-9EDC03856FBE}"/>
              </a:ext>
            </a:extLst>
          </p:cNvPr>
          <p:cNvSpPr/>
          <p:nvPr/>
        </p:nvSpPr>
        <p:spPr>
          <a:xfrm>
            <a:off x="6124143" y="143175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大雨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C17BF-2995-4545-A8D6-67E60ABB8126}"/>
              </a:ext>
            </a:extLst>
          </p:cNvPr>
          <p:cNvSpPr/>
          <p:nvPr/>
        </p:nvSpPr>
        <p:spPr>
          <a:xfrm>
            <a:off x="8924493" y="1434766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800" cap="none" spc="0" dirty="0">
                <a:ln/>
                <a:effectLst/>
              </a:rPr>
              <a:t>极端降雨</a:t>
            </a:r>
            <a:endParaRPr lang="en-US" sz="4800" cap="none" spc="0" dirty="0">
              <a:ln/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12845-0519-4872-BC24-D3FF4C24A687}"/>
              </a:ext>
            </a:extLst>
          </p:cNvPr>
          <p:cNvSpPr/>
          <p:nvPr/>
        </p:nvSpPr>
        <p:spPr>
          <a:xfrm>
            <a:off x="3323793" y="2774783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暴雨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793FF-B3D0-4068-86D0-BDB102B6B8DC}"/>
              </a:ext>
            </a:extLst>
          </p:cNvPr>
          <p:cNvSpPr/>
          <p:nvPr/>
        </p:nvSpPr>
        <p:spPr>
          <a:xfrm>
            <a:off x="523443" y="2774783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6600" cap="none" spc="0" dirty="0">
                <a:ln/>
                <a:effectLst/>
              </a:rPr>
              <a:t>毛毛雨</a:t>
            </a:r>
            <a:endParaRPr lang="en-US" sz="6600" cap="none" spc="0" dirty="0">
              <a:ln/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2BE58D-53F3-4279-8306-9FA39080EFD8}"/>
              </a:ext>
            </a:extLst>
          </p:cNvPr>
          <p:cNvSpPr/>
          <p:nvPr/>
        </p:nvSpPr>
        <p:spPr>
          <a:xfrm>
            <a:off x="6124143" y="2774783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6600" cap="none" spc="0" dirty="0">
                <a:ln/>
                <a:effectLst/>
              </a:rPr>
              <a:t>大暴雨</a:t>
            </a:r>
            <a:endParaRPr lang="en-US" sz="6600" cap="none" spc="0" dirty="0">
              <a:ln/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AA423B-BD57-4AF3-8B02-BB49E199C3EA}"/>
              </a:ext>
            </a:extLst>
          </p:cNvPr>
          <p:cNvSpPr/>
          <p:nvPr/>
        </p:nvSpPr>
        <p:spPr>
          <a:xfrm>
            <a:off x="8924493" y="2796841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800" cap="none" spc="0" dirty="0">
                <a:ln/>
                <a:effectLst/>
              </a:rPr>
              <a:t>特大暴雨</a:t>
            </a:r>
            <a:endParaRPr lang="en-US" sz="4800" cap="none" spc="0" dirty="0">
              <a:ln/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1769E8-24C6-485E-9AB4-F9F0CEE3AF59}"/>
              </a:ext>
            </a:extLst>
          </p:cNvPr>
          <p:cNvSpPr/>
          <p:nvPr/>
        </p:nvSpPr>
        <p:spPr>
          <a:xfrm>
            <a:off x="3323793" y="413685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小雪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FA8051-56D4-4D9C-9DC0-CCBD35E9E53E}"/>
              </a:ext>
            </a:extLst>
          </p:cNvPr>
          <p:cNvSpPr/>
          <p:nvPr/>
        </p:nvSpPr>
        <p:spPr>
          <a:xfrm>
            <a:off x="523443" y="413685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冻雨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4B5D9B-E1D7-4C70-A768-C438BB0A826C}"/>
              </a:ext>
            </a:extLst>
          </p:cNvPr>
          <p:cNvSpPr/>
          <p:nvPr/>
        </p:nvSpPr>
        <p:spPr>
          <a:xfrm>
            <a:off x="6124143" y="413685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中雪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A3BA24-8699-416F-B408-F67D27F93A13}"/>
              </a:ext>
            </a:extLst>
          </p:cNvPr>
          <p:cNvSpPr/>
          <p:nvPr/>
        </p:nvSpPr>
        <p:spPr>
          <a:xfrm>
            <a:off x="8924493" y="4158916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大雪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D39A97-786E-42CE-88D0-01E0EFB11A37}"/>
              </a:ext>
            </a:extLst>
          </p:cNvPr>
          <p:cNvSpPr/>
          <p:nvPr/>
        </p:nvSpPr>
        <p:spPr>
          <a:xfrm>
            <a:off x="3323793" y="5482891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6600" cap="none" spc="0" dirty="0">
                <a:ln/>
                <a:effectLst/>
              </a:rPr>
              <a:t>雨夹雪</a:t>
            </a:r>
            <a:endParaRPr lang="en-US" sz="6600" cap="none" spc="0" dirty="0">
              <a:ln/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156414-E3A0-426C-8F02-3D705F308E8D}"/>
              </a:ext>
            </a:extLst>
          </p:cNvPr>
          <p:cNvSpPr/>
          <p:nvPr/>
        </p:nvSpPr>
        <p:spPr>
          <a:xfrm>
            <a:off x="523443" y="5482891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暴雪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6ED96-2E60-41F2-A778-D284CAC6490B}"/>
              </a:ext>
            </a:extLst>
          </p:cNvPr>
          <p:cNvSpPr/>
          <p:nvPr/>
        </p:nvSpPr>
        <p:spPr>
          <a:xfrm>
            <a:off x="6124143" y="5482891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雨雪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E4D89C-D274-4EF4-B1DD-9F51C8A02365}"/>
              </a:ext>
            </a:extLst>
          </p:cNvPr>
          <p:cNvSpPr/>
          <p:nvPr/>
        </p:nvSpPr>
        <p:spPr>
          <a:xfrm>
            <a:off x="8924493" y="5504949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800" cap="none" spc="0" dirty="0">
                <a:ln/>
                <a:effectLst/>
              </a:rPr>
              <a:t>阵雨夹雪</a:t>
            </a:r>
            <a:endParaRPr lang="en-US" sz="4800" cap="none" spc="0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641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3C101B-21E5-4A80-B191-5372F63C900E}"/>
              </a:ext>
            </a:extLst>
          </p:cNvPr>
          <p:cNvSpPr/>
          <p:nvPr/>
        </p:nvSpPr>
        <p:spPr>
          <a:xfrm>
            <a:off x="3323793" y="7920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薄雾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8D192-88E4-4B74-8336-0EF695EDD04E}"/>
              </a:ext>
            </a:extLst>
          </p:cNvPr>
          <p:cNvSpPr/>
          <p:nvPr/>
        </p:nvSpPr>
        <p:spPr>
          <a:xfrm>
            <a:off x="523443" y="7920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阵雪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64BFF-9518-48AA-944D-B2628E3E9E1D}"/>
              </a:ext>
            </a:extLst>
          </p:cNvPr>
          <p:cNvSpPr/>
          <p:nvPr/>
        </p:nvSpPr>
        <p:spPr>
          <a:xfrm>
            <a:off x="6124143" y="7920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雾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1B7F4-5B35-470C-B042-BC03D6ABB88A}"/>
              </a:ext>
            </a:extLst>
          </p:cNvPr>
          <p:cNvSpPr/>
          <p:nvPr/>
        </p:nvSpPr>
        <p:spPr>
          <a:xfrm>
            <a:off x="8924493" y="72691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霾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26702-1EA6-4276-8F4C-3914AD59C714}"/>
              </a:ext>
            </a:extLst>
          </p:cNvPr>
          <p:cNvSpPr/>
          <p:nvPr/>
        </p:nvSpPr>
        <p:spPr>
          <a:xfrm>
            <a:off x="3323793" y="143175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浮尘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23377-3975-406D-B435-78CC851D8BB1}"/>
              </a:ext>
            </a:extLst>
          </p:cNvPr>
          <p:cNvSpPr/>
          <p:nvPr/>
        </p:nvSpPr>
        <p:spPr>
          <a:xfrm>
            <a:off x="523443" y="143175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扬沙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46017-62A1-41B9-A940-9EDC03856FBE}"/>
              </a:ext>
            </a:extLst>
          </p:cNvPr>
          <p:cNvSpPr/>
          <p:nvPr/>
        </p:nvSpPr>
        <p:spPr>
          <a:xfrm>
            <a:off x="6124143" y="1431758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6600" cap="none" spc="0" dirty="0">
                <a:ln/>
                <a:effectLst/>
              </a:rPr>
              <a:t>沙尘暴</a:t>
            </a:r>
            <a:endParaRPr lang="en-US" sz="6600" cap="none" spc="0" dirty="0">
              <a:ln/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C17BF-2995-4545-A8D6-67E60ABB8126}"/>
              </a:ext>
            </a:extLst>
          </p:cNvPr>
          <p:cNvSpPr/>
          <p:nvPr/>
        </p:nvSpPr>
        <p:spPr>
          <a:xfrm>
            <a:off x="8924493" y="1434766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800" cap="none" spc="0" dirty="0">
                <a:ln/>
                <a:effectLst/>
              </a:rPr>
              <a:t>强沙尘暴</a:t>
            </a:r>
            <a:endParaRPr lang="en-US" sz="4800" cap="none" spc="0" dirty="0">
              <a:ln/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12845-0519-4872-BC24-D3FF4C24A687}"/>
              </a:ext>
            </a:extLst>
          </p:cNvPr>
          <p:cNvSpPr/>
          <p:nvPr/>
        </p:nvSpPr>
        <p:spPr>
          <a:xfrm>
            <a:off x="3323793" y="2774783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冷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793FF-B3D0-4068-86D0-BDB102B6B8DC}"/>
              </a:ext>
            </a:extLst>
          </p:cNvPr>
          <p:cNvSpPr/>
          <p:nvPr/>
        </p:nvSpPr>
        <p:spPr>
          <a:xfrm>
            <a:off x="523443" y="2774783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热</a:t>
            </a:r>
            <a:endParaRPr lang="en-US" sz="9600" cap="none" spc="0" dirty="0">
              <a:ln/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2BE58D-53F3-4279-8306-9FA39080EFD8}"/>
              </a:ext>
            </a:extLst>
          </p:cNvPr>
          <p:cNvSpPr/>
          <p:nvPr/>
        </p:nvSpPr>
        <p:spPr>
          <a:xfrm>
            <a:off x="6124143" y="2774783"/>
            <a:ext cx="2706624" cy="13075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cap="none" spc="0" dirty="0">
                <a:ln/>
                <a:effectLst/>
              </a:rPr>
              <a:t>未知</a:t>
            </a:r>
            <a:endParaRPr lang="en-US" sz="9600" cap="none" spc="0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131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DF2AF-D960-417E-90A9-4B4F27B63DD2}"/>
              </a:ext>
            </a:extLst>
          </p:cNvPr>
          <p:cNvSpPr>
            <a:spLocks/>
          </p:cNvSpPr>
          <p:nvPr/>
        </p:nvSpPr>
        <p:spPr>
          <a:xfrm>
            <a:off x="1331289" y="2529538"/>
            <a:ext cx="676656" cy="649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cap="none" spc="0" dirty="0">
                <a:ln/>
                <a:solidFill>
                  <a:schemeClr val="accent3"/>
                </a:solidFill>
                <a:effectLst/>
              </a:rPr>
              <a:t>~</a:t>
            </a:r>
            <a:endParaRPr lang="en-US" sz="5400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9AE2A8-5E36-44B8-9AF7-1D18F8B1951D}"/>
              </a:ext>
            </a:extLst>
          </p:cNvPr>
          <p:cNvSpPr>
            <a:spLocks/>
          </p:cNvSpPr>
          <p:nvPr/>
        </p:nvSpPr>
        <p:spPr>
          <a:xfrm>
            <a:off x="2440079" y="2529538"/>
            <a:ext cx="676656" cy="649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dirty="0">
                <a:ln/>
                <a:solidFill>
                  <a:schemeClr val="accent3"/>
                </a:solidFill>
              </a:rPr>
              <a:t>℃</a:t>
            </a:r>
            <a:endParaRPr lang="en-US" sz="5400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2D69F3-C996-47D8-AD6C-D88BB06826C6}"/>
              </a:ext>
            </a:extLst>
          </p:cNvPr>
          <p:cNvSpPr>
            <a:spLocks/>
          </p:cNvSpPr>
          <p:nvPr/>
        </p:nvSpPr>
        <p:spPr>
          <a:xfrm>
            <a:off x="3459254" y="2529538"/>
            <a:ext cx="676656" cy="649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anchor="ctr" anchorCtr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cap="none" spc="0" dirty="0">
                <a:ln/>
                <a:solidFill>
                  <a:schemeClr val="accent3"/>
                </a:solidFill>
                <a:effectLst/>
              </a:rPr>
              <a:t>月</a:t>
            </a:r>
            <a:endParaRPr lang="en-US" sz="5400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DC0D70-E963-4F6D-8F28-11DC0425D4C8}"/>
              </a:ext>
            </a:extLst>
          </p:cNvPr>
          <p:cNvSpPr>
            <a:spLocks/>
          </p:cNvSpPr>
          <p:nvPr/>
        </p:nvSpPr>
        <p:spPr>
          <a:xfrm>
            <a:off x="4478429" y="2529538"/>
            <a:ext cx="676656" cy="649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cap="none" spc="0" dirty="0">
                <a:ln/>
                <a:solidFill>
                  <a:schemeClr val="accent3"/>
                </a:solidFill>
                <a:effectLst/>
              </a:rPr>
              <a:t>号</a:t>
            </a:r>
            <a:endParaRPr lang="en-US" sz="5400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29C63D-04DA-46C1-AC0B-F36EB831FF14}"/>
              </a:ext>
            </a:extLst>
          </p:cNvPr>
          <p:cNvSpPr/>
          <p:nvPr/>
        </p:nvSpPr>
        <p:spPr>
          <a:xfrm>
            <a:off x="1175841" y="677632"/>
            <a:ext cx="310896" cy="6492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cap="none" spc="0" dirty="0">
                <a:ln/>
                <a:solidFill>
                  <a:schemeClr val="accent3"/>
                </a:solidFill>
                <a:effectLst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C8F97-0087-4E4B-8380-B4C58FBAABB7}"/>
              </a:ext>
            </a:extLst>
          </p:cNvPr>
          <p:cNvSpPr/>
          <p:nvPr/>
        </p:nvSpPr>
        <p:spPr>
          <a:xfrm>
            <a:off x="1647606" y="677632"/>
            <a:ext cx="310896" cy="6492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cap="none" spc="0" dirty="0">
                <a:ln/>
                <a:solidFill>
                  <a:schemeClr val="accent3"/>
                </a:solidFill>
                <a:effectLst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CC877A-4F71-4B57-A9F9-DBB31CF72105}"/>
              </a:ext>
            </a:extLst>
          </p:cNvPr>
          <p:cNvSpPr/>
          <p:nvPr/>
        </p:nvSpPr>
        <p:spPr>
          <a:xfrm>
            <a:off x="2150545" y="677632"/>
            <a:ext cx="310896" cy="6492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cap="none" spc="0" dirty="0">
                <a:ln/>
                <a:solidFill>
                  <a:schemeClr val="accent3"/>
                </a:solidFill>
                <a:effectLst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D6E3C-698E-4348-9E7B-2AA191131789}"/>
              </a:ext>
            </a:extLst>
          </p:cNvPr>
          <p:cNvSpPr/>
          <p:nvPr/>
        </p:nvSpPr>
        <p:spPr>
          <a:xfrm>
            <a:off x="2622310" y="677632"/>
            <a:ext cx="310896" cy="6492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cap="none" spc="0" dirty="0">
                <a:ln/>
                <a:solidFill>
                  <a:schemeClr val="accent3"/>
                </a:solidFill>
                <a:effectLst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58DBDC-A04D-49D8-89A8-108EA4C6189F}"/>
              </a:ext>
            </a:extLst>
          </p:cNvPr>
          <p:cNvSpPr/>
          <p:nvPr/>
        </p:nvSpPr>
        <p:spPr>
          <a:xfrm>
            <a:off x="3148198" y="677632"/>
            <a:ext cx="310896" cy="6492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cap="none" spc="0" dirty="0">
                <a:ln/>
                <a:solidFill>
                  <a:schemeClr val="accent3"/>
                </a:solidFill>
                <a:effectLst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7CD3D0-23AC-401B-BDDA-BEA5D738AA99}"/>
              </a:ext>
            </a:extLst>
          </p:cNvPr>
          <p:cNvSpPr/>
          <p:nvPr/>
        </p:nvSpPr>
        <p:spPr>
          <a:xfrm>
            <a:off x="3619963" y="677632"/>
            <a:ext cx="310896" cy="6492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cap="none" spc="0" dirty="0">
                <a:ln/>
                <a:solidFill>
                  <a:schemeClr val="accent3"/>
                </a:solidFill>
                <a:effectLst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6B201B-FC76-4417-AB37-196B131C9C7F}"/>
              </a:ext>
            </a:extLst>
          </p:cNvPr>
          <p:cNvSpPr/>
          <p:nvPr/>
        </p:nvSpPr>
        <p:spPr>
          <a:xfrm>
            <a:off x="4122902" y="677632"/>
            <a:ext cx="310896" cy="6492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cap="none" spc="0" dirty="0">
                <a:ln/>
                <a:solidFill>
                  <a:schemeClr val="accent3"/>
                </a:solidFill>
                <a:effectLst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CC1AD2-EB01-4F6B-A453-754AFDFB6908}"/>
              </a:ext>
            </a:extLst>
          </p:cNvPr>
          <p:cNvSpPr/>
          <p:nvPr/>
        </p:nvSpPr>
        <p:spPr>
          <a:xfrm>
            <a:off x="4594667" y="677632"/>
            <a:ext cx="310896" cy="6492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cap="none" spc="0" dirty="0">
                <a:ln/>
                <a:solidFill>
                  <a:schemeClr val="accent3"/>
                </a:solidFill>
                <a:effectLst/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7ED664-9210-4D54-83EB-868F54AF1782}"/>
              </a:ext>
            </a:extLst>
          </p:cNvPr>
          <p:cNvSpPr/>
          <p:nvPr/>
        </p:nvSpPr>
        <p:spPr>
          <a:xfrm>
            <a:off x="5229091" y="677632"/>
            <a:ext cx="310896" cy="6492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cap="none" spc="0" dirty="0">
                <a:ln/>
                <a:solidFill>
                  <a:schemeClr val="accent3"/>
                </a:solidFill>
                <a:effectLst/>
              </a:rPr>
              <a:t>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9F66BF-0D8F-4C29-BA50-37581B7C1B83}"/>
              </a:ext>
            </a:extLst>
          </p:cNvPr>
          <p:cNvSpPr/>
          <p:nvPr/>
        </p:nvSpPr>
        <p:spPr>
          <a:xfrm>
            <a:off x="5700856" y="677632"/>
            <a:ext cx="310896" cy="6492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0" tIns="0" rIns="0" bIns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cap="none" spc="0" dirty="0">
                <a:ln/>
                <a:solidFill>
                  <a:schemeClr val="accent3"/>
                </a:solidFill>
                <a:effectLst/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7BF0E5-EBAB-401A-B29B-5502EF89DE06}"/>
              </a:ext>
            </a:extLst>
          </p:cNvPr>
          <p:cNvSpPr/>
          <p:nvPr/>
        </p:nvSpPr>
        <p:spPr>
          <a:xfrm>
            <a:off x="8219339" y="4772307"/>
            <a:ext cx="2705100" cy="649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4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sz="4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253E35-B74B-43E8-B09A-6A65E1F5FB65}"/>
              </a:ext>
            </a:extLst>
          </p:cNvPr>
          <p:cNvSpPr/>
          <p:nvPr/>
        </p:nvSpPr>
        <p:spPr>
          <a:xfrm>
            <a:off x="8125036" y="2053169"/>
            <a:ext cx="2705100" cy="649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dirty="0">
                <a:ln w="0"/>
                <a:gradFill flip="none" rotWithShape="1">
                  <a:gsLst>
                    <a:gs pos="100000">
                      <a:schemeClr val="tx1">
                        <a:alpha val="0"/>
                      </a:schemeClr>
                    </a:gs>
                    <a:gs pos="87312">
                      <a:srgbClr val="C4C6C9"/>
                    </a:gs>
                    <a:gs pos="86625">
                      <a:srgbClr val="C2C4C7"/>
                    </a:gs>
                    <a:gs pos="85250">
                      <a:srgbClr val="BFC1C4"/>
                    </a:gs>
                    <a:gs pos="82500">
                      <a:srgbClr val="B9BBBE"/>
                    </a:gs>
                    <a:gs pos="77000">
                      <a:srgbClr val="ADAFB1"/>
                    </a:gs>
                    <a:gs pos="66000">
                      <a:srgbClr val="949698"/>
                    </a:gs>
                    <a:gs pos="44000">
                      <a:srgbClr val="636465"/>
                    </a:gs>
                    <a:gs pos="0">
                      <a:schemeClr val="tx1"/>
                    </a:gs>
                    <a:gs pos="88000">
                      <a:srgbClr val="C5C7CA"/>
                    </a:gs>
                  </a:gsLst>
                  <a:lin ang="54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25~32℃</a:t>
            </a:r>
            <a:endParaRPr lang="en-US" sz="4800" dirty="0">
              <a:ln w="0"/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87312">
                    <a:srgbClr val="C4C6C9"/>
                  </a:gs>
                  <a:gs pos="86625">
                    <a:srgbClr val="C2C4C7"/>
                  </a:gs>
                  <a:gs pos="85250">
                    <a:srgbClr val="BFC1C4"/>
                  </a:gs>
                  <a:gs pos="82500">
                    <a:srgbClr val="B9BBBE"/>
                  </a:gs>
                  <a:gs pos="77000">
                    <a:srgbClr val="ADAFB1"/>
                  </a:gs>
                  <a:gs pos="66000">
                    <a:srgbClr val="949698"/>
                  </a:gs>
                  <a:gs pos="44000">
                    <a:srgbClr val="636465"/>
                  </a:gs>
                  <a:gs pos="0">
                    <a:schemeClr val="tx1"/>
                  </a:gs>
                  <a:gs pos="88000">
                    <a:srgbClr val="C5C7CA"/>
                  </a:gs>
                </a:gsLst>
                <a:lin ang="5400000" scaled="0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37FAE1-44DA-43F5-B77E-B0E453608E3F}"/>
              </a:ext>
            </a:extLst>
          </p:cNvPr>
          <p:cNvSpPr/>
          <p:nvPr/>
        </p:nvSpPr>
        <p:spPr>
          <a:xfrm>
            <a:off x="8125036" y="2805952"/>
            <a:ext cx="338328" cy="649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dirty="0">
                <a:ln w="0"/>
                <a:gradFill flip="none" rotWithShape="1">
                  <a:gsLst>
                    <a:gs pos="100000">
                      <a:schemeClr val="tx1">
                        <a:alpha val="0"/>
                      </a:schemeClr>
                    </a:gs>
                    <a:gs pos="87312">
                      <a:srgbClr val="C4C6C9"/>
                    </a:gs>
                    <a:gs pos="86625">
                      <a:srgbClr val="C2C4C7"/>
                    </a:gs>
                    <a:gs pos="85250">
                      <a:srgbClr val="BFC1C4"/>
                    </a:gs>
                    <a:gs pos="82500">
                      <a:srgbClr val="B9BBBE"/>
                    </a:gs>
                    <a:gs pos="77000">
                      <a:srgbClr val="ADAFB1"/>
                    </a:gs>
                    <a:gs pos="66000">
                      <a:srgbClr val="949698"/>
                    </a:gs>
                    <a:gs pos="44000">
                      <a:srgbClr val="636465"/>
                    </a:gs>
                    <a:gs pos="0">
                      <a:schemeClr val="tx1"/>
                    </a:gs>
                    <a:gs pos="88000">
                      <a:srgbClr val="C5C7CA"/>
                    </a:gs>
                  </a:gsLst>
                  <a:lin ang="54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4800" dirty="0">
              <a:ln w="0"/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87312">
                    <a:srgbClr val="C4C6C9"/>
                  </a:gs>
                  <a:gs pos="86625">
                    <a:srgbClr val="C2C4C7"/>
                  </a:gs>
                  <a:gs pos="85250">
                    <a:srgbClr val="BFC1C4"/>
                  </a:gs>
                  <a:gs pos="82500">
                    <a:srgbClr val="B9BBBE"/>
                  </a:gs>
                  <a:gs pos="77000">
                    <a:srgbClr val="ADAFB1"/>
                  </a:gs>
                  <a:gs pos="66000">
                    <a:srgbClr val="949698"/>
                  </a:gs>
                  <a:gs pos="44000">
                    <a:srgbClr val="636465"/>
                  </a:gs>
                  <a:gs pos="0">
                    <a:schemeClr val="tx1"/>
                  </a:gs>
                  <a:gs pos="88000">
                    <a:srgbClr val="C5C7CA"/>
                  </a:gs>
                </a:gsLst>
                <a:lin ang="5400000" scaled="0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5E80C-15A7-4BFC-B3C6-71C17CD958CF}"/>
              </a:ext>
            </a:extLst>
          </p:cNvPr>
          <p:cNvSpPr/>
          <p:nvPr/>
        </p:nvSpPr>
        <p:spPr>
          <a:xfrm>
            <a:off x="8466276" y="2805952"/>
            <a:ext cx="338328" cy="649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dirty="0">
                <a:ln w="0"/>
                <a:gradFill flip="none" rotWithShape="1">
                  <a:gsLst>
                    <a:gs pos="100000">
                      <a:schemeClr val="tx1">
                        <a:alpha val="0"/>
                      </a:schemeClr>
                    </a:gs>
                    <a:gs pos="87312">
                      <a:srgbClr val="C4C6C9"/>
                    </a:gs>
                    <a:gs pos="86625">
                      <a:srgbClr val="C2C4C7"/>
                    </a:gs>
                    <a:gs pos="85250">
                      <a:srgbClr val="BFC1C4"/>
                    </a:gs>
                    <a:gs pos="82500">
                      <a:srgbClr val="B9BBBE"/>
                    </a:gs>
                    <a:gs pos="77000">
                      <a:srgbClr val="ADAFB1"/>
                    </a:gs>
                    <a:gs pos="66000">
                      <a:srgbClr val="949698"/>
                    </a:gs>
                    <a:gs pos="44000">
                      <a:srgbClr val="636465"/>
                    </a:gs>
                    <a:gs pos="0">
                      <a:schemeClr val="tx1"/>
                    </a:gs>
                    <a:gs pos="88000">
                      <a:srgbClr val="C5C7CA"/>
                    </a:gs>
                  </a:gsLst>
                  <a:lin ang="54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sz="4800" dirty="0">
              <a:ln w="0"/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87312">
                    <a:srgbClr val="C4C6C9"/>
                  </a:gs>
                  <a:gs pos="86625">
                    <a:srgbClr val="C2C4C7"/>
                  </a:gs>
                  <a:gs pos="85250">
                    <a:srgbClr val="BFC1C4"/>
                  </a:gs>
                  <a:gs pos="82500">
                    <a:srgbClr val="B9BBBE"/>
                  </a:gs>
                  <a:gs pos="77000">
                    <a:srgbClr val="ADAFB1"/>
                  </a:gs>
                  <a:gs pos="66000">
                    <a:srgbClr val="949698"/>
                  </a:gs>
                  <a:gs pos="44000">
                    <a:srgbClr val="636465"/>
                  </a:gs>
                  <a:gs pos="0">
                    <a:schemeClr val="tx1"/>
                  </a:gs>
                  <a:gs pos="88000">
                    <a:srgbClr val="C5C7CA"/>
                  </a:gs>
                </a:gsLst>
                <a:lin ang="5400000" scaled="0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A5EB4E-73CE-4C74-8F81-A5312D00B16D}"/>
              </a:ext>
            </a:extLst>
          </p:cNvPr>
          <p:cNvSpPr/>
          <p:nvPr/>
        </p:nvSpPr>
        <p:spPr>
          <a:xfrm>
            <a:off x="8804604" y="2805952"/>
            <a:ext cx="676656" cy="649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dirty="0">
                <a:ln w="0"/>
                <a:gradFill flip="none" rotWithShape="1">
                  <a:gsLst>
                    <a:gs pos="100000">
                      <a:schemeClr val="tx1">
                        <a:alpha val="0"/>
                      </a:schemeClr>
                    </a:gs>
                    <a:gs pos="87312">
                      <a:srgbClr val="C4C6C9"/>
                    </a:gs>
                    <a:gs pos="86625">
                      <a:srgbClr val="C2C4C7"/>
                    </a:gs>
                    <a:gs pos="85250">
                      <a:srgbClr val="BFC1C4"/>
                    </a:gs>
                    <a:gs pos="82500">
                      <a:srgbClr val="B9BBBE"/>
                    </a:gs>
                    <a:gs pos="77000">
                      <a:srgbClr val="ADAFB1"/>
                    </a:gs>
                    <a:gs pos="66000">
                      <a:srgbClr val="949698"/>
                    </a:gs>
                    <a:gs pos="44000">
                      <a:srgbClr val="636465"/>
                    </a:gs>
                    <a:gs pos="0">
                      <a:schemeClr val="tx1"/>
                    </a:gs>
                    <a:gs pos="88000">
                      <a:srgbClr val="C5C7CA"/>
                    </a:gs>
                  </a:gsLst>
                  <a:lin ang="54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sz="4800" dirty="0">
              <a:ln w="0"/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87312">
                    <a:srgbClr val="C4C6C9"/>
                  </a:gs>
                  <a:gs pos="86625">
                    <a:srgbClr val="C2C4C7"/>
                  </a:gs>
                  <a:gs pos="85250">
                    <a:srgbClr val="BFC1C4"/>
                  </a:gs>
                  <a:gs pos="82500">
                    <a:srgbClr val="B9BBBE"/>
                  </a:gs>
                  <a:gs pos="77000">
                    <a:srgbClr val="ADAFB1"/>
                  </a:gs>
                  <a:gs pos="66000">
                    <a:srgbClr val="949698"/>
                  </a:gs>
                  <a:gs pos="44000">
                    <a:srgbClr val="636465"/>
                  </a:gs>
                  <a:gs pos="0">
                    <a:schemeClr val="tx1"/>
                  </a:gs>
                  <a:gs pos="88000">
                    <a:srgbClr val="C5C7CA"/>
                  </a:gs>
                </a:gsLst>
                <a:lin ang="5400000" scaled="0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420D07-EDCE-4939-87F8-5823A79829A3}"/>
              </a:ext>
            </a:extLst>
          </p:cNvPr>
          <p:cNvSpPr/>
          <p:nvPr/>
        </p:nvSpPr>
        <p:spPr>
          <a:xfrm>
            <a:off x="9481260" y="2805283"/>
            <a:ext cx="338328" cy="649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dirty="0">
                <a:ln w="0"/>
                <a:gradFill flip="none" rotWithShape="1">
                  <a:gsLst>
                    <a:gs pos="100000">
                      <a:schemeClr val="tx1">
                        <a:alpha val="0"/>
                      </a:schemeClr>
                    </a:gs>
                    <a:gs pos="87312">
                      <a:srgbClr val="C4C6C9"/>
                    </a:gs>
                    <a:gs pos="86625">
                      <a:srgbClr val="C2C4C7"/>
                    </a:gs>
                    <a:gs pos="85250">
                      <a:srgbClr val="BFC1C4"/>
                    </a:gs>
                    <a:gs pos="82500">
                      <a:srgbClr val="B9BBBE"/>
                    </a:gs>
                    <a:gs pos="77000">
                      <a:srgbClr val="ADAFB1"/>
                    </a:gs>
                    <a:gs pos="66000">
                      <a:srgbClr val="949698"/>
                    </a:gs>
                    <a:gs pos="44000">
                      <a:srgbClr val="636465"/>
                    </a:gs>
                    <a:gs pos="0">
                      <a:schemeClr val="tx1"/>
                    </a:gs>
                    <a:gs pos="88000">
                      <a:srgbClr val="C5C7CA"/>
                    </a:gs>
                  </a:gsLst>
                  <a:lin ang="54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4800" dirty="0">
              <a:ln w="0"/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87312">
                    <a:srgbClr val="C4C6C9"/>
                  </a:gs>
                  <a:gs pos="86625">
                    <a:srgbClr val="C2C4C7"/>
                  </a:gs>
                  <a:gs pos="85250">
                    <a:srgbClr val="BFC1C4"/>
                  </a:gs>
                  <a:gs pos="82500">
                    <a:srgbClr val="B9BBBE"/>
                  </a:gs>
                  <a:gs pos="77000">
                    <a:srgbClr val="ADAFB1"/>
                  </a:gs>
                  <a:gs pos="66000">
                    <a:srgbClr val="949698"/>
                  </a:gs>
                  <a:gs pos="44000">
                    <a:srgbClr val="636465"/>
                  </a:gs>
                  <a:gs pos="0">
                    <a:schemeClr val="tx1"/>
                  </a:gs>
                  <a:gs pos="88000">
                    <a:srgbClr val="C5C7CA"/>
                  </a:gs>
                </a:gsLst>
                <a:lin ang="5400000" scaled="0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5A6B02-2805-451B-8040-3F8AFE10A6FD}"/>
              </a:ext>
            </a:extLst>
          </p:cNvPr>
          <p:cNvSpPr/>
          <p:nvPr/>
        </p:nvSpPr>
        <p:spPr>
          <a:xfrm>
            <a:off x="9819588" y="2805283"/>
            <a:ext cx="338328" cy="649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dirty="0">
                <a:ln w="0"/>
                <a:gradFill flip="none" rotWithShape="1">
                  <a:gsLst>
                    <a:gs pos="100000">
                      <a:schemeClr val="tx1">
                        <a:alpha val="0"/>
                      </a:schemeClr>
                    </a:gs>
                    <a:gs pos="87312">
                      <a:srgbClr val="C4C6C9"/>
                    </a:gs>
                    <a:gs pos="86625">
                      <a:srgbClr val="C2C4C7"/>
                    </a:gs>
                    <a:gs pos="85250">
                      <a:srgbClr val="BFC1C4"/>
                    </a:gs>
                    <a:gs pos="82500">
                      <a:srgbClr val="B9BBBE"/>
                    </a:gs>
                    <a:gs pos="77000">
                      <a:srgbClr val="ADAFB1"/>
                    </a:gs>
                    <a:gs pos="66000">
                      <a:srgbClr val="949698"/>
                    </a:gs>
                    <a:gs pos="44000">
                      <a:srgbClr val="636465"/>
                    </a:gs>
                    <a:gs pos="0">
                      <a:schemeClr val="tx1"/>
                    </a:gs>
                    <a:gs pos="88000">
                      <a:srgbClr val="C5C7CA"/>
                    </a:gs>
                  </a:gsLst>
                  <a:lin ang="54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4800" dirty="0">
              <a:ln w="0"/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87312">
                    <a:srgbClr val="C4C6C9"/>
                  </a:gs>
                  <a:gs pos="86625">
                    <a:srgbClr val="C2C4C7"/>
                  </a:gs>
                  <a:gs pos="85250">
                    <a:srgbClr val="BFC1C4"/>
                  </a:gs>
                  <a:gs pos="82500">
                    <a:srgbClr val="B9BBBE"/>
                  </a:gs>
                  <a:gs pos="77000">
                    <a:srgbClr val="ADAFB1"/>
                  </a:gs>
                  <a:gs pos="66000">
                    <a:srgbClr val="949698"/>
                  </a:gs>
                  <a:gs pos="44000">
                    <a:srgbClr val="636465"/>
                  </a:gs>
                  <a:gs pos="0">
                    <a:schemeClr val="tx1"/>
                  </a:gs>
                  <a:gs pos="88000">
                    <a:srgbClr val="C5C7CA"/>
                  </a:gs>
                </a:gsLst>
                <a:lin ang="5400000" scaled="0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D7C7A0-54D0-4645-B047-5D792E3F3362}"/>
              </a:ext>
            </a:extLst>
          </p:cNvPr>
          <p:cNvSpPr/>
          <p:nvPr/>
        </p:nvSpPr>
        <p:spPr>
          <a:xfrm>
            <a:off x="10160828" y="2805283"/>
            <a:ext cx="676656" cy="649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dirty="0">
                <a:ln w="0"/>
                <a:gradFill flip="none" rotWithShape="1">
                  <a:gsLst>
                    <a:gs pos="100000">
                      <a:schemeClr val="tx1">
                        <a:alpha val="0"/>
                      </a:schemeClr>
                    </a:gs>
                    <a:gs pos="87312">
                      <a:srgbClr val="C4C6C9"/>
                    </a:gs>
                    <a:gs pos="86625">
                      <a:srgbClr val="C2C4C7"/>
                    </a:gs>
                    <a:gs pos="85250">
                      <a:srgbClr val="BFC1C4"/>
                    </a:gs>
                    <a:gs pos="82500">
                      <a:srgbClr val="B9BBBE"/>
                    </a:gs>
                    <a:gs pos="77000">
                      <a:srgbClr val="ADAFB1"/>
                    </a:gs>
                    <a:gs pos="66000">
                      <a:srgbClr val="949698"/>
                    </a:gs>
                    <a:gs pos="44000">
                      <a:srgbClr val="636465"/>
                    </a:gs>
                    <a:gs pos="0">
                      <a:schemeClr val="tx1"/>
                    </a:gs>
                    <a:gs pos="88000">
                      <a:srgbClr val="C5C7CA"/>
                    </a:gs>
                  </a:gsLst>
                  <a:lin ang="54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  <a:endParaRPr lang="en-US" sz="4800" dirty="0">
              <a:ln w="0"/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87312">
                    <a:srgbClr val="C4C6C9"/>
                  </a:gs>
                  <a:gs pos="86625">
                    <a:srgbClr val="C2C4C7"/>
                  </a:gs>
                  <a:gs pos="85250">
                    <a:srgbClr val="BFC1C4"/>
                  </a:gs>
                  <a:gs pos="82500">
                    <a:srgbClr val="B9BBBE"/>
                  </a:gs>
                  <a:gs pos="77000">
                    <a:srgbClr val="ADAFB1"/>
                  </a:gs>
                  <a:gs pos="66000">
                    <a:srgbClr val="949698"/>
                  </a:gs>
                  <a:gs pos="44000">
                    <a:srgbClr val="636465"/>
                  </a:gs>
                  <a:gs pos="0">
                    <a:schemeClr val="tx1"/>
                  </a:gs>
                  <a:gs pos="88000">
                    <a:srgbClr val="C5C7CA"/>
                  </a:gs>
                </a:gsLst>
                <a:lin ang="5400000" scaled="0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87956C-549F-4275-8CDA-1D818AE5692D}"/>
              </a:ext>
            </a:extLst>
          </p:cNvPr>
          <p:cNvGrpSpPr/>
          <p:nvPr/>
        </p:nvGrpSpPr>
        <p:grpSpPr>
          <a:xfrm>
            <a:off x="8219339" y="3965909"/>
            <a:ext cx="2706624" cy="649224"/>
            <a:chOff x="6012401" y="3455940"/>
            <a:chExt cx="2706624" cy="64922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BCB0B4-5683-4F80-94AC-783B67A1374E}"/>
                </a:ext>
              </a:extLst>
            </p:cNvPr>
            <p:cNvSpPr/>
            <p:nvPr/>
          </p:nvSpPr>
          <p:spPr>
            <a:xfrm>
              <a:off x="6012401" y="3455940"/>
              <a:ext cx="338328" cy="649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>
                  <a:ln w="0"/>
                  <a:gradFill flip="none" rotWithShape="1">
                    <a:gsLst>
                      <a:gs pos="100000">
                        <a:schemeClr val="tx1">
                          <a:alpha val="0"/>
                        </a:schemeClr>
                      </a:gs>
                      <a:gs pos="87312">
                        <a:srgbClr val="C4C6C9"/>
                      </a:gs>
                      <a:gs pos="86625">
                        <a:srgbClr val="C2C4C7"/>
                      </a:gs>
                      <a:gs pos="85250">
                        <a:srgbClr val="BFC1C4"/>
                      </a:gs>
                      <a:gs pos="82500">
                        <a:srgbClr val="B9BBBE"/>
                      </a:gs>
                      <a:gs pos="77000">
                        <a:srgbClr val="ADAFB1"/>
                      </a:gs>
                      <a:gs pos="66000">
                        <a:srgbClr val="949698"/>
                      </a:gs>
                      <a:gs pos="44000">
                        <a:srgbClr val="636465"/>
                      </a:gs>
                      <a:gs pos="0">
                        <a:schemeClr val="tx1"/>
                      </a:gs>
                      <a:gs pos="88000">
                        <a:srgbClr val="C5C7CA"/>
                      </a:gs>
                    </a:gsLst>
                    <a:lin ang="5400000" scaled="0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sz="4800" dirty="0">
                <a:ln w="0"/>
                <a:gradFill flip="none" rotWithShape="1">
                  <a:gsLst>
                    <a:gs pos="100000">
                      <a:schemeClr val="tx1">
                        <a:alpha val="0"/>
                      </a:schemeClr>
                    </a:gs>
                    <a:gs pos="87312">
                      <a:srgbClr val="C4C6C9"/>
                    </a:gs>
                    <a:gs pos="86625">
                      <a:srgbClr val="C2C4C7"/>
                    </a:gs>
                    <a:gs pos="85250">
                      <a:srgbClr val="BFC1C4"/>
                    </a:gs>
                    <a:gs pos="82500">
                      <a:srgbClr val="B9BBBE"/>
                    </a:gs>
                    <a:gs pos="77000">
                      <a:srgbClr val="ADAFB1"/>
                    </a:gs>
                    <a:gs pos="66000">
                      <a:srgbClr val="949698"/>
                    </a:gs>
                    <a:gs pos="44000">
                      <a:srgbClr val="636465"/>
                    </a:gs>
                    <a:gs pos="0">
                      <a:schemeClr val="tx1"/>
                    </a:gs>
                    <a:gs pos="88000">
                      <a:srgbClr val="C5C7CA"/>
                    </a:gs>
                  </a:gsLst>
                  <a:lin ang="54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670095-EEB4-41C1-B3C5-A3D90901014F}"/>
                </a:ext>
              </a:extLst>
            </p:cNvPr>
            <p:cNvSpPr/>
            <p:nvPr/>
          </p:nvSpPr>
          <p:spPr>
            <a:xfrm>
              <a:off x="6350729" y="3455940"/>
              <a:ext cx="338328" cy="649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>
                  <a:ln w="0"/>
                  <a:gradFill flip="none" rotWithShape="1">
                    <a:gsLst>
                      <a:gs pos="100000">
                        <a:schemeClr val="tx1">
                          <a:alpha val="0"/>
                        </a:schemeClr>
                      </a:gs>
                      <a:gs pos="87312">
                        <a:srgbClr val="C4C6C9"/>
                      </a:gs>
                      <a:gs pos="86625">
                        <a:srgbClr val="C2C4C7"/>
                      </a:gs>
                      <a:gs pos="85250">
                        <a:srgbClr val="BFC1C4"/>
                      </a:gs>
                      <a:gs pos="82500">
                        <a:srgbClr val="B9BBBE"/>
                      </a:gs>
                      <a:gs pos="77000">
                        <a:srgbClr val="ADAFB1"/>
                      </a:gs>
                      <a:gs pos="66000">
                        <a:srgbClr val="949698"/>
                      </a:gs>
                      <a:gs pos="44000">
                        <a:srgbClr val="636465"/>
                      </a:gs>
                      <a:gs pos="0">
                        <a:schemeClr val="tx1"/>
                      </a:gs>
                      <a:gs pos="88000">
                        <a:srgbClr val="C5C7CA"/>
                      </a:gs>
                    </a:gsLst>
                    <a:lin ang="5400000" scaled="0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sz="4800" dirty="0">
                <a:ln w="0"/>
                <a:gradFill flip="none" rotWithShape="1">
                  <a:gsLst>
                    <a:gs pos="100000">
                      <a:schemeClr val="tx1">
                        <a:alpha val="0"/>
                      </a:schemeClr>
                    </a:gs>
                    <a:gs pos="87312">
                      <a:srgbClr val="C4C6C9"/>
                    </a:gs>
                    <a:gs pos="86625">
                      <a:srgbClr val="C2C4C7"/>
                    </a:gs>
                    <a:gs pos="85250">
                      <a:srgbClr val="BFC1C4"/>
                    </a:gs>
                    <a:gs pos="82500">
                      <a:srgbClr val="B9BBBE"/>
                    </a:gs>
                    <a:gs pos="77000">
                      <a:srgbClr val="ADAFB1"/>
                    </a:gs>
                    <a:gs pos="66000">
                      <a:srgbClr val="949698"/>
                    </a:gs>
                    <a:gs pos="44000">
                      <a:srgbClr val="636465"/>
                    </a:gs>
                    <a:gs pos="0">
                      <a:schemeClr val="tx1"/>
                    </a:gs>
                    <a:gs pos="88000">
                      <a:srgbClr val="C5C7CA"/>
                    </a:gs>
                  </a:gsLst>
                  <a:lin ang="54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8B74C0E-5117-48DE-8D1D-D59C6DE7463F}"/>
                </a:ext>
              </a:extLst>
            </p:cNvPr>
            <p:cNvSpPr/>
            <p:nvPr/>
          </p:nvSpPr>
          <p:spPr>
            <a:xfrm>
              <a:off x="6689057" y="3455940"/>
              <a:ext cx="676656" cy="649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4800" dirty="0">
                  <a:ln w="0"/>
                  <a:gradFill flip="none" rotWithShape="1">
                    <a:gsLst>
                      <a:gs pos="100000">
                        <a:schemeClr val="tx1">
                          <a:alpha val="0"/>
                        </a:schemeClr>
                      </a:gs>
                      <a:gs pos="87312">
                        <a:srgbClr val="C4C6C9"/>
                      </a:gs>
                      <a:gs pos="86625">
                        <a:srgbClr val="C2C4C7"/>
                      </a:gs>
                      <a:gs pos="85250">
                        <a:srgbClr val="BFC1C4"/>
                      </a:gs>
                      <a:gs pos="82500">
                        <a:srgbClr val="B9BBBE"/>
                      </a:gs>
                      <a:gs pos="77000">
                        <a:srgbClr val="ADAFB1"/>
                      </a:gs>
                      <a:gs pos="66000">
                        <a:srgbClr val="949698"/>
                      </a:gs>
                      <a:gs pos="44000">
                        <a:srgbClr val="636465"/>
                      </a:gs>
                      <a:gs pos="0">
                        <a:schemeClr val="tx1"/>
                      </a:gs>
                      <a:gs pos="88000">
                        <a:srgbClr val="C5C7CA"/>
                      </a:gs>
                    </a:gsLst>
                    <a:lin ang="5400000" scaled="0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sz="4800" dirty="0">
                <a:ln w="0"/>
                <a:gradFill flip="none" rotWithShape="1">
                  <a:gsLst>
                    <a:gs pos="100000">
                      <a:schemeClr val="tx1">
                        <a:alpha val="0"/>
                      </a:schemeClr>
                    </a:gs>
                    <a:gs pos="87312">
                      <a:srgbClr val="C4C6C9"/>
                    </a:gs>
                    <a:gs pos="86625">
                      <a:srgbClr val="C2C4C7"/>
                    </a:gs>
                    <a:gs pos="85250">
                      <a:srgbClr val="BFC1C4"/>
                    </a:gs>
                    <a:gs pos="82500">
                      <a:srgbClr val="B9BBBE"/>
                    </a:gs>
                    <a:gs pos="77000">
                      <a:srgbClr val="ADAFB1"/>
                    </a:gs>
                    <a:gs pos="66000">
                      <a:srgbClr val="949698"/>
                    </a:gs>
                    <a:gs pos="44000">
                      <a:srgbClr val="636465"/>
                    </a:gs>
                    <a:gs pos="0">
                      <a:schemeClr val="tx1"/>
                    </a:gs>
                    <a:gs pos="88000">
                      <a:srgbClr val="C5C7CA"/>
                    </a:gs>
                  </a:gsLst>
                  <a:lin ang="54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4AD4C2-4617-45B9-ACE0-068FA911D9D6}"/>
                </a:ext>
              </a:extLst>
            </p:cNvPr>
            <p:cNvSpPr/>
            <p:nvPr/>
          </p:nvSpPr>
          <p:spPr>
            <a:xfrm>
              <a:off x="7365713" y="3455940"/>
              <a:ext cx="338328" cy="649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>
                  <a:ln w="0"/>
                  <a:gradFill flip="none" rotWithShape="1">
                    <a:gsLst>
                      <a:gs pos="100000">
                        <a:schemeClr val="tx1">
                          <a:alpha val="0"/>
                        </a:schemeClr>
                      </a:gs>
                      <a:gs pos="87312">
                        <a:srgbClr val="C4C6C9"/>
                      </a:gs>
                      <a:gs pos="86625">
                        <a:srgbClr val="C2C4C7"/>
                      </a:gs>
                      <a:gs pos="85250">
                        <a:srgbClr val="BFC1C4"/>
                      </a:gs>
                      <a:gs pos="82500">
                        <a:srgbClr val="B9BBBE"/>
                      </a:gs>
                      <a:gs pos="77000">
                        <a:srgbClr val="ADAFB1"/>
                      </a:gs>
                      <a:gs pos="66000">
                        <a:srgbClr val="949698"/>
                      </a:gs>
                      <a:gs pos="44000">
                        <a:srgbClr val="636465"/>
                      </a:gs>
                      <a:gs pos="0">
                        <a:schemeClr val="tx1"/>
                      </a:gs>
                      <a:gs pos="88000">
                        <a:srgbClr val="C5C7CA"/>
                      </a:gs>
                    </a:gsLst>
                    <a:lin ang="5400000" scaled="0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sz="4800" dirty="0">
                <a:ln w="0"/>
                <a:gradFill flip="none" rotWithShape="1">
                  <a:gsLst>
                    <a:gs pos="100000">
                      <a:schemeClr val="tx1">
                        <a:alpha val="0"/>
                      </a:schemeClr>
                    </a:gs>
                    <a:gs pos="87312">
                      <a:srgbClr val="C4C6C9"/>
                    </a:gs>
                    <a:gs pos="86625">
                      <a:srgbClr val="C2C4C7"/>
                    </a:gs>
                    <a:gs pos="85250">
                      <a:srgbClr val="BFC1C4"/>
                    </a:gs>
                    <a:gs pos="82500">
                      <a:srgbClr val="B9BBBE"/>
                    </a:gs>
                    <a:gs pos="77000">
                      <a:srgbClr val="ADAFB1"/>
                    </a:gs>
                    <a:gs pos="66000">
                      <a:srgbClr val="949698"/>
                    </a:gs>
                    <a:gs pos="44000">
                      <a:srgbClr val="636465"/>
                    </a:gs>
                    <a:gs pos="0">
                      <a:schemeClr val="tx1"/>
                    </a:gs>
                    <a:gs pos="88000">
                      <a:srgbClr val="C5C7CA"/>
                    </a:gs>
                  </a:gsLst>
                  <a:lin ang="54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6174989-7108-49D7-972A-153754C30005}"/>
                </a:ext>
              </a:extLst>
            </p:cNvPr>
            <p:cNvSpPr/>
            <p:nvPr/>
          </p:nvSpPr>
          <p:spPr>
            <a:xfrm>
              <a:off x="7704041" y="3455940"/>
              <a:ext cx="338328" cy="649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>
                  <a:ln w="0"/>
                  <a:gradFill flip="none" rotWithShape="1">
                    <a:gsLst>
                      <a:gs pos="100000">
                        <a:schemeClr val="tx1">
                          <a:alpha val="0"/>
                        </a:schemeClr>
                      </a:gs>
                      <a:gs pos="87312">
                        <a:srgbClr val="C4C6C9"/>
                      </a:gs>
                      <a:gs pos="86625">
                        <a:srgbClr val="C2C4C7"/>
                      </a:gs>
                      <a:gs pos="85250">
                        <a:srgbClr val="BFC1C4"/>
                      </a:gs>
                      <a:gs pos="82500">
                        <a:srgbClr val="B9BBBE"/>
                      </a:gs>
                      <a:gs pos="77000">
                        <a:srgbClr val="ADAFB1"/>
                      </a:gs>
                      <a:gs pos="66000">
                        <a:srgbClr val="949698"/>
                      </a:gs>
                      <a:gs pos="44000">
                        <a:srgbClr val="636465"/>
                      </a:gs>
                      <a:gs pos="0">
                        <a:schemeClr val="tx1"/>
                      </a:gs>
                      <a:gs pos="88000">
                        <a:srgbClr val="C5C7CA"/>
                      </a:gs>
                    </a:gsLst>
                    <a:lin ang="5400000" scaled="0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sz="4800" dirty="0">
                <a:ln w="0"/>
                <a:gradFill flip="none" rotWithShape="1">
                  <a:gsLst>
                    <a:gs pos="100000">
                      <a:schemeClr val="tx1">
                        <a:alpha val="0"/>
                      </a:schemeClr>
                    </a:gs>
                    <a:gs pos="87312">
                      <a:srgbClr val="C4C6C9"/>
                    </a:gs>
                    <a:gs pos="86625">
                      <a:srgbClr val="C2C4C7"/>
                    </a:gs>
                    <a:gs pos="85250">
                      <a:srgbClr val="BFC1C4"/>
                    </a:gs>
                    <a:gs pos="82500">
                      <a:srgbClr val="B9BBBE"/>
                    </a:gs>
                    <a:gs pos="77000">
                      <a:srgbClr val="ADAFB1"/>
                    </a:gs>
                    <a:gs pos="66000">
                      <a:srgbClr val="949698"/>
                    </a:gs>
                    <a:gs pos="44000">
                      <a:srgbClr val="636465"/>
                    </a:gs>
                    <a:gs pos="0">
                      <a:schemeClr val="tx1"/>
                    </a:gs>
                    <a:gs pos="88000">
                      <a:srgbClr val="C5C7CA"/>
                    </a:gs>
                  </a:gsLst>
                  <a:lin ang="54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0B55F0D-2F10-4DE5-AAC2-85A254AE8020}"/>
                </a:ext>
              </a:extLst>
            </p:cNvPr>
            <p:cNvSpPr/>
            <p:nvPr/>
          </p:nvSpPr>
          <p:spPr>
            <a:xfrm>
              <a:off x="8042369" y="3455940"/>
              <a:ext cx="676656" cy="649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4800" dirty="0">
                  <a:ln w="0"/>
                  <a:gradFill flip="none" rotWithShape="1">
                    <a:gsLst>
                      <a:gs pos="100000">
                        <a:schemeClr val="tx1">
                          <a:alpha val="0"/>
                        </a:schemeClr>
                      </a:gs>
                      <a:gs pos="87312">
                        <a:srgbClr val="C4C6C9"/>
                      </a:gs>
                      <a:gs pos="86625">
                        <a:srgbClr val="C2C4C7"/>
                      </a:gs>
                      <a:gs pos="85250">
                        <a:srgbClr val="BFC1C4"/>
                      </a:gs>
                      <a:gs pos="82500">
                        <a:srgbClr val="B9BBBE"/>
                      </a:gs>
                      <a:gs pos="77000">
                        <a:srgbClr val="ADAFB1"/>
                      </a:gs>
                      <a:gs pos="66000">
                        <a:srgbClr val="949698"/>
                      </a:gs>
                      <a:gs pos="44000">
                        <a:srgbClr val="636465"/>
                      </a:gs>
                      <a:gs pos="0">
                        <a:schemeClr val="tx1"/>
                      </a:gs>
                      <a:gs pos="88000">
                        <a:srgbClr val="C5C7CA"/>
                      </a:gs>
                    </a:gsLst>
                    <a:lin ang="5400000" scaled="0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  <a:endParaRPr lang="en-US" sz="4800" dirty="0">
                <a:ln w="0"/>
                <a:gradFill flip="none" rotWithShape="1">
                  <a:gsLst>
                    <a:gs pos="100000">
                      <a:schemeClr val="tx1">
                        <a:alpha val="0"/>
                      </a:schemeClr>
                    </a:gs>
                    <a:gs pos="87312">
                      <a:srgbClr val="C4C6C9"/>
                    </a:gs>
                    <a:gs pos="86625">
                      <a:srgbClr val="C2C4C7"/>
                    </a:gs>
                    <a:gs pos="85250">
                      <a:srgbClr val="BFC1C4"/>
                    </a:gs>
                    <a:gs pos="82500">
                      <a:srgbClr val="B9BBBE"/>
                    </a:gs>
                    <a:gs pos="77000">
                      <a:srgbClr val="ADAFB1"/>
                    </a:gs>
                    <a:gs pos="66000">
                      <a:srgbClr val="949698"/>
                    </a:gs>
                    <a:gs pos="44000">
                      <a:srgbClr val="636465"/>
                    </a:gs>
                    <a:gs pos="0">
                      <a:schemeClr val="tx1"/>
                    </a:gs>
                    <a:gs pos="88000">
                      <a:srgbClr val="C5C7CA"/>
                    </a:gs>
                  </a:gsLst>
                  <a:lin ang="54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18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274</Words>
  <Application>Microsoft Office PowerPoint</Application>
  <PresentationFormat>Widescreen</PresentationFormat>
  <Paragraphs>130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微软雅黑</vt:lpstr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tune nep</dc:creator>
  <cp:lastModifiedBy>tune nep</cp:lastModifiedBy>
  <cp:revision>145</cp:revision>
  <dcterms:created xsi:type="dcterms:W3CDTF">2017-08-08T12:29:48Z</dcterms:created>
  <dcterms:modified xsi:type="dcterms:W3CDTF">2017-08-11T13:17:28Z</dcterms:modified>
</cp:coreProperties>
</file>