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19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F6DA57-8B16-4ED1-8752-6EC93B181DA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B1EEEB-AB45-4110-B8D1-F3DC060F594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1BBC31-C01F-47C3-A7CB-2E8E28272DF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2B86AA-C42C-442C-8697-5C42DA3EB17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15C3A1-5193-4FF2-A318-3C66B7BC859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8F7228-25AD-401C-8054-2CCECD11BA1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6EAE70-5515-431D-BA26-B6512FBA1B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97161D-F980-4116-9859-50C27AEC8C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99F74F-6242-4D89-A309-2816514688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621960-9DAC-4E26-AF1A-B3EBB7DE6BC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126615-F456-4364-8209-E34518A3921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D6CD33-75C3-48B6-88CD-A81DAD94EC0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3886CFB-3728-4A68-972F-A23349441BC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870E427-CAC0-435A-AC9D-02785C4A5C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134872A-15D7-40DF-A4AA-2CB7A0C2E3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02058C5-5B3A-4AFB-8F8E-21EDF7FD1D3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F5BF1E0-55C7-462B-8E22-76902C5978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5A3F48C-D94C-4DAB-970B-107E096521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3535D12-CC05-4D6A-9897-A5DDA0803C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0DD1916-2295-4CC3-A283-A378C4A35C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C6A2C52-BE59-4F22-8887-DCDD9ECC84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998410C-7023-41FF-9BF3-EAC0683E20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8157DA5-C179-4817-A60F-A9101D1F62C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73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74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75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B7E4650-00ED-4CC4-B028-DC62A60F93D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4ACA66A-3438-411F-9787-1089ED23CDB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36254EB-B9C4-4B49-A353-FE86D2E7B23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A51CCD6-F85C-404A-B41C-717E0D74E3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E2D6BAB-E031-45DE-9107-D8DD672FC37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1ACF3A1-EBB4-4AF0-9571-EA5664F65E6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A90C473-B25C-463F-8D41-A9DE0A9771F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E35DB76-EF14-4AF5-A50D-9E2F00ECC3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62753C7-16D5-4976-908B-735FF5B78C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A70EFD7-3654-47F0-AAD3-EE49171480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C3BFD3F-9248-4AC8-9793-2B57E9707B3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31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CCA18C8-286E-4965-AA30-02EB78274CF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31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31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32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020B18C-4A3F-4226-BD19-FAEA22D68C2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-54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-414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1350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648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990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>
            <a:off x="2394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"/>
          <p:cNvSpPr/>
          <p:nvPr/>
        </p:nvSpPr>
        <p:spPr>
          <a:xfrm>
            <a:off x="1692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/>
          <p:nvPr/>
        </p:nvSpPr>
        <p:spPr>
          <a:xfrm>
            <a:off x="2754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"/>
          <p:cNvSpPr/>
          <p:nvPr/>
        </p:nvSpPr>
        <p:spPr>
          <a:xfrm>
            <a:off x="2052000" y="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"/>
          <p:cNvSpPr/>
          <p:nvPr/>
        </p:nvSpPr>
        <p:spPr>
          <a:xfrm>
            <a:off x="3456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"/>
          <p:cNvSpPr/>
          <p:nvPr/>
        </p:nvSpPr>
        <p:spPr>
          <a:xfrm>
            <a:off x="3096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"/>
          <p:cNvSpPr/>
          <p:nvPr/>
        </p:nvSpPr>
        <p:spPr>
          <a:xfrm>
            <a:off x="4140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"/>
          <p:cNvSpPr/>
          <p:nvPr/>
        </p:nvSpPr>
        <p:spPr>
          <a:xfrm>
            <a:off x="4500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"/>
          <p:cNvSpPr/>
          <p:nvPr/>
        </p:nvSpPr>
        <p:spPr>
          <a:xfrm>
            <a:off x="3798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"/>
          <p:cNvSpPr/>
          <p:nvPr/>
        </p:nvSpPr>
        <p:spPr>
          <a:xfrm>
            <a:off x="5526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"/>
          <p:cNvSpPr/>
          <p:nvPr/>
        </p:nvSpPr>
        <p:spPr>
          <a:xfrm>
            <a:off x="4842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"/>
          <p:cNvSpPr/>
          <p:nvPr/>
        </p:nvSpPr>
        <p:spPr>
          <a:xfrm>
            <a:off x="5202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"/>
          <p:cNvSpPr/>
          <p:nvPr/>
        </p:nvSpPr>
        <p:spPr>
          <a:xfrm>
            <a:off x="6606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"/>
          <p:cNvSpPr/>
          <p:nvPr/>
        </p:nvSpPr>
        <p:spPr>
          <a:xfrm>
            <a:off x="5904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"/>
          <p:cNvSpPr/>
          <p:nvPr/>
        </p:nvSpPr>
        <p:spPr>
          <a:xfrm>
            <a:off x="6930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"/>
          <p:cNvSpPr/>
          <p:nvPr/>
        </p:nvSpPr>
        <p:spPr>
          <a:xfrm>
            <a:off x="6228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"/>
          <p:cNvSpPr/>
          <p:nvPr/>
        </p:nvSpPr>
        <p:spPr>
          <a:xfrm>
            <a:off x="7632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"/>
          <p:cNvSpPr/>
          <p:nvPr/>
        </p:nvSpPr>
        <p:spPr>
          <a:xfrm>
            <a:off x="7308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"/>
          <p:cNvSpPr/>
          <p:nvPr/>
        </p:nvSpPr>
        <p:spPr>
          <a:xfrm>
            <a:off x="8334000" y="1908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"/>
          <p:cNvSpPr/>
          <p:nvPr/>
        </p:nvSpPr>
        <p:spPr>
          <a:xfrm>
            <a:off x="8010000" y="55908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"/>
          <p:cNvSpPr/>
          <p:nvPr/>
        </p:nvSpPr>
        <p:spPr>
          <a:xfrm>
            <a:off x="9414000" y="55908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"/>
          <p:cNvSpPr/>
          <p:nvPr/>
        </p:nvSpPr>
        <p:spPr>
          <a:xfrm>
            <a:off x="8712000" y="55908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"/>
          <p:cNvSpPr/>
          <p:nvPr/>
        </p:nvSpPr>
        <p:spPr>
          <a:xfrm>
            <a:off x="9738000" y="1908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"/>
          <p:cNvSpPr/>
          <p:nvPr/>
        </p:nvSpPr>
        <p:spPr>
          <a:xfrm>
            <a:off x="9036000" y="1908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"/>
          <p:cNvSpPr/>
          <p:nvPr/>
        </p:nvSpPr>
        <p:spPr>
          <a:xfrm>
            <a:off x="288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0" name=""/>
          <p:cNvGrpSpPr/>
          <p:nvPr/>
        </p:nvGrpSpPr>
        <p:grpSpPr>
          <a:xfrm>
            <a:off x="-360000" y="4895640"/>
            <a:ext cx="10854000" cy="1260360"/>
            <a:chOff x="-360000" y="4895640"/>
            <a:chExt cx="10854000" cy="1260360"/>
          </a:xfrm>
        </p:grpSpPr>
        <p:sp>
          <p:nvSpPr>
            <p:cNvPr id="31" name=""/>
            <p:cNvSpPr/>
            <p:nvPr/>
          </p:nvSpPr>
          <p:spPr>
            <a:xfrm flipH="1">
              <a:off x="9432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"/>
            <p:cNvSpPr/>
            <p:nvPr/>
          </p:nvSpPr>
          <p:spPr>
            <a:xfrm flipH="1">
              <a:off x="9792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"/>
            <p:cNvSpPr/>
            <p:nvPr/>
          </p:nvSpPr>
          <p:spPr>
            <a:xfrm flipH="1">
              <a:off x="8028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"/>
            <p:cNvSpPr/>
            <p:nvPr/>
          </p:nvSpPr>
          <p:spPr>
            <a:xfrm flipH="1">
              <a:off x="8730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"/>
            <p:cNvSpPr/>
            <p:nvPr/>
          </p:nvSpPr>
          <p:spPr>
            <a:xfrm flipH="1">
              <a:off x="8388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"/>
            <p:cNvSpPr/>
            <p:nvPr/>
          </p:nvSpPr>
          <p:spPr>
            <a:xfrm flipH="1">
              <a:off x="6984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"/>
            <p:cNvSpPr/>
            <p:nvPr/>
          </p:nvSpPr>
          <p:spPr>
            <a:xfrm flipH="1">
              <a:off x="7686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"/>
            <p:cNvSpPr/>
            <p:nvPr/>
          </p:nvSpPr>
          <p:spPr>
            <a:xfrm flipH="1">
              <a:off x="6624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" name=""/>
            <p:cNvSpPr/>
            <p:nvPr/>
          </p:nvSpPr>
          <p:spPr>
            <a:xfrm flipH="1">
              <a:off x="7326000" y="4895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"/>
            <p:cNvSpPr/>
            <p:nvPr/>
          </p:nvSpPr>
          <p:spPr>
            <a:xfrm flipH="1">
              <a:off x="5922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"/>
            <p:cNvSpPr/>
            <p:nvPr/>
          </p:nvSpPr>
          <p:spPr>
            <a:xfrm flipH="1">
              <a:off x="6282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"/>
            <p:cNvSpPr/>
            <p:nvPr/>
          </p:nvSpPr>
          <p:spPr>
            <a:xfrm flipH="1">
              <a:off x="5238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"/>
            <p:cNvSpPr/>
            <p:nvPr/>
          </p:nvSpPr>
          <p:spPr>
            <a:xfrm flipH="1">
              <a:off x="4878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"/>
            <p:cNvSpPr/>
            <p:nvPr/>
          </p:nvSpPr>
          <p:spPr>
            <a:xfrm flipH="1">
              <a:off x="5580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"/>
            <p:cNvSpPr/>
            <p:nvPr/>
          </p:nvSpPr>
          <p:spPr>
            <a:xfrm flipH="1">
              <a:off x="3852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"/>
            <p:cNvSpPr/>
            <p:nvPr/>
          </p:nvSpPr>
          <p:spPr>
            <a:xfrm flipH="1">
              <a:off x="4536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"/>
            <p:cNvSpPr/>
            <p:nvPr/>
          </p:nvSpPr>
          <p:spPr>
            <a:xfrm flipH="1">
              <a:off x="4176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"/>
            <p:cNvSpPr/>
            <p:nvPr/>
          </p:nvSpPr>
          <p:spPr>
            <a:xfrm flipH="1">
              <a:off x="2772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"/>
            <p:cNvSpPr/>
            <p:nvPr/>
          </p:nvSpPr>
          <p:spPr>
            <a:xfrm flipH="1">
              <a:off x="3474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"/>
            <p:cNvSpPr/>
            <p:nvPr/>
          </p:nvSpPr>
          <p:spPr>
            <a:xfrm flipH="1">
              <a:off x="2448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"/>
            <p:cNvSpPr/>
            <p:nvPr/>
          </p:nvSpPr>
          <p:spPr>
            <a:xfrm flipH="1">
              <a:off x="3150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"/>
            <p:cNvSpPr/>
            <p:nvPr/>
          </p:nvSpPr>
          <p:spPr>
            <a:xfrm flipH="1">
              <a:off x="1746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"/>
            <p:cNvSpPr/>
            <p:nvPr/>
          </p:nvSpPr>
          <p:spPr>
            <a:xfrm flipH="1">
              <a:off x="2070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"/>
            <p:cNvSpPr/>
            <p:nvPr/>
          </p:nvSpPr>
          <p:spPr>
            <a:xfrm flipH="1">
              <a:off x="1044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"/>
            <p:cNvSpPr/>
            <p:nvPr/>
          </p:nvSpPr>
          <p:spPr>
            <a:xfrm flipH="1">
              <a:off x="1368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"/>
            <p:cNvSpPr/>
            <p:nvPr/>
          </p:nvSpPr>
          <p:spPr>
            <a:xfrm flipH="1">
              <a:off x="-36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"/>
            <p:cNvSpPr/>
            <p:nvPr/>
          </p:nvSpPr>
          <p:spPr>
            <a:xfrm flipH="1">
              <a:off x="666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"/>
            <p:cNvSpPr/>
            <p:nvPr/>
          </p:nvSpPr>
          <p:spPr>
            <a:xfrm flipH="1">
              <a:off x="-360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"/>
            <p:cNvSpPr/>
            <p:nvPr/>
          </p:nvSpPr>
          <p:spPr>
            <a:xfrm flipH="1">
              <a:off x="342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"/>
            <p:cNvSpPr/>
            <p:nvPr/>
          </p:nvSpPr>
          <p:spPr>
            <a:xfrm flipH="1">
              <a:off x="9090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80000" y="360000"/>
            <a:ext cx="7740000" cy="14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AR" sz="3300" spc="-1" strike="noStrike">
                <a:latin typeface="Arial"/>
              </a:rPr>
              <a:t>Pulse para editar el formato del texto de título</a:t>
            </a:r>
            <a:endParaRPr b="0" lang="es-AR" sz="33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620000"/>
            <a:ext cx="907164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Pulse para editar el formato de texto del esquema</a:t>
            </a:r>
            <a:endParaRPr b="0" lang="es-AR" sz="2400" spc="-1" strike="noStrike"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100" spc="-1" strike="noStrike">
                <a:latin typeface="Arial"/>
              </a:rPr>
              <a:t>Segundo nivel del esquema</a:t>
            </a:r>
            <a:endParaRPr b="0" lang="es-AR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Tercer nivel del esquema</a:t>
            </a:r>
            <a:endParaRPr b="0" lang="es-AR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500" spc="-1" strike="noStrike">
                <a:latin typeface="Arial"/>
              </a:rPr>
              <a:t>Cuarto nivel del esquema</a:t>
            </a:r>
            <a:endParaRPr b="0" lang="es-AR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500" spc="-1" strike="noStrike">
                <a:latin typeface="Arial"/>
              </a:rPr>
              <a:t>Quinto nivel del esquema</a:t>
            </a:r>
            <a:endParaRPr b="0" lang="es-AR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500" spc="-1" strike="noStrike">
                <a:latin typeface="Arial"/>
              </a:rPr>
              <a:t>Sexto nivel del esquema</a:t>
            </a:r>
            <a:endParaRPr b="0" lang="es-AR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500" spc="-1" strike="noStrike">
                <a:latin typeface="Arial"/>
              </a:rPr>
              <a:t>Séptimo nivel del esquema</a:t>
            </a:r>
            <a:endParaRPr b="0" lang="es-AR" sz="1500" spc="-1" strike="noStrike"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-414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990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2394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1692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3096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/>
          <p:nvPr/>
        </p:nvSpPr>
        <p:spPr>
          <a:xfrm>
            <a:off x="4500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>
            <a:off x="3798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>
            <a:off x="5202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>
            <a:off x="6606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>
            <a:off x="5904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/>
          <p:nvPr/>
        </p:nvSpPr>
        <p:spPr>
          <a:xfrm>
            <a:off x="7308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/>
          <p:nvPr/>
        </p:nvSpPr>
        <p:spPr>
          <a:xfrm>
            <a:off x="8010000" y="-52056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>
            <a:off x="9414000" y="-52056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"/>
          <p:cNvSpPr/>
          <p:nvPr/>
        </p:nvSpPr>
        <p:spPr>
          <a:xfrm>
            <a:off x="8712000" y="-52056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"/>
          <p:cNvSpPr/>
          <p:nvPr/>
        </p:nvSpPr>
        <p:spPr>
          <a:xfrm>
            <a:off x="288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" descr=""/>
          <p:cNvPicPr/>
          <p:nvPr/>
        </p:nvPicPr>
        <p:blipFill>
          <a:blip r:embed="rId2">
            <a:alphaModFix amt="70000"/>
          </a:blip>
          <a:stretch/>
        </p:blipFill>
        <p:spPr>
          <a:xfrm>
            <a:off x="180000" y="5108400"/>
            <a:ext cx="9821160" cy="561600"/>
          </a:xfrm>
          <a:prstGeom prst="rect">
            <a:avLst/>
          </a:prstGeom>
          <a:ln w="18000">
            <a:noFill/>
          </a:ln>
        </p:spPr>
      </p:pic>
      <p:pic>
        <p:nvPicPr>
          <p:cNvPr id="79" name="" descr=""/>
          <p:cNvPicPr/>
          <p:nvPr/>
        </p:nvPicPr>
        <p:blipFill>
          <a:blip r:embed="rId3">
            <a:alphaModFix amt="70000"/>
          </a:blip>
          <a:stretch/>
        </p:blipFill>
        <p:spPr>
          <a:xfrm rot="28800">
            <a:off x="-157320" y="187200"/>
            <a:ext cx="1502640" cy="1127520"/>
          </a:xfrm>
          <a:prstGeom prst="rect">
            <a:avLst/>
          </a:prstGeom>
          <a:ln w="18000">
            <a:noFill/>
          </a:ln>
        </p:spPr>
      </p:pic>
      <p:pic>
        <p:nvPicPr>
          <p:cNvPr id="80" name="" descr=""/>
          <p:cNvPicPr/>
          <p:nvPr/>
        </p:nvPicPr>
        <p:blipFill>
          <a:blip r:embed="rId4">
            <a:alphaModFix amt="70000"/>
          </a:blip>
          <a:stretch/>
        </p:blipFill>
        <p:spPr>
          <a:xfrm>
            <a:off x="8640000" y="181440"/>
            <a:ext cx="954000" cy="954000"/>
          </a:xfrm>
          <a:prstGeom prst="rect">
            <a:avLst/>
          </a:prstGeom>
          <a:ln w="1800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"/>
          <p:cNvGrpSpPr/>
          <p:nvPr/>
        </p:nvGrpSpPr>
        <p:grpSpPr>
          <a:xfrm>
            <a:off x="-360000" y="4896000"/>
            <a:ext cx="10854000" cy="1260360"/>
            <a:chOff x="-360000" y="4896000"/>
            <a:chExt cx="10854000" cy="1260360"/>
          </a:xfrm>
        </p:grpSpPr>
        <p:sp>
          <p:nvSpPr>
            <p:cNvPr id="118" name=""/>
            <p:cNvSpPr/>
            <p:nvPr/>
          </p:nvSpPr>
          <p:spPr>
            <a:xfrm flipH="1">
              <a:off x="9432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"/>
            <p:cNvSpPr/>
            <p:nvPr/>
          </p:nvSpPr>
          <p:spPr>
            <a:xfrm flipH="1">
              <a:off x="9792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"/>
            <p:cNvSpPr/>
            <p:nvPr/>
          </p:nvSpPr>
          <p:spPr>
            <a:xfrm flipH="1">
              <a:off x="8028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"/>
            <p:cNvSpPr/>
            <p:nvPr/>
          </p:nvSpPr>
          <p:spPr>
            <a:xfrm flipH="1">
              <a:off x="8730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"/>
            <p:cNvSpPr/>
            <p:nvPr/>
          </p:nvSpPr>
          <p:spPr>
            <a:xfrm flipH="1">
              <a:off x="8388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"/>
            <p:cNvSpPr/>
            <p:nvPr/>
          </p:nvSpPr>
          <p:spPr>
            <a:xfrm flipH="1">
              <a:off x="6984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"/>
            <p:cNvSpPr/>
            <p:nvPr/>
          </p:nvSpPr>
          <p:spPr>
            <a:xfrm flipH="1">
              <a:off x="7686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"/>
            <p:cNvSpPr/>
            <p:nvPr/>
          </p:nvSpPr>
          <p:spPr>
            <a:xfrm flipH="1">
              <a:off x="6624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"/>
            <p:cNvSpPr/>
            <p:nvPr/>
          </p:nvSpPr>
          <p:spPr>
            <a:xfrm flipH="1">
              <a:off x="7326000" y="4896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"/>
            <p:cNvSpPr/>
            <p:nvPr/>
          </p:nvSpPr>
          <p:spPr>
            <a:xfrm flipH="1">
              <a:off x="5922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"/>
            <p:cNvSpPr/>
            <p:nvPr/>
          </p:nvSpPr>
          <p:spPr>
            <a:xfrm flipH="1">
              <a:off x="6282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"/>
            <p:cNvSpPr/>
            <p:nvPr/>
          </p:nvSpPr>
          <p:spPr>
            <a:xfrm flipH="1">
              <a:off x="5238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"/>
            <p:cNvSpPr/>
            <p:nvPr/>
          </p:nvSpPr>
          <p:spPr>
            <a:xfrm flipH="1">
              <a:off x="4878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"/>
            <p:cNvSpPr/>
            <p:nvPr/>
          </p:nvSpPr>
          <p:spPr>
            <a:xfrm flipH="1">
              <a:off x="5580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"/>
            <p:cNvSpPr/>
            <p:nvPr/>
          </p:nvSpPr>
          <p:spPr>
            <a:xfrm flipH="1">
              <a:off x="3852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"/>
            <p:cNvSpPr/>
            <p:nvPr/>
          </p:nvSpPr>
          <p:spPr>
            <a:xfrm flipH="1">
              <a:off x="4536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"/>
            <p:cNvSpPr/>
            <p:nvPr/>
          </p:nvSpPr>
          <p:spPr>
            <a:xfrm flipH="1">
              <a:off x="4176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"/>
            <p:cNvSpPr/>
            <p:nvPr/>
          </p:nvSpPr>
          <p:spPr>
            <a:xfrm flipH="1">
              <a:off x="2772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"/>
            <p:cNvSpPr/>
            <p:nvPr/>
          </p:nvSpPr>
          <p:spPr>
            <a:xfrm flipH="1">
              <a:off x="3474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"/>
            <p:cNvSpPr/>
            <p:nvPr/>
          </p:nvSpPr>
          <p:spPr>
            <a:xfrm flipH="1">
              <a:off x="2448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"/>
            <p:cNvSpPr/>
            <p:nvPr/>
          </p:nvSpPr>
          <p:spPr>
            <a:xfrm flipH="1">
              <a:off x="3150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"/>
            <p:cNvSpPr/>
            <p:nvPr/>
          </p:nvSpPr>
          <p:spPr>
            <a:xfrm flipH="1">
              <a:off x="1746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"/>
            <p:cNvSpPr/>
            <p:nvPr/>
          </p:nvSpPr>
          <p:spPr>
            <a:xfrm flipH="1">
              <a:off x="2070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"/>
            <p:cNvSpPr/>
            <p:nvPr/>
          </p:nvSpPr>
          <p:spPr>
            <a:xfrm flipH="1">
              <a:off x="1044000" y="491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"/>
            <p:cNvSpPr/>
            <p:nvPr/>
          </p:nvSpPr>
          <p:spPr>
            <a:xfrm flipH="1">
              <a:off x="1368000" y="545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"/>
            <p:cNvSpPr/>
            <p:nvPr/>
          </p:nvSpPr>
          <p:spPr>
            <a:xfrm flipH="1">
              <a:off x="-36000" y="545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"/>
            <p:cNvSpPr/>
            <p:nvPr/>
          </p:nvSpPr>
          <p:spPr>
            <a:xfrm flipH="1">
              <a:off x="666000" y="545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"/>
            <p:cNvSpPr/>
            <p:nvPr/>
          </p:nvSpPr>
          <p:spPr>
            <a:xfrm flipH="1">
              <a:off x="-360000" y="491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"/>
            <p:cNvSpPr/>
            <p:nvPr/>
          </p:nvSpPr>
          <p:spPr>
            <a:xfrm flipH="1">
              <a:off x="342000" y="491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"/>
            <p:cNvSpPr/>
            <p:nvPr/>
          </p:nvSpPr>
          <p:spPr>
            <a:xfrm flipH="1">
              <a:off x="9090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AR" sz="3300" spc="-1" strike="noStrike">
                <a:latin typeface="Arial"/>
              </a:rPr>
              <a:t>Pulse para editar el formato del texto de título</a:t>
            </a:r>
            <a:endParaRPr b="0" lang="es-AR" sz="33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Pulse para editar el formato de texto del esquema</a:t>
            </a:r>
            <a:endParaRPr b="0" lang="es-AR" sz="2400" spc="-1" strike="noStrike"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100" spc="-1" strike="noStrike">
                <a:latin typeface="Arial"/>
              </a:rPr>
              <a:t>Segundo nivel del esquema</a:t>
            </a:r>
            <a:endParaRPr b="0" lang="es-AR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Tercer nivel del esquema</a:t>
            </a:r>
            <a:endParaRPr b="0" lang="es-AR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500" spc="-1" strike="noStrike">
                <a:latin typeface="Arial"/>
              </a:rPr>
              <a:t>Cuarto nivel del esquema</a:t>
            </a:r>
            <a:endParaRPr b="0" lang="es-AR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500" spc="-1" strike="noStrike">
                <a:latin typeface="Arial"/>
              </a:rPr>
              <a:t>Quinto nivel del esquema</a:t>
            </a:r>
            <a:endParaRPr b="0" lang="es-AR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500" spc="-1" strike="noStrike">
                <a:latin typeface="Arial"/>
              </a:rPr>
              <a:t>Sexto nivel del esquema</a:t>
            </a:r>
            <a:endParaRPr b="0" lang="es-AR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500" spc="-1" strike="noStrike">
                <a:latin typeface="Arial"/>
              </a:rPr>
              <a:t>Séptimo nivel del esquema</a:t>
            </a:r>
            <a:endParaRPr b="0" lang="es-AR" sz="1500" spc="-1" strike="noStrike">
              <a:latin typeface="Arial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342000" y="4914360"/>
            <a:ext cx="24012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AR" sz="1400" spc="-1" strike="noStrike">
                <a:latin typeface="Arial"/>
              </a:rPr>
              <a:t>&lt;fecha/hora&gt;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2744640" y="4914000"/>
            <a:ext cx="4581000" cy="70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AR" sz="1400" spc="-1" strike="noStrike">
                <a:latin typeface="Arial"/>
              </a:rPr>
              <a:t>&lt;pie de página&gt;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8494200" y="4914000"/>
            <a:ext cx="11430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fld id="{F83DBCB5-6F9B-465A-AA64-0F2AD96A9D11}" type="slidenum">
              <a:rPr b="0" lang="es-AR" sz="1400" spc="-1" strike="noStrike">
                <a:latin typeface="Arial"/>
              </a:rPr>
              <a:t>&lt;número&gt;</a:t>
            </a:fld>
            <a:endParaRPr b="0" lang="es-AR" sz="1400" spc="-1" strike="noStrike"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2">
            <a:alphaModFix amt="70000"/>
          </a:blip>
          <a:stretch/>
        </p:blipFill>
        <p:spPr>
          <a:xfrm rot="28200">
            <a:off x="8284680" y="4749840"/>
            <a:ext cx="1610280" cy="1208160"/>
          </a:xfrm>
          <a:prstGeom prst="rect">
            <a:avLst/>
          </a:prstGeom>
          <a:ln w="18000">
            <a:noFill/>
          </a:ln>
        </p:spPr>
      </p:pic>
      <p:pic>
        <p:nvPicPr>
          <p:cNvPr id="154" name="" descr=""/>
          <p:cNvPicPr/>
          <p:nvPr/>
        </p:nvPicPr>
        <p:blipFill>
          <a:blip r:embed="rId3">
            <a:alphaModFix amt="70000"/>
          </a:blip>
          <a:stretch/>
        </p:blipFill>
        <p:spPr>
          <a:xfrm>
            <a:off x="7200000" y="4743360"/>
            <a:ext cx="1134000" cy="1134000"/>
          </a:xfrm>
          <a:prstGeom prst="rect">
            <a:avLst/>
          </a:prstGeom>
          <a:ln w="1800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texto del 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s-AR" sz="1400" spc="-1" strike="noStrike">
                <a:latin typeface="Arial"/>
              </a:defRPr>
            </a:lvl1pPr>
          </a:lstStyle>
          <a:p>
            <a:r>
              <a:rPr b="0" lang="es-AR" sz="1400" spc="-1" strike="noStrike">
                <a:latin typeface="Arial"/>
              </a:rPr>
              <a:t>&lt;fecha/hora&gt;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s-AR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s-AR" sz="1400" spc="-1" strike="noStrike">
                <a:latin typeface="Arial"/>
              </a:rPr>
              <a:t>&lt;pie de página&gt;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s-AR" sz="1400" spc="-1" strike="noStrike">
                <a:latin typeface="Arial"/>
              </a:defRPr>
            </a:lvl1pPr>
          </a:lstStyle>
          <a:p>
            <a:pPr algn="r">
              <a:buNone/>
            </a:pPr>
            <a:fld id="{28591398-0FEC-48A9-AAE7-AB03ADE88807}" type="slidenum">
              <a:rPr b="0" lang="es-AR" sz="1400" spc="-1" strike="noStrike">
                <a:latin typeface="Arial"/>
              </a:rPr>
              <a:t>&lt;número&gt;</a:t>
            </a:fld>
            <a:endParaRPr b="0" lang="es-AR" sz="1400" spc="-1" strike="noStrike"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2">
            <a:alphaModFix amt="70000"/>
          </a:blip>
          <a:stretch/>
        </p:blipFill>
        <p:spPr>
          <a:xfrm>
            <a:off x="4446000" y="4320000"/>
            <a:ext cx="1134000" cy="1134000"/>
          </a:xfrm>
          <a:prstGeom prst="rect">
            <a:avLst/>
          </a:prstGeom>
          <a:ln w="18000">
            <a:noFill/>
          </a:ln>
        </p:spPr>
      </p:pic>
      <p:pic>
        <p:nvPicPr>
          <p:cNvPr id="197" name="" descr=""/>
          <p:cNvPicPr/>
          <p:nvPr/>
        </p:nvPicPr>
        <p:blipFill>
          <a:blip r:embed="rId3">
            <a:alphaModFix amt="70000"/>
          </a:blip>
          <a:stretch/>
        </p:blipFill>
        <p:spPr>
          <a:xfrm>
            <a:off x="-39600" y="0"/>
            <a:ext cx="10755720" cy="5727960"/>
          </a:xfrm>
          <a:prstGeom prst="rect">
            <a:avLst/>
          </a:prstGeom>
          <a:ln w="1800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texto del </a:t>
            </a:r>
            <a:r>
              <a:rPr b="0" lang="es-AR" sz="3200" spc="-1" strike="noStrike">
                <a:latin typeface="Arial"/>
              </a:rPr>
              <a:t>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s-AR" sz="1400" spc="-1" strike="noStrike">
                <a:latin typeface="Arial"/>
              </a:defRPr>
            </a:lvl1pPr>
          </a:lstStyle>
          <a:p>
            <a:r>
              <a:rPr b="0" lang="es-AR" sz="1400" spc="-1" strike="noStrike">
                <a:latin typeface="Arial"/>
              </a:rPr>
              <a:t>&lt;fecha/hora&gt;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s-AR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s-AR" sz="1400" spc="-1" strike="noStrike">
                <a:latin typeface="Arial"/>
              </a:rPr>
              <a:t>&lt;pie de página&gt;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s-AR" sz="1400" spc="-1" strike="noStrike">
                <a:latin typeface="Arial"/>
              </a:defRPr>
            </a:lvl1pPr>
          </a:lstStyle>
          <a:p>
            <a:pPr algn="r">
              <a:buNone/>
            </a:pPr>
            <a:fld id="{179311F8-B9C3-457F-84E1-B49777B4A0C4}" type="slidenum">
              <a:rPr b="0" lang="es-AR" sz="1400" spc="-1" strike="noStrike">
                <a:latin typeface="Arial"/>
              </a:rPr>
              <a:t>&lt;número&gt;</a:t>
            </a:fld>
            <a:endParaRPr b="0" lang="es-AR" sz="1400" spc="-1" strike="noStrike"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2">
            <a:alphaModFix amt="70000"/>
          </a:blip>
          <a:stretch/>
        </p:blipFill>
        <p:spPr>
          <a:xfrm>
            <a:off x="8460000" y="3906000"/>
            <a:ext cx="1134000" cy="1134000"/>
          </a:xfrm>
          <a:prstGeom prst="rect">
            <a:avLst/>
          </a:prstGeom>
          <a:ln w="1800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"/>
          <p:cNvSpPr/>
          <p:nvPr/>
        </p:nvSpPr>
        <p:spPr>
          <a:xfrm>
            <a:off x="0" y="0"/>
            <a:ext cx="10080000" cy="5669640"/>
          </a:xfrm>
          <a:prstGeom prst="rect">
            <a:avLst/>
          </a:prstGeom>
          <a:solidFill>
            <a:srgbClr val="66666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"/>
          <p:cNvSpPr/>
          <p:nvPr/>
        </p:nvSpPr>
        <p:spPr>
          <a:xfrm>
            <a:off x="270000" y="180000"/>
            <a:ext cx="9540000" cy="486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PlaceHolder 1"/>
          <p:cNvSpPr>
            <a:spLocks noGrp="1"/>
          </p:cNvSpPr>
          <p:nvPr>
            <p:ph type="body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txBody>
          <a:bodyPr lIns="0" rIns="0" tIns="0" bIns="0" anchor="t">
            <a:noAutofit/>
          </a:bodyPr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Pulse para editar el formato de texto del esquema</a:t>
            </a:r>
            <a:endParaRPr b="0" lang="es-AR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Segundo nivel del esquema</a:t>
            </a:r>
            <a:endParaRPr b="0" lang="es-AR" sz="2000" spc="-1" strike="noStrike"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91d93f"/>
              </a:buClr>
              <a:buSzPct val="45000"/>
              <a:buFont typeface="Wingdings 2" charset="2"/>
              <a:buChar char=""/>
            </a:pPr>
            <a:r>
              <a:rPr b="0" lang="es-AR" sz="2000" spc="-1" strike="noStrike">
                <a:latin typeface="Arial"/>
              </a:rPr>
              <a:t>Tercer nivel del esquema</a:t>
            </a:r>
            <a:endParaRPr b="0" lang="es-AR" sz="2000" spc="-1" strike="noStrike">
              <a:latin typeface="Arial"/>
            </a:endParaRPr>
          </a:p>
          <a:p>
            <a:pPr lvl="3" marL="1728000" indent="-216000">
              <a:spcAft>
                <a:spcPts val="420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279" name=""/>
          <p:cNvSpPr/>
          <p:nvPr/>
        </p:nvSpPr>
        <p:spPr>
          <a:xfrm>
            <a:off x="7920000" y="90000"/>
            <a:ext cx="900000" cy="1170000"/>
          </a:xfrm>
          <a:prstGeom prst="rect">
            <a:avLst/>
          </a:pr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"/>
          <p:cNvSpPr/>
          <p:nvPr/>
        </p:nvSpPr>
        <p:spPr>
          <a:xfrm>
            <a:off x="90000" y="450000"/>
            <a:ext cx="9090000" cy="630000"/>
          </a:xfrm>
          <a:prstGeom prst="rect">
            <a:avLst/>
          </a:pr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PlaceHolder 2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AR" sz="2700" spc="-1" strike="noStrike">
                <a:latin typeface="Arial"/>
              </a:rPr>
              <a:t>Pulse para editar el formato del texto de título</a:t>
            </a:r>
            <a:endParaRPr b="0" lang="es-AR" sz="2700" spc="-1" strike="noStrike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dt" idx="7"/>
          </p:nvPr>
        </p:nvSpPr>
        <p:spPr>
          <a:xfrm>
            <a:off x="504000" y="516492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s-AR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r>
              <a:rPr b="0" lang="es-AR" sz="1400" spc="-1" strike="noStrike">
                <a:solidFill>
                  <a:srgbClr val="eeeeee"/>
                </a:solidFill>
                <a:latin typeface="Arial"/>
              </a:rPr>
              <a:t>&lt;fecha/hora&gt;</a:t>
            </a:r>
            <a:endParaRPr b="0" lang="es-AR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ftr" idx="8"/>
          </p:nvPr>
        </p:nvSpPr>
        <p:spPr>
          <a:xfrm>
            <a:off x="3447360" y="516492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s-AR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s-AR" sz="1400" spc="-1" strike="noStrike">
                <a:solidFill>
                  <a:srgbClr val="eeeeee"/>
                </a:solidFill>
                <a:latin typeface="Arial"/>
              </a:rPr>
              <a:t>&lt;pie de página&gt;</a:t>
            </a:r>
            <a:endParaRPr b="0" lang="es-AR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 type="sldNum" idx="9"/>
          </p:nvPr>
        </p:nvSpPr>
        <p:spPr>
          <a:xfrm>
            <a:off x="7227000" y="516492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s-AR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algn="r">
              <a:buNone/>
            </a:pPr>
            <a:fld id="{835F92B3-1478-41EC-8287-9585DE38A58E}" type="slidenum">
              <a:rPr b="0" lang="es-AR" sz="1400" spc="-1" strike="noStrike">
                <a:solidFill>
                  <a:srgbClr val="eeeeee"/>
                </a:solidFill>
                <a:latin typeface="Arial"/>
              </a:rPr>
              <a:t>&lt;número&gt;</a:t>
            </a:fld>
            <a:endParaRPr b="0" lang="es-AR" sz="14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540000" y="1980000"/>
            <a:ext cx="900000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2700" spc="-1" strike="noStrike"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subTitle"/>
          </p:nvPr>
        </p:nvSpPr>
        <p:spPr>
          <a:xfrm>
            <a:off x="540000" y="342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300" spc="-1" strike="noStrike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Application>LibreOffice/7.3.4.2$Linux_X86_64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2022-06-26T11:46:21Z</dcterms:created>
  <dc:creator/>
  <dc:description/>
  <dc:language>es-AR</dc:language>
  <cp:lastModifiedBy/>
  <dcterms:modified xsi:type="dcterms:W3CDTF">2022-06-26T12:22:52Z</dcterms:modified>
  <cp:revision>5</cp:revision>
  <dc:subject/>
  <dc:title>Beehive</dc:title>
</cp:coreProperties>
</file>