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9.png" ContentType="image/png"/>
  <Override PartName="/ppt/media/image8.png" ContentType="image/pn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13.jpeg" ContentType="image/jpeg"/>
  <Override PartName="/ppt/media/image23.png" ContentType="image/png"/>
  <Override PartName="/ppt/media/image4.png" ContentType="image/png"/>
  <Override PartName="/ppt/media/image24.png" ContentType="image/png"/>
  <Override PartName="/ppt/media/image1.jpeg" ContentType="image/jpeg"/>
  <Override PartName="/ppt/media/image5.png" ContentType="image/png"/>
  <Override PartName="/ppt/media/image10.png" ContentType="image/png"/>
  <Override PartName="/ppt/media/image22.png" ContentType="image/png"/>
  <Override PartName="/ppt/media/image21.jpeg" ContentType="image/jpeg"/>
  <Override PartName="/ppt/media/image16.png" ContentType="image/png"/>
  <Override PartName="/ppt/media/image19.png" ContentType="image/png"/>
  <Override PartName="/ppt/media/image15.png" ContentType="image/png"/>
  <Override PartName="/ppt/media/image14.png" ContentType="image/png"/>
  <Override PartName="/ppt/media/image3.png" ContentType="image/png"/>
  <Override PartName="/ppt/media/image17.jpeg" ContentType="image/jpeg"/>
  <Override PartName="/ppt/media/image25.png" ContentType="image/png"/>
  <Override PartName="/ppt/media/image2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1.jpe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9900000" y="4860000"/>
            <a:ext cx="179964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D3A27B2C-0F4D-4815-9352-2DD7D5C7498D}" type="slidecount">
              <a:rPr b="0" lang="es-AR" sz="2400" spc="-1" strike="noStrike">
                <a:latin typeface="Times New Roman"/>
              </a:rPr>
              <a:t>6</a:t>
            </a:fld>
            <a:endParaRPr b="0" lang="es-AR" sz="2400" spc="-1" strike="noStrike">
              <a:latin typeface="Arial"/>
            </a:endParaRPr>
          </a:p>
        </p:txBody>
      </p:sp>
      <p:pic>
        <p:nvPicPr>
          <p:cNvPr id="1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0520" cy="1180800"/>
          </a:xfrm>
          <a:prstGeom prst="rect">
            <a:avLst/>
          </a:prstGeom>
          <a:ln w="0">
            <a:noFill/>
          </a:ln>
        </p:spPr>
      </p:pic>
      <p:pic>
        <p:nvPicPr>
          <p:cNvPr id="2" name="Imagen 6" descr=""/>
          <p:cNvPicPr/>
          <p:nvPr/>
        </p:nvPicPr>
        <p:blipFill>
          <a:blip r:embed="rId4"/>
          <a:stretch/>
        </p:blipFill>
        <p:spPr>
          <a:xfrm>
            <a:off x="690120" y="5774400"/>
            <a:ext cx="2640240" cy="608400"/>
          </a:xfrm>
          <a:prstGeom prst="rect">
            <a:avLst/>
          </a:prstGeom>
          <a:ln w="0">
            <a:noFill/>
          </a:ln>
        </p:spPr>
      </p:pic>
      <p:pic>
        <p:nvPicPr>
          <p:cNvPr id="3" name="Imagen 7" descr=""/>
          <p:cNvPicPr/>
          <p:nvPr/>
        </p:nvPicPr>
        <p:blipFill>
          <a:blip r:embed="rId5"/>
          <a:stretch/>
        </p:blipFill>
        <p:spPr>
          <a:xfrm>
            <a:off x="9820440" y="5774400"/>
            <a:ext cx="712080" cy="564120"/>
          </a:xfrm>
          <a:prstGeom prst="rect">
            <a:avLst/>
          </a:prstGeom>
          <a:ln w="0">
            <a:noFill/>
          </a:ln>
        </p:spPr>
      </p:pic>
      <p:pic>
        <p:nvPicPr>
          <p:cNvPr id="4" name="Imagen 8" descr=""/>
          <p:cNvPicPr/>
          <p:nvPr/>
        </p:nvPicPr>
        <p:blipFill>
          <a:blip r:embed="rId6"/>
          <a:stretch/>
        </p:blipFill>
        <p:spPr>
          <a:xfrm>
            <a:off x="10671840" y="5774400"/>
            <a:ext cx="586080" cy="515520"/>
          </a:xfrm>
          <a:prstGeom prst="rect">
            <a:avLst/>
          </a:prstGeom>
          <a:ln w="0">
            <a:noFill/>
          </a:ln>
        </p:spPr>
      </p:pic>
      <p:pic>
        <p:nvPicPr>
          <p:cNvPr id="5" name="Imagen 9" descr=""/>
          <p:cNvPicPr/>
          <p:nvPr/>
        </p:nvPicPr>
        <p:blipFill>
          <a:blip r:embed="rId7"/>
          <a:stretch/>
        </p:blipFill>
        <p:spPr>
          <a:xfrm>
            <a:off x="542520" y="417960"/>
            <a:ext cx="2258640" cy="2033640"/>
          </a:xfrm>
          <a:prstGeom prst="rect">
            <a:avLst/>
          </a:prstGeom>
          <a:ln w="0">
            <a:noFill/>
          </a:ln>
        </p:spPr>
      </p:pic>
      <p:sp>
        <p:nvSpPr>
          <p:cNvPr id="6" name="CustomShape 1"/>
          <p:cNvSpPr/>
          <p:nvPr/>
        </p:nvSpPr>
        <p:spPr>
          <a:xfrm>
            <a:off x="6264000" y="3600000"/>
            <a:ext cx="503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texto del esquema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9900000" y="4860000"/>
            <a:ext cx="179964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C9E0409E-B4C1-4265-86B9-A3B1A82571EB}" type="slidecount">
              <a:rPr b="0" lang="es-AR" sz="2400" spc="-1" strike="noStrike">
                <a:latin typeface="Times New Roman"/>
              </a:rPr>
              <a:t>6</a:t>
            </a:fld>
            <a:endParaRPr b="0" lang="es-AR" sz="2400" spc="-1" strike="noStrike">
              <a:latin typeface="Arial"/>
            </a:endParaRPr>
          </a:p>
        </p:txBody>
      </p:sp>
      <p:pic>
        <p:nvPicPr>
          <p:cNvPr id="46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0520" cy="1180800"/>
          </a:xfrm>
          <a:prstGeom prst="rect">
            <a:avLst/>
          </a:prstGeom>
          <a:ln w="0">
            <a:noFill/>
          </a:ln>
        </p:spPr>
      </p:pic>
      <p:pic>
        <p:nvPicPr>
          <p:cNvPr id="47" name="Imagen 6" descr=""/>
          <p:cNvPicPr/>
          <p:nvPr/>
        </p:nvPicPr>
        <p:blipFill>
          <a:blip r:embed="rId4"/>
          <a:stretch/>
        </p:blipFill>
        <p:spPr>
          <a:xfrm>
            <a:off x="690120" y="5774400"/>
            <a:ext cx="2640240" cy="608400"/>
          </a:xfrm>
          <a:prstGeom prst="rect">
            <a:avLst/>
          </a:prstGeom>
          <a:ln w="0">
            <a:noFill/>
          </a:ln>
        </p:spPr>
      </p:pic>
      <p:pic>
        <p:nvPicPr>
          <p:cNvPr id="48" name="Imagen 7" descr=""/>
          <p:cNvPicPr/>
          <p:nvPr/>
        </p:nvPicPr>
        <p:blipFill>
          <a:blip r:embed="rId5"/>
          <a:stretch/>
        </p:blipFill>
        <p:spPr>
          <a:xfrm>
            <a:off x="9820440" y="5774400"/>
            <a:ext cx="712080" cy="564120"/>
          </a:xfrm>
          <a:prstGeom prst="rect">
            <a:avLst/>
          </a:prstGeom>
          <a:ln w="0">
            <a:noFill/>
          </a:ln>
        </p:spPr>
      </p:pic>
      <p:pic>
        <p:nvPicPr>
          <p:cNvPr id="49" name="Imagen 8" descr=""/>
          <p:cNvPicPr/>
          <p:nvPr/>
        </p:nvPicPr>
        <p:blipFill>
          <a:blip r:embed="rId6"/>
          <a:stretch/>
        </p:blipFill>
        <p:spPr>
          <a:xfrm>
            <a:off x="10671840" y="5774400"/>
            <a:ext cx="586080" cy="515520"/>
          </a:xfrm>
          <a:prstGeom prst="rect">
            <a:avLst/>
          </a:prstGeom>
          <a:ln w="0">
            <a:noFill/>
          </a:ln>
        </p:spPr>
      </p:pic>
      <p:pic>
        <p:nvPicPr>
          <p:cNvPr id="50" name="Imagen 9" descr=""/>
          <p:cNvPicPr/>
          <p:nvPr/>
        </p:nvPicPr>
        <p:blipFill>
          <a:blip r:embed="rId7"/>
          <a:stretch/>
        </p:blipFill>
        <p:spPr>
          <a:xfrm>
            <a:off x="542520" y="417960"/>
            <a:ext cx="2258640" cy="2033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6264000" y="3600000"/>
            <a:ext cx="503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0520" cy="1180800"/>
          </a:xfrm>
          <a:prstGeom prst="rect">
            <a:avLst/>
          </a:prstGeom>
          <a:ln w="0">
            <a:noFill/>
          </a:ln>
        </p:spPr>
      </p:pic>
      <p:pic>
        <p:nvPicPr>
          <p:cNvPr id="91" name="Imagen 10" descr=""/>
          <p:cNvPicPr/>
          <p:nvPr/>
        </p:nvPicPr>
        <p:blipFill>
          <a:blip r:embed="rId4"/>
          <a:stretch/>
        </p:blipFill>
        <p:spPr>
          <a:xfrm>
            <a:off x="554040" y="5866200"/>
            <a:ext cx="2640240" cy="608400"/>
          </a:xfrm>
          <a:prstGeom prst="rect">
            <a:avLst/>
          </a:prstGeom>
          <a:ln w="0">
            <a:noFill/>
          </a:ln>
        </p:spPr>
      </p:pic>
      <p:pic>
        <p:nvPicPr>
          <p:cNvPr id="92" name="Imagen 11" descr=""/>
          <p:cNvPicPr/>
          <p:nvPr/>
        </p:nvPicPr>
        <p:blipFill>
          <a:blip r:embed="rId5"/>
          <a:stretch/>
        </p:blipFill>
        <p:spPr>
          <a:xfrm>
            <a:off x="502560" y="489600"/>
            <a:ext cx="2258640" cy="203364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texto del esquema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texto del esquema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0520" cy="1180800"/>
          </a:xfrm>
          <a:prstGeom prst="rect">
            <a:avLst/>
          </a:prstGeom>
          <a:ln w="0">
            <a:noFill/>
          </a:ln>
        </p:spPr>
      </p:pic>
      <p:pic>
        <p:nvPicPr>
          <p:cNvPr id="133" name="Imagen 7" descr=""/>
          <p:cNvPicPr/>
          <p:nvPr/>
        </p:nvPicPr>
        <p:blipFill>
          <a:blip r:embed="rId4"/>
          <a:stretch/>
        </p:blipFill>
        <p:spPr>
          <a:xfrm>
            <a:off x="10177920" y="6323040"/>
            <a:ext cx="1617840" cy="372240"/>
          </a:xfrm>
          <a:prstGeom prst="rect">
            <a:avLst/>
          </a:prstGeom>
          <a:ln w="0">
            <a:noFill/>
          </a:ln>
        </p:spPr>
      </p:pic>
      <p:pic>
        <p:nvPicPr>
          <p:cNvPr id="134" name="Imagen 8" descr=""/>
          <p:cNvPicPr/>
          <p:nvPr/>
        </p:nvPicPr>
        <p:blipFill>
          <a:blip r:embed="rId5"/>
          <a:stretch/>
        </p:blipFill>
        <p:spPr>
          <a:xfrm>
            <a:off x="502560" y="6323400"/>
            <a:ext cx="1903680" cy="440280"/>
          </a:xfrm>
          <a:prstGeom prst="rect">
            <a:avLst/>
          </a:prstGeom>
          <a:ln w="0">
            <a:noFill/>
          </a:ln>
        </p:spPr>
      </p:pic>
      <p:sp>
        <p:nvSpPr>
          <p:cNvPr id="135" name="Line 1"/>
          <p:cNvSpPr/>
          <p:nvPr/>
        </p:nvSpPr>
        <p:spPr>
          <a:xfrm>
            <a:off x="502560" y="6245280"/>
            <a:ext cx="1122192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0520" cy="1180800"/>
          </a:xfrm>
          <a:prstGeom prst="rect">
            <a:avLst/>
          </a:prstGeom>
          <a:ln w="0">
            <a:noFill/>
          </a:ln>
        </p:spPr>
      </p:pic>
      <p:pic>
        <p:nvPicPr>
          <p:cNvPr id="175" name="Imagen 4" descr=""/>
          <p:cNvPicPr/>
          <p:nvPr/>
        </p:nvPicPr>
        <p:blipFill>
          <a:blip r:embed="rId4"/>
          <a:stretch/>
        </p:blipFill>
        <p:spPr>
          <a:xfrm>
            <a:off x="10177920" y="6323040"/>
            <a:ext cx="1617840" cy="372240"/>
          </a:xfrm>
          <a:prstGeom prst="rect">
            <a:avLst/>
          </a:prstGeom>
          <a:ln w="0">
            <a:noFill/>
          </a:ln>
        </p:spPr>
      </p:pic>
      <p:pic>
        <p:nvPicPr>
          <p:cNvPr id="176" name="Imagen 5" descr=""/>
          <p:cNvPicPr/>
          <p:nvPr/>
        </p:nvPicPr>
        <p:blipFill>
          <a:blip r:embed="rId5"/>
          <a:stretch/>
        </p:blipFill>
        <p:spPr>
          <a:xfrm>
            <a:off x="502560" y="6323400"/>
            <a:ext cx="1903680" cy="440280"/>
          </a:xfrm>
          <a:prstGeom prst="rect">
            <a:avLst/>
          </a:prstGeom>
          <a:ln w="0">
            <a:noFill/>
          </a:ln>
        </p:spPr>
      </p:pic>
      <p:sp>
        <p:nvSpPr>
          <p:cNvPr id="177" name="Line 1"/>
          <p:cNvSpPr/>
          <p:nvPr/>
        </p:nvSpPr>
        <p:spPr>
          <a:xfrm>
            <a:off x="502560" y="6245280"/>
            <a:ext cx="1122192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/>
          <p:nvPr/>
        </p:nvSpPr>
        <p:spPr>
          <a:xfrm>
            <a:off x="2016000" y="144000"/>
            <a:ext cx="928692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Shape 2"/>
          <p:cNvSpPr/>
          <p:nvPr/>
        </p:nvSpPr>
        <p:spPr>
          <a:xfrm>
            <a:off x="648000" y="1584000"/>
            <a:ext cx="10932840" cy="46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762280" y="273600"/>
            <a:ext cx="839664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264480" y="1871640"/>
            <a:ext cx="7945560" cy="17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90000"/>
              </a:lnSpc>
              <a:buNone/>
            </a:pPr>
            <a:r>
              <a:rPr b="1" lang="es-AR" sz="4500" spc="-1" strike="noStrike">
                <a:solidFill>
                  <a:srgbClr val="595959"/>
                </a:solidFill>
                <a:latin typeface="Calibri"/>
                <a:ea typeface="Open Sans"/>
              </a:rPr>
              <a:t>Título </a:t>
            </a:r>
            <a:endParaRPr b="0" lang="es-AR" sz="45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264480" y="3687480"/>
            <a:ext cx="7945560" cy="12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</a:pPr>
            <a:r>
              <a:rPr b="1" lang="es-AR" sz="2400" spc="-1" strike="noStrike">
                <a:solidFill>
                  <a:srgbClr val="595959"/>
                </a:solidFill>
                <a:latin typeface="Calibri"/>
                <a:ea typeface="Open Sans"/>
              </a:rPr>
              <a:t>Autor/es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863800" y="144000"/>
            <a:ext cx="7358760" cy="17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2232000" y="1872000"/>
            <a:ext cx="9780480" cy="356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240000" y="1260000"/>
            <a:ext cx="811152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s-AR" sz="3600" spc="-1" strike="noStrike">
                <a:solidFill>
                  <a:srgbClr val="538cd5"/>
                </a:solidFill>
                <a:latin typeface="Calibri"/>
                <a:ea typeface="Open Sans"/>
              </a:rPr>
              <a:t>Subtitulo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2304000" y="1604520"/>
            <a:ext cx="904752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  <a:ea typeface="Open Sans"/>
              </a:rPr>
              <a:t>Texto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700000" y="115560"/>
            <a:ext cx="87015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9880" y="457200"/>
            <a:ext cx="3930120" cy="15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Marcador de posición de imagen 2" descr=""/>
          <p:cNvPicPr/>
          <p:nvPr/>
        </p:nvPicPr>
        <p:blipFill>
          <a:blip r:embed="rId1"/>
          <a:stretch/>
        </p:blipFill>
        <p:spPr>
          <a:xfrm>
            <a:off x="5183280" y="987480"/>
            <a:ext cx="6170040" cy="487152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839880" y="2057400"/>
            <a:ext cx="3930120" cy="38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/>
          <p:nvPr/>
        </p:nvSpPr>
        <p:spPr>
          <a:xfrm>
            <a:off x="609480" y="273600"/>
            <a:ext cx="10971360" cy="53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090320" y="2754360"/>
            <a:ext cx="3686760" cy="10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s-AR" sz="5000" spc="-1" strike="noStrike">
                <a:solidFill>
                  <a:srgbClr val="538cd5"/>
                </a:solidFill>
                <a:latin typeface="Calibri"/>
                <a:ea typeface="Open Sans"/>
              </a:rPr>
              <a:t>¡GRACIAS!</a:t>
            </a:r>
            <a:endParaRPr b="0" lang="es-AR" sz="50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090320" y="4036320"/>
            <a:ext cx="3686760" cy="11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Contacto: </a:t>
            </a:r>
            <a:r>
              <a:rPr b="0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e-mail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1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Redes: </a:t>
            </a:r>
            <a:r>
              <a:rPr b="0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@mired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LibreOffice/7.3.4.2$Linux_X86_64 LibreOffice_project/30$Build-2</Application>
  <AppVersion>15.0000</AppVersion>
  <Words>14</Words>
  <Paragraphs>7</Paragraphs>
  <Company>Gobierno de Cordoba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2022-06-08T21:55:27Z</dcterms:created>
  <dc:creator>Ana Borgogno</dc:creator>
  <dc:description/>
  <dc:language>es-AR</dc:language>
  <cp:lastModifiedBy/>
  <dcterms:modified xsi:type="dcterms:W3CDTF">2022-06-26T12:47:26Z</dcterms:modified>
  <cp:revision>26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Panorámica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6</vt:i4>
  </property>
</Properties>
</file>