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76" r:id="rId13"/>
    <p:sldId id="274" r:id="rId14"/>
    <p:sldId id="275" r:id="rId15"/>
    <p:sldId id="272" r:id="rId16"/>
    <p:sldId id="277" r:id="rId17"/>
    <p:sldId id="278" r:id="rId18"/>
    <p:sldId id="27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nan Alperin" initials="HA" lastIdx="1" clrIdx="0">
    <p:extLst>
      <p:ext uri="{19B8F6BF-5375-455C-9EA6-DF929625EA0E}">
        <p15:presenceInfo xmlns:p15="http://schemas.microsoft.com/office/powerpoint/2012/main" userId="53934dd3a01d9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6762-BEC4-424F-AA07-B2B8DE7B0D67}" v="171" dt="2020-07-13T21:59:5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30T09:55:09.058" idx="1">
    <p:pos x="7247" y="220"/>
    <p:text>Censar 10M viviendas en un día, asumiendo que 1 censista puede censar 20 - 40 viviendas en 12hs de trabajo (según la longitud del formulario censal) se requieren 250 - 500m censistas, más toda la logísitica involucrada.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96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26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86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44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075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39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19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466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95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3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7DFF-5F1B-4566-B0D3-4B3A3737C997}" type="datetimeFigureOut">
              <a:rPr lang="es-AR" smtClean="0"/>
              <a:t>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C8B1-825F-4CD4-A0C7-172494A2F0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6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C67D4-8E5C-43A9-8227-7F8DAEB5F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  <a:t>Censo Nacional de Población, Hogares y Viviendas 2020.</a:t>
            </a:r>
            <a:b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</a:br>
            <a:b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</a:br>
            <a:r>
              <a:rPr lang="es-AR" sz="4000" b="1" i="1" dirty="0">
                <a:latin typeface="Segoe Print" panose="02000600000000000000" pitchFamily="2" charset="0"/>
                <a:cs typeface="Cavolini" panose="03000502040302020204" pitchFamily="66" charset="0"/>
              </a:rPr>
              <a:t>Segmentación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65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68D9B-3A92-40E5-9233-0525BD94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1" y="360028"/>
            <a:ext cx="752621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5400" b="1" dirty="0">
                <a:latin typeface="Segoe Print" panose="02000600000000000000" pitchFamily="2" charset="0"/>
              </a:rPr>
              <a:t>Algoritmos o Métodos</a:t>
            </a:r>
            <a:r>
              <a:rPr lang="es-AR" sz="5400" i="1" dirty="0">
                <a:latin typeface="Segoe Print" panose="02000600000000000000" pitchFamily="2" charset="0"/>
              </a:rPr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5ECEC0-8EE7-4728-8DF2-99C8C32C3389}"/>
              </a:ext>
            </a:extLst>
          </p:cNvPr>
          <p:cNvSpPr txBox="1"/>
          <p:nvPr/>
        </p:nvSpPr>
        <p:spPr>
          <a:xfrm>
            <a:off x="773721" y="1549141"/>
            <a:ext cx="5322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i="1" dirty="0">
                <a:latin typeface="Segoe Print" panose="02000600000000000000" pitchFamily="2" charset="0"/>
              </a:rPr>
              <a:t>Elementos disponibles,</a:t>
            </a:r>
            <a:br>
              <a:rPr lang="es-AR" sz="3200" i="1" dirty="0">
                <a:latin typeface="Segoe Print" panose="02000600000000000000" pitchFamily="2" charset="0"/>
              </a:rPr>
            </a:br>
            <a:r>
              <a:rPr lang="es-AR" sz="3200" i="1" dirty="0">
                <a:latin typeface="Segoe Print" panose="02000600000000000000" pitchFamily="2" charset="0"/>
              </a:rPr>
              <a:t>o agrupación elemental.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8AF56BA-F065-430E-BB60-E27A10EF39A7}"/>
              </a:ext>
            </a:extLst>
          </p:cNvPr>
          <p:cNvSpPr/>
          <p:nvPr/>
        </p:nvSpPr>
        <p:spPr>
          <a:xfrm>
            <a:off x="4372197" y="2676055"/>
            <a:ext cx="7287065" cy="3369847"/>
          </a:xfrm>
          <a:custGeom>
            <a:avLst/>
            <a:gdLst>
              <a:gd name="connsiteX0" fmla="*/ 0 w 7287065"/>
              <a:gd name="connsiteY0" fmla="*/ 561652 h 3369847"/>
              <a:gd name="connsiteX1" fmla="*/ 561652 w 7287065"/>
              <a:gd name="connsiteY1" fmla="*/ 0 h 3369847"/>
              <a:gd name="connsiteX2" fmla="*/ 6725413 w 7287065"/>
              <a:gd name="connsiteY2" fmla="*/ 0 h 3369847"/>
              <a:gd name="connsiteX3" fmla="*/ 7287065 w 7287065"/>
              <a:gd name="connsiteY3" fmla="*/ 561652 h 3369847"/>
              <a:gd name="connsiteX4" fmla="*/ 7287065 w 7287065"/>
              <a:gd name="connsiteY4" fmla="*/ 2808195 h 3369847"/>
              <a:gd name="connsiteX5" fmla="*/ 6725413 w 7287065"/>
              <a:gd name="connsiteY5" fmla="*/ 3369847 h 3369847"/>
              <a:gd name="connsiteX6" fmla="*/ 561652 w 7287065"/>
              <a:gd name="connsiteY6" fmla="*/ 3369847 h 3369847"/>
              <a:gd name="connsiteX7" fmla="*/ 0 w 7287065"/>
              <a:gd name="connsiteY7" fmla="*/ 2808195 h 3369847"/>
              <a:gd name="connsiteX8" fmla="*/ 0 w 7287065"/>
              <a:gd name="connsiteY8" fmla="*/ 561652 h 336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7065" h="3369847" fill="none" extrusionOk="0">
                <a:moveTo>
                  <a:pt x="0" y="561652"/>
                </a:moveTo>
                <a:cubicBezTo>
                  <a:pt x="23491" y="250458"/>
                  <a:pt x="219207" y="-18334"/>
                  <a:pt x="561652" y="0"/>
                </a:cubicBezTo>
                <a:cubicBezTo>
                  <a:pt x="3598635" y="17915"/>
                  <a:pt x="3908125" y="-95697"/>
                  <a:pt x="6725413" y="0"/>
                </a:cubicBezTo>
                <a:cubicBezTo>
                  <a:pt x="7036323" y="-55718"/>
                  <a:pt x="7294822" y="220273"/>
                  <a:pt x="7287065" y="561652"/>
                </a:cubicBezTo>
                <a:cubicBezTo>
                  <a:pt x="7226229" y="1322426"/>
                  <a:pt x="7305723" y="1977052"/>
                  <a:pt x="7287065" y="2808195"/>
                </a:cubicBezTo>
                <a:cubicBezTo>
                  <a:pt x="7262704" y="3096748"/>
                  <a:pt x="7026933" y="3370403"/>
                  <a:pt x="6725413" y="3369847"/>
                </a:cubicBezTo>
                <a:cubicBezTo>
                  <a:pt x="5041391" y="3411491"/>
                  <a:pt x="3320065" y="3281043"/>
                  <a:pt x="561652" y="3369847"/>
                </a:cubicBezTo>
                <a:cubicBezTo>
                  <a:pt x="213319" y="3386485"/>
                  <a:pt x="-2751" y="3124928"/>
                  <a:pt x="0" y="2808195"/>
                </a:cubicBezTo>
                <a:cubicBezTo>
                  <a:pt x="151830" y="2208828"/>
                  <a:pt x="42908" y="1370018"/>
                  <a:pt x="0" y="561652"/>
                </a:cubicBezTo>
                <a:close/>
              </a:path>
              <a:path w="7287065" h="3369847" stroke="0" extrusionOk="0">
                <a:moveTo>
                  <a:pt x="0" y="561652"/>
                </a:moveTo>
                <a:cubicBezTo>
                  <a:pt x="-16247" y="235526"/>
                  <a:pt x="272509" y="31214"/>
                  <a:pt x="561652" y="0"/>
                </a:cubicBezTo>
                <a:cubicBezTo>
                  <a:pt x="2305730" y="-87063"/>
                  <a:pt x="5766660" y="-7519"/>
                  <a:pt x="6725413" y="0"/>
                </a:cubicBezTo>
                <a:cubicBezTo>
                  <a:pt x="7036641" y="6591"/>
                  <a:pt x="7282780" y="281473"/>
                  <a:pt x="7287065" y="561652"/>
                </a:cubicBezTo>
                <a:cubicBezTo>
                  <a:pt x="7233056" y="1198844"/>
                  <a:pt x="7423733" y="2444047"/>
                  <a:pt x="7287065" y="2808195"/>
                </a:cubicBezTo>
                <a:cubicBezTo>
                  <a:pt x="7304909" y="3098158"/>
                  <a:pt x="7009858" y="3359254"/>
                  <a:pt x="6725413" y="3369847"/>
                </a:cubicBezTo>
                <a:cubicBezTo>
                  <a:pt x="5993617" y="3288249"/>
                  <a:pt x="2867317" y="3325897"/>
                  <a:pt x="561652" y="3369847"/>
                </a:cubicBezTo>
                <a:cubicBezTo>
                  <a:pt x="289752" y="3353171"/>
                  <a:pt x="-34672" y="3143173"/>
                  <a:pt x="0" y="2808195"/>
                </a:cubicBezTo>
                <a:cubicBezTo>
                  <a:pt x="133291" y="2330166"/>
                  <a:pt x="-163167" y="1381272"/>
                  <a:pt x="0" y="5616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8431307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Conteos: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lados o manzanas completas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Listados: direcciones, pisos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(no puede haber más de 1 segmento por piso)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recorridos o manzanas independientes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Varias combinaciones de ambos.</a:t>
            </a:r>
          </a:p>
        </p:txBody>
      </p:sp>
    </p:spTree>
    <p:extLst>
      <p:ext uri="{BB962C8B-B14F-4D97-AF65-F5344CB8AC3E}">
        <p14:creationId xmlns:p14="http://schemas.microsoft.com/office/powerpoint/2010/main" val="64333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94C88-B9A5-42C4-AEB1-329F5A9B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Print" panose="02000600000000000000" pitchFamily="2" charset="0"/>
              </a:rPr>
              <a:t>1. Conteos: </a:t>
            </a:r>
            <a:br>
              <a:rPr lang="es-AR" dirty="0">
                <a:latin typeface="Segoe Print" panose="02000600000000000000" pitchFamily="2" charset="0"/>
              </a:rPr>
            </a:br>
            <a:r>
              <a:rPr lang="es-AR" dirty="0">
                <a:latin typeface="Segoe Print" panose="02000600000000000000" pitchFamily="2" charset="0"/>
              </a:rPr>
              <a:t>Segmentaciones posibles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4807DD-39C3-4BEF-A052-72037BA9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9" y="2047875"/>
            <a:ext cx="5769665" cy="46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0853D-8F91-4C11-8656-DDF48966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55AD87-C223-462E-B236-5508A3020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28" y="1687375"/>
            <a:ext cx="6712641" cy="51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6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E162C-7D81-4FDD-B718-14327B57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9DAF25-0E7F-4E68-B4C5-85BF6DBC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89" y="2056101"/>
            <a:ext cx="7619048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9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660EB-A13E-4292-89E5-0152B700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2. Listados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18C07B-BE3A-4078-B113-61DC8CB3A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50" y="1393492"/>
            <a:ext cx="7619048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9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94C88-B9A5-42C4-AEB1-329F5A9B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Print" panose="02000600000000000000" pitchFamily="2" charset="0"/>
              </a:rPr>
              <a:t>1. Conteos: manzanas completas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E668BE-1F04-4816-9E99-57EB2C7B6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7" y="1690688"/>
            <a:ext cx="7663661" cy="36913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B55C06-CAFB-4C94-B2C9-BA48B2730677}"/>
              </a:ext>
            </a:extLst>
          </p:cNvPr>
          <p:cNvSpPr txBox="1"/>
          <p:nvPr/>
        </p:nvSpPr>
        <p:spPr>
          <a:xfrm>
            <a:off x="585788" y="5462976"/>
            <a:ext cx="33473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>
                <a:latin typeface="Segoe Print" panose="02000600000000000000" pitchFamily="2" charset="0"/>
              </a:rPr>
              <a:t>Carga deseada </a:t>
            </a:r>
            <a:br>
              <a:rPr lang="es-AR" sz="3200" dirty="0">
                <a:latin typeface="Segoe Print" panose="02000600000000000000" pitchFamily="2" charset="0"/>
              </a:rPr>
            </a:br>
            <a:r>
              <a:rPr lang="es-AR" sz="3200" dirty="0">
                <a:latin typeface="Segoe Print" panose="02000600000000000000" pitchFamily="2" charset="0"/>
              </a:rPr>
              <a:t>20 viviendas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D208AF-8571-43D5-B6F7-C52EEA124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78" y="1609730"/>
            <a:ext cx="7999819" cy="38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DAC25-72E2-4615-ABC7-FC35663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extraer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93513D4-E64B-4BA5-AC5D-D488339A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4" y="2234735"/>
            <a:ext cx="2916184" cy="278787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D9F636F-7233-49FD-8225-F02D61C66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41" y="81158"/>
            <a:ext cx="2155336" cy="206050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C948AB6-CD17-4FA8-B543-51D2C9237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58" y="147433"/>
            <a:ext cx="2155336" cy="206050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5962548-7547-4F6C-8738-0A251020D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41" y="2539490"/>
            <a:ext cx="2195423" cy="209882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171A390-01F6-40B6-81E7-A040C930D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20" y="2579259"/>
            <a:ext cx="2195423" cy="209882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918BAE0-B54F-4CE8-9433-9B655BC8C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03" y="4719405"/>
            <a:ext cx="2195424" cy="209882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A75D45A-A1E0-4F2C-B947-D2760A9598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07" y="4757729"/>
            <a:ext cx="2155336" cy="20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D58BB-8D5E-4C5D-A76A-4A7BB967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Transferir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6F44B5-ECA4-496F-82FD-77323EDC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4387"/>
            <a:ext cx="3001281" cy="2869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BCA068-4F62-4E40-A7D2-8C00B0B22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75" y="408751"/>
            <a:ext cx="3001282" cy="28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4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ED29B-6ECB-4B01-84C4-D3C997C5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Fusionar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C5F542-73DB-4315-8715-57B0ECCAF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3437"/>
            <a:ext cx="2380952" cy="22761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4334BE-8F6B-428F-A714-8B61871D0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19" y="2391218"/>
            <a:ext cx="2171091" cy="207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398FDC-2888-4FE3-8C80-DC4B57335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20" y="4883555"/>
            <a:ext cx="1916790" cy="18324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025DE8C-BF87-424D-977F-44348C371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19" y="349138"/>
            <a:ext cx="1916790" cy="183245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55C5612-B20F-4111-8933-212E14807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08" y="2330209"/>
            <a:ext cx="2171091" cy="20755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E216C38-43CD-436D-8331-ABB603EB0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08" y="4630729"/>
            <a:ext cx="2171091" cy="207556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269558D-2FF3-4A24-B8C0-99CC919A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08" y="258066"/>
            <a:ext cx="1916791" cy="18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1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614AF-9807-4509-8689-79AB5971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B2457D-889F-4629-8DA1-06A3DFA168A3}"/>
              </a:ext>
            </a:extLst>
          </p:cNvPr>
          <p:cNvSpPr txBox="1"/>
          <p:nvPr/>
        </p:nvSpPr>
        <p:spPr>
          <a:xfrm>
            <a:off x="5638799" y="2975113"/>
            <a:ext cx="14378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99F2EA5-F51A-4561-93D6-1BDDB36B68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68" y="3252112"/>
            <a:ext cx="4220862" cy="21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C41A167-A519-4A18-8652-8F63CE540943}"/>
              </a:ext>
            </a:extLst>
          </p:cNvPr>
          <p:cNvSpPr/>
          <p:nvPr/>
        </p:nvSpPr>
        <p:spPr>
          <a:xfrm rot="20688776">
            <a:off x="552331" y="4057522"/>
            <a:ext cx="3087858" cy="1842868"/>
          </a:xfrm>
          <a:custGeom>
            <a:avLst/>
            <a:gdLst>
              <a:gd name="connsiteX0" fmla="*/ 0 w 3087858"/>
              <a:gd name="connsiteY0" fmla="*/ 307151 h 1842868"/>
              <a:gd name="connsiteX1" fmla="*/ 307151 w 3087858"/>
              <a:gd name="connsiteY1" fmla="*/ 0 h 1842868"/>
              <a:gd name="connsiteX2" fmla="*/ 2780707 w 3087858"/>
              <a:gd name="connsiteY2" fmla="*/ 0 h 1842868"/>
              <a:gd name="connsiteX3" fmla="*/ 3087858 w 3087858"/>
              <a:gd name="connsiteY3" fmla="*/ 307151 h 1842868"/>
              <a:gd name="connsiteX4" fmla="*/ 3087858 w 3087858"/>
              <a:gd name="connsiteY4" fmla="*/ 1535717 h 1842868"/>
              <a:gd name="connsiteX5" fmla="*/ 2780707 w 3087858"/>
              <a:gd name="connsiteY5" fmla="*/ 1842868 h 1842868"/>
              <a:gd name="connsiteX6" fmla="*/ 307151 w 3087858"/>
              <a:gd name="connsiteY6" fmla="*/ 1842868 h 1842868"/>
              <a:gd name="connsiteX7" fmla="*/ 0 w 3087858"/>
              <a:gd name="connsiteY7" fmla="*/ 1535717 h 1842868"/>
              <a:gd name="connsiteX8" fmla="*/ 0 w 3087858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858" h="1842868" fill="none" extrusionOk="0">
                <a:moveTo>
                  <a:pt x="0" y="307151"/>
                </a:moveTo>
                <a:cubicBezTo>
                  <a:pt x="5054" y="164387"/>
                  <a:pt x="140630" y="-2647"/>
                  <a:pt x="307151" y="0"/>
                </a:cubicBezTo>
                <a:cubicBezTo>
                  <a:pt x="588728" y="-62724"/>
                  <a:pt x="1652109" y="-25341"/>
                  <a:pt x="2780707" y="0"/>
                </a:cubicBezTo>
                <a:cubicBezTo>
                  <a:pt x="2957706" y="-14159"/>
                  <a:pt x="3083862" y="139397"/>
                  <a:pt x="3087858" y="307151"/>
                </a:cubicBezTo>
                <a:cubicBezTo>
                  <a:pt x="3101562" y="517973"/>
                  <a:pt x="3026031" y="1200360"/>
                  <a:pt x="3087858" y="1535717"/>
                </a:cubicBezTo>
                <a:cubicBezTo>
                  <a:pt x="3092463" y="1710162"/>
                  <a:pt x="2931561" y="1817119"/>
                  <a:pt x="2780707" y="1842868"/>
                </a:cubicBezTo>
                <a:cubicBezTo>
                  <a:pt x="2415905" y="1725573"/>
                  <a:pt x="927821" y="1903222"/>
                  <a:pt x="307151" y="1842868"/>
                </a:cubicBezTo>
                <a:cubicBezTo>
                  <a:pt x="130992" y="1835881"/>
                  <a:pt x="16556" y="1721823"/>
                  <a:pt x="0" y="1535717"/>
                </a:cubicBezTo>
                <a:cubicBezTo>
                  <a:pt x="-29770" y="1206236"/>
                  <a:pt x="-92474" y="496479"/>
                  <a:pt x="0" y="307151"/>
                </a:cubicBezTo>
                <a:close/>
              </a:path>
              <a:path w="3087858" h="1842868" stroke="0" extrusionOk="0">
                <a:moveTo>
                  <a:pt x="0" y="307151"/>
                </a:moveTo>
                <a:cubicBezTo>
                  <a:pt x="23065" y="158233"/>
                  <a:pt x="120509" y="-3498"/>
                  <a:pt x="307151" y="0"/>
                </a:cubicBezTo>
                <a:cubicBezTo>
                  <a:pt x="1278091" y="107174"/>
                  <a:pt x="2272218" y="18224"/>
                  <a:pt x="2780707" y="0"/>
                </a:cubicBezTo>
                <a:cubicBezTo>
                  <a:pt x="2964102" y="-18522"/>
                  <a:pt x="3094682" y="153177"/>
                  <a:pt x="3087858" y="307151"/>
                </a:cubicBezTo>
                <a:cubicBezTo>
                  <a:pt x="3024438" y="795961"/>
                  <a:pt x="3090248" y="1258905"/>
                  <a:pt x="3087858" y="1535717"/>
                </a:cubicBezTo>
                <a:cubicBezTo>
                  <a:pt x="3106541" y="1707787"/>
                  <a:pt x="2978114" y="1830813"/>
                  <a:pt x="2780707" y="1842868"/>
                </a:cubicBezTo>
                <a:cubicBezTo>
                  <a:pt x="1940709" y="1724591"/>
                  <a:pt x="1387370" y="1786698"/>
                  <a:pt x="307151" y="1842868"/>
                </a:cubicBezTo>
                <a:cubicBezTo>
                  <a:pt x="149077" y="1833097"/>
                  <a:pt x="2986" y="1699630"/>
                  <a:pt x="0" y="1535717"/>
                </a:cubicBezTo>
                <a:cubicBezTo>
                  <a:pt x="23583" y="1173886"/>
                  <a:pt x="10247" y="515975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4396954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10 millones de domicilios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0D290EE-78EE-4C80-8EA0-4951B5146350}"/>
              </a:ext>
            </a:extLst>
          </p:cNvPr>
          <p:cNvSpPr/>
          <p:nvPr/>
        </p:nvSpPr>
        <p:spPr>
          <a:xfrm>
            <a:off x="455710" y="1805988"/>
            <a:ext cx="2869809" cy="1842868"/>
          </a:xfrm>
          <a:custGeom>
            <a:avLst/>
            <a:gdLst>
              <a:gd name="connsiteX0" fmla="*/ 0 w 2869809"/>
              <a:gd name="connsiteY0" fmla="*/ 307151 h 1842868"/>
              <a:gd name="connsiteX1" fmla="*/ 307151 w 2869809"/>
              <a:gd name="connsiteY1" fmla="*/ 0 h 1842868"/>
              <a:gd name="connsiteX2" fmla="*/ 2562658 w 2869809"/>
              <a:gd name="connsiteY2" fmla="*/ 0 h 1842868"/>
              <a:gd name="connsiteX3" fmla="*/ 2869809 w 2869809"/>
              <a:gd name="connsiteY3" fmla="*/ 307151 h 1842868"/>
              <a:gd name="connsiteX4" fmla="*/ 2869809 w 2869809"/>
              <a:gd name="connsiteY4" fmla="*/ 1535717 h 1842868"/>
              <a:gd name="connsiteX5" fmla="*/ 2562658 w 2869809"/>
              <a:gd name="connsiteY5" fmla="*/ 1842868 h 1842868"/>
              <a:gd name="connsiteX6" fmla="*/ 307151 w 2869809"/>
              <a:gd name="connsiteY6" fmla="*/ 1842868 h 1842868"/>
              <a:gd name="connsiteX7" fmla="*/ 0 w 2869809"/>
              <a:gd name="connsiteY7" fmla="*/ 1535717 h 1842868"/>
              <a:gd name="connsiteX8" fmla="*/ 0 w 2869809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809" h="1842868" fill="none" extrusionOk="0">
                <a:moveTo>
                  <a:pt x="0" y="307151"/>
                </a:moveTo>
                <a:cubicBezTo>
                  <a:pt x="4833" y="122320"/>
                  <a:pt x="152376" y="16449"/>
                  <a:pt x="307151" y="0"/>
                </a:cubicBezTo>
                <a:cubicBezTo>
                  <a:pt x="1052733" y="25822"/>
                  <a:pt x="2200582" y="103889"/>
                  <a:pt x="2562658" y="0"/>
                </a:cubicBezTo>
                <a:cubicBezTo>
                  <a:pt x="2721978" y="25317"/>
                  <a:pt x="2855287" y="127971"/>
                  <a:pt x="2869809" y="307151"/>
                </a:cubicBezTo>
                <a:cubicBezTo>
                  <a:pt x="2864433" y="847553"/>
                  <a:pt x="2803402" y="1339588"/>
                  <a:pt x="2869809" y="1535717"/>
                </a:cubicBezTo>
                <a:cubicBezTo>
                  <a:pt x="2880137" y="1724066"/>
                  <a:pt x="2748518" y="1826207"/>
                  <a:pt x="2562658" y="1842868"/>
                </a:cubicBezTo>
                <a:cubicBezTo>
                  <a:pt x="2301573" y="1948752"/>
                  <a:pt x="1203157" y="1865822"/>
                  <a:pt x="307151" y="1842868"/>
                </a:cubicBezTo>
                <a:cubicBezTo>
                  <a:pt x="150615" y="1853608"/>
                  <a:pt x="-6123" y="1689582"/>
                  <a:pt x="0" y="1535717"/>
                </a:cubicBezTo>
                <a:cubicBezTo>
                  <a:pt x="-80666" y="1348700"/>
                  <a:pt x="-77380" y="676878"/>
                  <a:pt x="0" y="307151"/>
                </a:cubicBezTo>
                <a:close/>
              </a:path>
              <a:path w="2869809" h="1842868" stroke="0" extrusionOk="0">
                <a:moveTo>
                  <a:pt x="0" y="307151"/>
                </a:moveTo>
                <a:cubicBezTo>
                  <a:pt x="-16614" y="136633"/>
                  <a:pt x="114829" y="20921"/>
                  <a:pt x="307151" y="0"/>
                </a:cubicBezTo>
                <a:cubicBezTo>
                  <a:pt x="1000127" y="-92286"/>
                  <a:pt x="1726483" y="-144758"/>
                  <a:pt x="2562658" y="0"/>
                </a:cubicBezTo>
                <a:cubicBezTo>
                  <a:pt x="2740044" y="5956"/>
                  <a:pt x="2857240" y="152601"/>
                  <a:pt x="2869809" y="307151"/>
                </a:cubicBezTo>
                <a:cubicBezTo>
                  <a:pt x="2943296" y="652146"/>
                  <a:pt x="2821752" y="1230894"/>
                  <a:pt x="2869809" y="1535717"/>
                </a:cubicBezTo>
                <a:cubicBezTo>
                  <a:pt x="2852308" y="1731169"/>
                  <a:pt x="2730461" y="1846045"/>
                  <a:pt x="2562658" y="1842868"/>
                </a:cubicBezTo>
                <a:cubicBezTo>
                  <a:pt x="2003420" y="1807978"/>
                  <a:pt x="1388008" y="1968281"/>
                  <a:pt x="307151" y="1842868"/>
                </a:cubicBezTo>
                <a:cubicBezTo>
                  <a:pt x="117249" y="1838577"/>
                  <a:pt x="13186" y="1688695"/>
                  <a:pt x="0" y="1535717"/>
                </a:cubicBezTo>
                <a:cubicBezTo>
                  <a:pt x="43200" y="1241621"/>
                  <a:pt x="18649" y="859346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9343072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De 8 a 12 </a:t>
            </a:r>
            <a:r>
              <a:rPr lang="es-AR" dirty="0" err="1">
                <a:solidFill>
                  <a:schemeClr val="tx1"/>
                </a:solidFill>
                <a:latin typeface="Segoe Script" panose="030B0504020000000003" pitchFamily="66" charset="0"/>
              </a:rPr>
              <a:t>hs</a:t>
            </a: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. de trabajo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196AAF-C6A5-4A39-859D-68FFB5DF219C}"/>
              </a:ext>
            </a:extLst>
          </p:cNvPr>
          <p:cNvSpPr/>
          <p:nvPr/>
        </p:nvSpPr>
        <p:spPr>
          <a:xfrm rot="1145680">
            <a:off x="3186620" y="1118196"/>
            <a:ext cx="3087858" cy="1842868"/>
          </a:xfrm>
          <a:custGeom>
            <a:avLst/>
            <a:gdLst>
              <a:gd name="connsiteX0" fmla="*/ 0 w 3087858"/>
              <a:gd name="connsiteY0" fmla="*/ 307151 h 1842868"/>
              <a:gd name="connsiteX1" fmla="*/ 307151 w 3087858"/>
              <a:gd name="connsiteY1" fmla="*/ 0 h 1842868"/>
              <a:gd name="connsiteX2" fmla="*/ 2780707 w 3087858"/>
              <a:gd name="connsiteY2" fmla="*/ 0 h 1842868"/>
              <a:gd name="connsiteX3" fmla="*/ 3087858 w 3087858"/>
              <a:gd name="connsiteY3" fmla="*/ 307151 h 1842868"/>
              <a:gd name="connsiteX4" fmla="*/ 3087858 w 3087858"/>
              <a:gd name="connsiteY4" fmla="*/ 1535717 h 1842868"/>
              <a:gd name="connsiteX5" fmla="*/ 2780707 w 3087858"/>
              <a:gd name="connsiteY5" fmla="*/ 1842868 h 1842868"/>
              <a:gd name="connsiteX6" fmla="*/ 307151 w 3087858"/>
              <a:gd name="connsiteY6" fmla="*/ 1842868 h 1842868"/>
              <a:gd name="connsiteX7" fmla="*/ 0 w 3087858"/>
              <a:gd name="connsiteY7" fmla="*/ 1535717 h 1842868"/>
              <a:gd name="connsiteX8" fmla="*/ 0 w 3087858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87858" h="1842868" fill="none" extrusionOk="0">
                <a:moveTo>
                  <a:pt x="0" y="307151"/>
                </a:moveTo>
                <a:cubicBezTo>
                  <a:pt x="-3673" y="112034"/>
                  <a:pt x="127780" y="-4020"/>
                  <a:pt x="307151" y="0"/>
                </a:cubicBezTo>
                <a:cubicBezTo>
                  <a:pt x="902783" y="-78911"/>
                  <a:pt x="2324635" y="-155315"/>
                  <a:pt x="2780707" y="0"/>
                </a:cubicBezTo>
                <a:cubicBezTo>
                  <a:pt x="2959723" y="8682"/>
                  <a:pt x="3067204" y="155493"/>
                  <a:pt x="3087858" y="307151"/>
                </a:cubicBezTo>
                <a:cubicBezTo>
                  <a:pt x="3030742" y="568511"/>
                  <a:pt x="3183833" y="1261943"/>
                  <a:pt x="3087858" y="1535717"/>
                </a:cubicBezTo>
                <a:cubicBezTo>
                  <a:pt x="3087475" y="1708008"/>
                  <a:pt x="2964093" y="1821350"/>
                  <a:pt x="2780707" y="1842868"/>
                </a:cubicBezTo>
                <a:cubicBezTo>
                  <a:pt x="2251846" y="1924335"/>
                  <a:pt x="1450997" y="1832614"/>
                  <a:pt x="307151" y="1842868"/>
                </a:cubicBezTo>
                <a:cubicBezTo>
                  <a:pt x="164574" y="1840211"/>
                  <a:pt x="-12631" y="1728280"/>
                  <a:pt x="0" y="1535717"/>
                </a:cubicBezTo>
                <a:cubicBezTo>
                  <a:pt x="-97869" y="936511"/>
                  <a:pt x="5753" y="801726"/>
                  <a:pt x="0" y="307151"/>
                </a:cubicBezTo>
                <a:close/>
              </a:path>
              <a:path w="3087858" h="1842868" stroke="0" extrusionOk="0">
                <a:moveTo>
                  <a:pt x="0" y="307151"/>
                </a:moveTo>
                <a:cubicBezTo>
                  <a:pt x="-1840" y="104056"/>
                  <a:pt x="126342" y="7975"/>
                  <a:pt x="307151" y="0"/>
                </a:cubicBezTo>
                <a:cubicBezTo>
                  <a:pt x="1233705" y="-65680"/>
                  <a:pt x="1720804" y="-123428"/>
                  <a:pt x="2780707" y="0"/>
                </a:cubicBezTo>
                <a:cubicBezTo>
                  <a:pt x="2957243" y="-5767"/>
                  <a:pt x="3085830" y="116706"/>
                  <a:pt x="3087858" y="307151"/>
                </a:cubicBezTo>
                <a:cubicBezTo>
                  <a:pt x="3028018" y="543148"/>
                  <a:pt x="3140697" y="1080942"/>
                  <a:pt x="3087858" y="1535717"/>
                </a:cubicBezTo>
                <a:cubicBezTo>
                  <a:pt x="3085804" y="1677995"/>
                  <a:pt x="2941039" y="1853083"/>
                  <a:pt x="2780707" y="1842868"/>
                </a:cubicBezTo>
                <a:cubicBezTo>
                  <a:pt x="2288483" y="1733894"/>
                  <a:pt x="852806" y="1798010"/>
                  <a:pt x="307151" y="1842868"/>
                </a:cubicBezTo>
                <a:cubicBezTo>
                  <a:pt x="145247" y="1827274"/>
                  <a:pt x="-14759" y="1683072"/>
                  <a:pt x="0" y="1535717"/>
                </a:cubicBezTo>
                <a:cubicBezTo>
                  <a:pt x="-80870" y="928418"/>
                  <a:pt x="-19199" y="867856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886831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De 20 a 40 viviendas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4BE35F0-C5B8-4C50-9179-0DCA4DE3B9FD}"/>
              </a:ext>
            </a:extLst>
          </p:cNvPr>
          <p:cNvSpPr/>
          <p:nvPr/>
        </p:nvSpPr>
        <p:spPr>
          <a:xfrm>
            <a:off x="3466113" y="4384481"/>
            <a:ext cx="2869809" cy="1842868"/>
          </a:xfrm>
          <a:custGeom>
            <a:avLst/>
            <a:gdLst>
              <a:gd name="connsiteX0" fmla="*/ 0 w 2869809"/>
              <a:gd name="connsiteY0" fmla="*/ 307151 h 1842868"/>
              <a:gd name="connsiteX1" fmla="*/ 307151 w 2869809"/>
              <a:gd name="connsiteY1" fmla="*/ 0 h 1842868"/>
              <a:gd name="connsiteX2" fmla="*/ 2562658 w 2869809"/>
              <a:gd name="connsiteY2" fmla="*/ 0 h 1842868"/>
              <a:gd name="connsiteX3" fmla="*/ 2869809 w 2869809"/>
              <a:gd name="connsiteY3" fmla="*/ 307151 h 1842868"/>
              <a:gd name="connsiteX4" fmla="*/ 2869809 w 2869809"/>
              <a:gd name="connsiteY4" fmla="*/ 1535717 h 1842868"/>
              <a:gd name="connsiteX5" fmla="*/ 2562658 w 2869809"/>
              <a:gd name="connsiteY5" fmla="*/ 1842868 h 1842868"/>
              <a:gd name="connsiteX6" fmla="*/ 307151 w 2869809"/>
              <a:gd name="connsiteY6" fmla="*/ 1842868 h 1842868"/>
              <a:gd name="connsiteX7" fmla="*/ 0 w 2869809"/>
              <a:gd name="connsiteY7" fmla="*/ 1535717 h 1842868"/>
              <a:gd name="connsiteX8" fmla="*/ 0 w 2869809"/>
              <a:gd name="connsiteY8" fmla="*/ 307151 h 18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809" h="1842868" fill="none" extrusionOk="0">
                <a:moveTo>
                  <a:pt x="0" y="307151"/>
                </a:moveTo>
                <a:cubicBezTo>
                  <a:pt x="-9821" y="128537"/>
                  <a:pt x="152449" y="-3742"/>
                  <a:pt x="307151" y="0"/>
                </a:cubicBezTo>
                <a:cubicBezTo>
                  <a:pt x="1346815" y="-50006"/>
                  <a:pt x="2097103" y="-120212"/>
                  <a:pt x="2562658" y="0"/>
                </a:cubicBezTo>
                <a:cubicBezTo>
                  <a:pt x="2719270" y="-6203"/>
                  <a:pt x="2866455" y="136541"/>
                  <a:pt x="2869809" y="307151"/>
                </a:cubicBezTo>
                <a:cubicBezTo>
                  <a:pt x="2910788" y="535533"/>
                  <a:pt x="2893975" y="969582"/>
                  <a:pt x="2869809" y="1535717"/>
                </a:cubicBezTo>
                <a:cubicBezTo>
                  <a:pt x="2869497" y="1677707"/>
                  <a:pt x="2718065" y="1840225"/>
                  <a:pt x="2562658" y="1842868"/>
                </a:cubicBezTo>
                <a:cubicBezTo>
                  <a:pt x="2228193" y="1877134"/>
                  <a:pt x="556766" y="1935203"/>
                  <a:pt x="307151" y="1842868"/>
                </a:cubicBezTo>
                <a:cubicBezTo>
                  <a:pt x="145884" y="1846625"/>
                  <a:pt x="-18452" y="1719291"/>
                  <a:pt x="0" y="1535717"/>
                </a:cubicBezTo>
                <a:cubicBezTo>
                  <a:pt x="104483" y="1410323"/>
                  <a:pt x="-72548" y="442489"/>
                  <a:pt x="0" y="307151"/>
                </a:cubicBezTo>
                <a:close/>
              </a:path>
              <a:path w="2869809" h="1842868" stroke="0" extrusionOk="0">
                <a:moveTo>
                  <a:pt x="0" y="307151"/>
                </a:moveTo>
                <a:cubicBezTo>
                  <a:pt x="-3427" y="135146"/>
                  <a:pt x="144688" y="-6127"/>
                  <a:pt x="307151" y="0"/>
                </a:cubicBezTo>
                <a:cubicBezTo>
                  <a:pt x="1407118" y="-157050"/>
                  <a:pt x="1575275" y="4028"/>
                  <a:pt x="2562658" y="0"/>
                </a:cubicBezTo>
                <a:cubicBezTo>
                  <a:pt x="2723605" y="-959"/>
                  <a:pt x="2883281" y="130021"/>
                  <a:pt x="2869809" y="307151"/>
                </a:cubicBezTo>
                <a:cubicBezTo>
                  <a:pt x="2803463" y="711533"/>
                  <a:pt x="2862168" y="942312"/>
                  <a:pt x="2869809" y="1535717"/>
                </a:cubicBezTo>
                <a:cubicBezTo>
                  <a:pt x="2871261" y="1702818"/>
                  <a:pt x="2727149" y="1844549"/>
                  <a:pt x="2562658" y="1842868"/>
                </a:cubicBezTo>
                <a:cubicBezTo>
                  <a:pt x="2154631" y="1675567"/>
                  <a:pt x="901097" y="1748591"/>
                  <a:pt x="307151" y="1842868"/>
                </a:cubicBezTo>
                <a:cubicBezTo>
                  <a:pt x="142878" y="1846543"/>
                  <a:pt x="-858" y="1724642"/>
                  <a:pt x="0" y="1535717"/>
                </a:cubicBezTo>
                <a:cubicBezTo>
                  <a:pt x="60944" y="1009422"/>
                  <a:pt x="98492" y="589311"/>
                  <a:pt x="0" y="30715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5996445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dirty="0">
                <a:solidFill>
                  <a:schemeClr val="tx1"/>
                </a:solidFill>
                <a:latin typeface="Segoe Script" panose="030B0504020000000003" pitchFamily="66" charset="0"/>
              </a:rPr>
              <a:t>Aprox. 500 mil censistas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190F1D-0662-4529-8B8E-42A4AFCE5334}"/>
              </a:ext>
            </a:extLst>
          </p:cNvPr>
          <p:cNvSpPr/>
          <p:nvPr/>
        </p:nvSpPr>
        <p:spPr>
          <a:xfrm rot="375157">
            <a:off x="7599189" y="2298917"/>
            <a:ext cx="4455075" cy="2772638"/>
          </a:xfrm>
          <a:custGeom>
            <a:avLst/>
            <a:gdLst>
              <a:gd name="connsiteX0" fmla="*/ 0 w 4455075"/>
              <a:gd name="connsiteY0" fmla="*/ 1386319 h 2772638"/>
              <a:gd name="connsiteX1" fmla="*/ 2227538 w 4455075"/>
              <a:gd name="connsiteY1" fmla="*/ 0 h 2772638"/>
              <a:gd name="connsiteX2" fmla="*/ 4455076 w 4455075"/>
              <a:gd name="connsiteY2" fmla="*/ 1386319 h 2772638"/>
              <a:gd name="connsiteX3" fmla="*/ 2227538 w 4455075"/>
              <a:gd name="connsiteY3" fmla="*/ 2772638 h 2772638"/>
              <a:gd name="connsiteX4" fmla="*/ 0 w 4455075"/>
              <a:gd name="connsiteY4" fmla="*/ 1386319 h 27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5075" h="2772638" fill="none" extrusionOk="0">
                <a:moveTo>
                  <a:pt x="0" y="1386319"/>
                </a:moveTo>
                <a:cubicBezTo>
                  <a:pt x="-87295" y="607509"/>
                  <a:pt x="896642" y="7359"/>
                  <a:pt x="2227538" y="0"/>
                </a:cubicBezTo>
                <a:cubicBezTo>
                  <a:pt x="3343413" y="91409"/>
                  <a:pt x="4549519" y="695958"/>
                  <a:pt x="4455076" y="1386319"/>
                </a:cubicBezTo>
                <a:cubicBezTo>
                  <a:pt x="4370498" y="2115509"/>
                  <a:pt x="3460463" y="2911973"/>
                  <a:pt x="2227538" y="2772638"/>
                </a:cubicBezTo>
                <a:cubicBezTo>
                  <a:pt x="1092038" y="2719015"/>
                  <a:pt x="45484" y="2133616"/>
                  <a:pt x="0" y="1386319"/>
                </a:cubicBezTo>
                <a:close/>
              </a:path>
              <a:path w="4455075" h="2772638" stroke="0" extrusionOk="0">
                <a:moveTo>
                  <a:pt x="0" y="1386319"/>
                </a:moveTo>
                <a:cubicBezTo>
                  <a:pt x="-100496" y="475817"/>
                  <a:pt x="1046957" y="-126283"/>
                  <a:pt x="2227538" y="0"/>
                </a:cubicBezTo>
                <a:cubicBezTo>
                  <a:pt x="3442105" y="33607"/>
                  <a:pt x="4484736" y="614006"/>
                  <a:pt x="4455076" y="1386319"/>
                </a:cubicBezTo>
                <a:cubicBezTo>
                  <a:pt x="4591623" y="2029513"/>
                  <a:pt x="3612987" y="2719416"/>
                  <a:pt x="2227538" y="2772638"/>
                </a:cubicBezTo>
                <a:cubicBezTo>
                  <a:pt x="965534" y="2786016"/>
                  <a:pt x="20724" y="2220040"/>
                  <a:pt x="0" y="1386319"/>
                </a:cubicBezTo>
                <a:close/>
              </a:path>
            </a:pathLst>
          </a:custGeom>
          <a:solidFill>
            <a:schemeClr val="bg1"/>
          </a:solidFill>
          <a:ln w="38100">
            <a:extLst>
              <a:ext uri="{C807C97D-BFC1-408E-A445-0C87EB9F89A2}">
                <ask:lineSketchStyleProps xmlns:ask="http://schemas.microsoft.com/office/drawing/2018/sketchyshapes" sd="79993915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AR" sz="2400" b="1" dirty="0">
                <a:solidFill>
                  <a:schemeClr val="tx1"/>
                </a:solidFill>
                <a:latin typeface="Segoe Script" panose="030B0504020000000003" pitchFamily="66" charset="0"/>
              </a:rPr>
              <a:t>Generar mapas, recorridos</a:t>
            </a:r>
            <a:r>
              <a:rPr lang="es-AR" sz="2400" b="1">
                <a:solidFill>
                  <a:schemeClr val="tx1"/>
                </a:solidFill>
                <a:latin typeface="Segoe Script" panose="030B0504020000000003" pitchFamily="66" charset="0"/>
              </a:rPr>
              <a:t>, planillas.</a:t>
            </a:r>
            <a:r>
              <a:rPr lang="es-AR" sz="2400">
                <a:solidFill>
                  <a:schemeClr val="tx1"/>
                </a:solidFill>
                <a:latin typeface="Segoe Script" panose="030B0504020000000003" pitchFamily="66" charset="0"/>
              </a:rPr>
              <a:t> </a:t>
            </a:r>
            <a:endParaRPr lang="es-AR" sz="2400" dirty="0">
              <a:solidFill>
                <a:schemeClr val="tx1"/>
              </a:solidFill>
              <a:latin typeface="Segoe Script" panose="030B0504020000000003" pitchFamily="66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68177A6-B622-45D1-9234-63A0BA229FA7}"/>
              </a:ext>
            </a:extLst>
          </p:cNvPr>
          <p:cNvSpPr txBox="1"/>
          <p:nvPr/>
        </p:nvSpPr>
        <p:spPr>
          <a:xfrm>
            <a:off x="7641185" y="422370"/>
            <a:ext cx="4291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  <a:cs typeface="Cavolini" panose="03000502040302020204" pitchFamily="66" charset="0"/>
              </a:rPr>
              <a:t>El problema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3928C64-AB71-4828-A9A9-1AAE40DFBADE}"/>
              </a:ext>
            </a:extLst>
          </p:cNvPr>
          <p:cNvSpPr txBox="1"/>
          <p:nvPr/>
        </p:nvSpPr>
        <p:spPr>
          <a:xfrm>
            <a:off x="2236" y="257094"/>
            <a:ext cx="4232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i="1" dirty="0">
                <a:latin typeface="Segoe Print" panose="02000600000000000000" pitchFamily="2" charset="0"/>
                <a:cs typeface="Cavolini" panose="03000502040302020204" pitchFamily="66" charset="0"/>
              </a:rPr>
              <a:t>Descripción somera</a:t>
            </a:r>
          </a:p>
        </p:txBody>
      </p:sp>
    </p:spTree>
    <p:extLst>
      <p:ext uri="{BB962C8B-B14F-4D97-AF65-F5344CB8AC3E}">
        <p14:creationId xmlns:p14="http://schemas.microsoft.com/office/powerpoint/2010/main" val="31779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92512-4014-496D-930F-C92F57BE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27" y="2593767"/>
            <a:ext cx="4164038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Insumos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527F7F-670F-4682-A9B1-B29A786B09CD}"/>
              </a:ext>
            </a:extLst>
          </p:cNvPr>
          <p:cNvSpPr/>
          <p:nvPr/>
        </p:nvSpPr>
        <p:spPr>
          <a:xfrm>
            <a:off x="5615456" y="1527313"/>
            <a:ext cx="6202017" cy="3803374"/>
          </a:xfrm>
          <a:custGeom>
            <a:avLst/>
            <a:gdLst>
              <a:gd name="connsiteX0" fmla="*/ 0 w 6202017"/>
              <a:gd name="connsiteY0" fmla="*/ 633908 h 3803374"/>
              <a:gd name="connsiteX1" fmla="*/ 633908 w 6202017"/>
              <a:gd name="connsiteY1" fmla="*/ 0 h 3803374"/>
              <a:gd name="connsiteX2" fmla="*/ 5568109 w 6202017"/>
              <a:gd name="connsiteY2" fmla="*/ 0 h 3803374"/>
              <a:gd name="connsiteX3" fmla="*/ 6202017 w 6202017"/>
              <a:gd name="connsiteY3" fmla="*/ 633908 h 3803374"/>
              <a:gd name="connsiteX4" fmla="*/ 6202017 w 6202017"/>
              <a:gd name="connsiteY4" fmla="*/ 3169466 h 3803374"/>
              <a:gd name="connsiteX5" fmla="*/ 5568109 w 6202017"/>
              <a:gd name="connsiteY5" fmla="*/ 3803374 h 3803374"/>
              <a:gd name="connsiteX6" fmla="*/ 633908 w 6202017"/>
              <a:gd name="connsiteY6" fmla="*/ 3803374 h 3803374"/>
              <a:gd name="connsiteX7" fmla="*/ 0 w 6202017"/>
              <a:gd name="connsiteY7" fmla="*/ 3169466 h 3803374"/>
              <a:gd name="connsiteX8" fmla="*/ 0 w 6202017"/>
              <a:gd name="connsiteY8" fmla="*/ 633908 h 380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02017" h="3803374" fill="none" extrusionOk="0">
                <a:moveTo>
                  <a:pt x="0" y="633908"/>
                </a:moveTo>
                <a:cubicBezTo>
                  <a:pt x="-5152" y="335360"/>
                  <a:pt x="221911" y="25462"/>
                  <a:pt x="633908" y="0"/>
                </a:cubicBezTo>
                <a:cubicBezTo>
                  <a:pt x="2906773" y="-134591"/>
                  <a:pt x="4733137" y="-33941"/>
                  <a:pt x="5568109" y="0"/>
                </a:cubicBezTo>
                <a:cubicBezTo>
                  <a:pt x="5866862" y="-43591"/>
                  <a:pt x="6191212" y="220920"/>
                  <a:pt x="6202017" y="633908"/>
                </a:cubicBezTo>
                <a:cubicBezTo>
                  <a:pt x="6294378" y="1826837"/>
                  <a:pt x="6221210" y="2511854"/>
                  <a:pt x="6202017" y="3169466"/>
                </a:cubicBezTo>
                <a:cubicBezTo>
                  <a:pt x="6170541" y="3511852"/>
                  <a:pt x="5910616" y="3806465"/>
                  <a:pt x="5568109" y="3803374"/>
                </a:cubicBezTo>
                <a:cubicBezTo>
                  <a:pt x="4311877" y="3730440"/>
                  <a:pt x="2248750" y="3920360"/>
                  <a:pt x="633908" y="3803374"/>
                </a:cubicBezTo>
                <a:cubicBezTo>
                  <a:pt x="305962" y="3772628"/>
                  <a:pt x="768" y="3459382"/>
                  <a:pt x="0" y="3169466"/>
                </a:cubicBezTo>
                <a:cubicBezTo>
                  <a:pt x="-47784" y="2158168"/>
                  <a:pt x="135778" y="1224069"/>
                  <a:pt x="0" y="633908"/>
                </a:cubicBezTo>
                <a:close/>
              </a:path>
              <a:path w="6202017" h="3803374" stroke="0" extrusionOk="0">
                <a:moveTo>
                  <a:pt x="0" y="633908"/>
                </a:moveTo>
                <a:cubicBezTo>
                  <a:pt x="60607" y="301462"/>
                  <a:pt x="254691" y="7691"/>
                  <a:pt x="633908" y="0"/>
                </a:cubicBezTo>
                <a:cubicBezTo>
                  <a:pt x="1569851" y="-59091"/>
                  <a:pt x="4272693" y="-148325"/>
                  <a:pt x="5568109" y="0"/>
                </a:cubicBezTo>
                <a:cubicBezTo>
                  <a:pt x="5899039" y="28715"/>
                  <a:pt x="6268142" y="295479"/>
                  <a:pt x="6202017" y="633908"/>
                </a:cubicBezTo>
                <a:cubicBezTo>
                  <a:pt x="6117869" y="950193"/>
                  <a:pt x="6237141" y="2021779"/>
                  <a:pt x="6202017" y="3169466"/>
                </a:cubicBezTo>
                <a:cubicBezTo>
                  <a:pt x="6179370" y="3501397"/>
                  <a:pt x="5882911" y="3769038"/>
                  <a:pt x="5568109" y="3803374"/>
                </a:cubicBezTo>
                <a:cubicBezTo>
                  <a:pt x="4819526" y="3683932"/>
                  <a:pt x="1232135" y="3814252"/>
                  <a:pt x="633908" y="3803374"/>
                </a:cubicBezTo>
                <a:cubicBezTo>
                  <a:pt x="270345" y="3779489"/>
                  <a:pt x="-14696" y="3492692"/>
                  <a:pt x="0" y="3169466"/>
                </a:cubicBezTo>
                <a:cubicBezTo>
                  <a:pt x="-25003" y="2023069"/>
                  <a:pt x="5261" y="971603"/>
                  <a:pt x="0" y="63390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5129836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Listados de direcciones, </a:t>
            </a:r>
            <a:b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o conteos de viviendas.</a:t>
            </a:r>
            <a:b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endParaRPr lang="es-AR" sz="3200" dirty="0">
              <a:solidFill>
                <a:schemeClr val="tx1"/>
              </a:solidFill>
              <a:latin typeface="Segoe Script" panose="030B0504020000000003" pitchFamily="66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Datos espaciales </a:t>
            </a:r>
            <a:b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</a:b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cartografía de la zona.</a:t>
            </a:r>
          </a:p>
        </p:txBody>
      </p:sp>
    </p:spTree>
    <p:extLst>
      <p:ext uri="{BB962C8B-B14F-4D97-AF65-F5344CB8AC3E}">
        <p14:creationId xmlns:p14="http://schemas.microsoft.com/office/powerpoint/2010/main" val="46068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B974B-3ABB-4FFB-A9BF-ED03818A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69C1E9C-A147-48EE-A4B2-2ABDEAA1B2E1}"/>
              </a:ext>
            </a:extLst>
          </p:cNvPr>
          <p:cNvSpPr/>
          <p:nvPr/>
        </p:nvSpPr>
        <p:spPr>
          <a:xfrm>
            <a:off x="956603" y="2321169"/>
            <a:ext cx="3995225" cy="1800665"/>
          </a:xfrm>
          <a:custGeom>
            <a:avLst/>
            <a:gdLst>
              <a:gd name="connsiteX0" fmla="*/ 0 w 3995225"/>
              <a:gd name="connsiteY0" fmla="*/ 300117 h 1800665"/>
              <a:gd name="connsiteX1" fmla="*/ 300117 w 3995225"/>
              <a:gd name="connsiteY1" fmla="*/ 0 h 1800665"/>
              <a:gd name="connsiteX2" fmla="*/ 877265 w 3995225"/>
              <a:gd name="connsiteY2" fmla="*/ 0 h 1800665"/>
              <a:gd name="connsiteX3" fmla="*/ 1454414 w 3995225"/>
              <a:gd name="connsiteY3" fmla="*/ 0 h 1800665"/>
              <a:gd name="connsiteX4" fmla="*/ 2031562 w 3995225"/>
              <a:gd name="connsiteY4" fmla="*/ 0 h 1800665"/>
              <a:gd name="connsiteX5" fmla="*/ 2642661 w 3995225"/>
              <a:gd name="connsiteY5" fmla="*/ 0 h 1800665"/>
              <a:gd name="connsiteX6" fmla="*/ 3695108 w 3995225"/>
              <a:gd name="connsiteY6" fmla="*/ 0 h 1800665"/>
              <a:gd name="connsiteX7" fmla="*/ 3995225 w 3995225"/>
              <a:gd name="connsiteY7" fmla="*/ 300117 h 1800665"/>
              <a:gd name="connsiteX8" fmla="*/ 3995225 w 3995225"/>
              <a:gd name="connsiteY8" fmla="*/ 864320 h 1800665"/>
              <a:gd name="connsiteX9" fmla="*/ 3995225 w 3995225"/>
              <a:gd name="connsiteY9" fmla="*/ 1500548 h 1800665"/>
              <a:gd name="connsiteX10" fmla="*/ 3695108 w 3995225"/>
              <a:gd name="connsiteY10" fmla="*/ 1800665 h 1800665"/>
              <a:gd name="connsiteX11" fmla="*/ 3117960 w 3995225"/>
              <a:gd name="connsiteY11" fmla="*/ 1800665 h 1800665"/>
              <a:gd name="connsiteX12" fmla="*/ 2540811 w 3995225"/>
              <a:gd name="connsiteY12" fmla="*/ 1800665 h 1800665"/>
              <a:gd name="connsiteX13" fmla="*/ 1827863 w 3995225"/>
              <a:gd name="connsiteY13" fmla="*/ 1800665 h 1800665"/>
              <a:gd name="connsiteX14" fmla="*/ 1114915 w 3995225"/>
              <a:gd name="connsiteY14" fmla="*/ 1800665 h 1800665"/>
              <a:gd name="connsiteX15" fmla="*/ 300117 w 3995225"/>
              <a:gd name="connsiteY15" fmla="*/ 1800665 h 1800665"/>
              <a:gd name="connsiteX16" fmla="*/ 0 w 3995225"/>
              <a:gd name="connsiteY16" fmla="*/ 1500548 h 1800665"/>
              <a:gd name="connsiteX17" fmla="*/ 0 w 3995225"/>
              <a:gd name="connsiteY17" fmla="*/ 888328 h 1800665"/>
              <a:gd name="connsiteX18" fmla="*/ 0 w 3995225"/>
              <a:gd name="connsiteY18" fmla="*/ 300117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5225" h="1800665" fill="none" extrusionOk="0">
                <a:moveTo>
                  <a:pt x="0" y="300117"/>
                </a:moveTo>
                <a:cubicBezTo>
                  <a:pt x="-16064" y="126917"/>
                  <a:pt x="131031" y="-35111"/>
                  <a:pt x="300117" y="0"/>
                </a:cubicBezTo>
                <a:cubicBezTo>
                  <a:pt x="524191" y="-3316"/>
                  <a:pt x="730414" y="-5422"/>
                  <a:pt x="877265" y="0"/>
                </a:cubicBezTo>
                <a:cubicBezTo>
                  <a:pt x="1024116" y="5422"/>
                  <a:pt x="1275000" y="27131"/>
                  <a:pt x="1454414" y="0"/>
                </a:cubicBezTo>
                <a:cubicBezTo>
                  <a:pt x="1633828" y="-27131"/>
                  <a:pt x="1872576" y="13205"/>
                  <a:pt x="2031562" y="0"/>
                </a:cubicBezTo>
                <a:cubicBezTo>
                  <a:pt x="2190548" y="-13205"/>
                  <a:pt x="2490994" y="-14548"/>
                  <a:pt x="2642661" y="0"/>
                </a:cubicBezTo>
                <a:cubicBezTo>
                  <a:pt x="2794328" y="14548"/>
                  <a:pt x="3401013" y="-3752"/>
                  <a:pt x="3695108" y="0"/>
                </a:cubicBezTo>
                <a:cubicBezTo>
                  <a:pt x="3865880" y="4314"/>
                  <a:pt x="4008258" y="121353"/>
                  <a:pt x="3995225" y="300117"/>
                </a:cubicBezTo>
                <a:cubicBezTo>
                  <a:pt x="3968939" y="566507"/>
                  <a:pt x="3972202" y="626333"/>
                  <a:pt x="3995225" y="864320"/>
                </a:cubicBezTo>
                <a:cubicBezTo>
                  <a:pt x="4018248" y="1102307"/>
                  <a:pt x="4006335" y="1213951"/>
                  <a:pt x="3995225" y="1500548"/>
                </a:cubicBezTo>
                <a:cubicBezTo>
                  <a:pt x="3999705" y="1661758"/>
                  <a:pt x="3875663" y="1819444"/>
                  <a:pt x="3695108" y="1800665"/>
                </a:cubicBezTo>
                <a:cubicBezTo>
                  <a:pt x="3502505" y="1800912"/>
                  <a:pt x="3269088" y="1799007"/>
                  <a:pt x="3117960" y="1800665"/>
                </a:cubicBezTo>
                <a:cubicBezTo>
                  <a:pt x="2966832" y="1802323"/>
                  <a:pt x="2784479" y="1780327"/>
                  <a:pt x="2540811" y="1800665"/>
                </a:cubicBezTo>
                <a:cubicBezTo>
                  <a:pt x="2297143" y="1821003"/>
                  <a:pt x="1995141" y="1794342"/>
                  <a:pt x="1827863" y="1800665"/>
                </a:cubicBezTo>
                <a:cubicBezTo>
                  <a:pt x="1660585" y="1806988"/>
                  <a:pt x="1457486" y="1819936"/>
                  <a:pt x="1114915" y="1800665"/>
                </a:cubicBezTo>
                <a:cubicBezTo>
                  <a:pt x="772344" y="1781394"/>
                  <a:pt x="480080" y="1818861"/>
                  <a:pt x="300117" y="1800665"/>
                </a:cubicBezTo>
                <a:cubicBezTo>
                  <a:pt x="127918" y="1841071"/>
                  <a:pt x="15447" y="1653620"/>
                  <a:pt x="0" y="1500548"/>
                </a:cubicBezTo>
                <a:cubicBezTo>
                  <a:pt x="12620" y="1312763"/>
                  <a:pt x="-11713" y="1111690"/>
                  <a:pt x="0" y="888328"/>
                </a:cubicBezTo>
                <a:cubicBezTo>
                  <a:pt x="11713" y="664966"/>
                  <a:pt x="-27546" y="482636"/>
                  <a:pt x="0" y="300117"/>
                </a:cubicBezTo>
                <a:close/>
              </a:path>
              <a:path w="3995225" h="1800665" stroke="0" extrusionOk="0">
                <a:moveTo>
                  <a:pt x="0" y="300117"/>
                </a:moveTo>
                <a:cubicBezTo>
                  <a:pt x="-29899" y="119830"/>
                  <a:pt x="162075" y="18585"/>
                  <a:pt x="300117" y="0"/>
                </a:cubicBezTo>
                <a:cubicBezTo>
                  <a:pt x="445649" y="-10744"/>
                  <a:pt x="698857" y="540"/>
                  <a:pt x="945165" y="0"/>
                </a:cubicBezTo>
                <a:cubicBezTo>
                  <a:pt x="1191473" y="-540"/>
                  <a:pt x="1422211" y="-15199"/>
                  <a:pt x="1590214" y="0"/>
                </a:cubicBezTo>
                <a:cubicBezTo>
                  <a:pt x="1758217" y="15199"/>
                  <a:pt x="1971793" y="-1763"/>
                  <a:pt x="2337112" y="0"/>
                </a:cubicBezTo>
                <a:cubicBezTo>
                  <a:pt x="2702431" y="1763"/>
                  <a:pt x="2711395" y="7775"/>
                  <a:pt x="2982160" y="0"/>
                </a:cubicBezTo>
                <a:cubicBezTo>
                  <a:pt x="3252925" y="-7775"/>
                  <a:pt x="3518653" y="-31600"/>
                  <a:pt x="3695108" y="0"/>
                </a:cubicBezTo>
                <a:cubicBezTo>
                  <a:pt x="3876903" y="27796"/>
                  <a:pt x="3978936" y="140247"/>
                  <a:pt x="3995225" y="300117"/>
                </a:cubicBezTo>
                <a:cubicBezTo>
                  <a:pt x="4001740" y="463673"/>
                  <a:pt x="3978299" y="735624"/>
                  <a:pt x="3995225" y="876324"/>
                </a:cubicBezTo>
                <a:cubicBezTo>
                  <a:pt x="4012151" y="1017024"/>
                  <a:pt x="3970396" y="1249793"/>
                  <a:pt x="3995225" y="1500548"/>
                </a:cubicBezTo>
                <a:cubicBezTo>
                  <a:pt x="3993788" y="1661397"/>
                  <a:pt x="3862398" y="1816396"/>
                  <a:pt x="3695108" y="1800665"/>
                </a:cubicBezTo>
                <a:cubicBezTo>
                  <a:pt x="3556004" y="1804417"/>
                  <a:pt x="3257515" y="1829507"/>
                  <a:pt x="3016110" y="1800665"/>
                </a:cubicBezTo>
                <a:cubicBezTo>
                  <a:pt x="2774705" y="1771823"/>
                  <a:pt x="2613773" y="1816544"/>
                  <a:pt x="2405011" y="1800665"/>
                </a:cubicBezTo>
                <a:cubicBezTo>
                  <a:pt x="2196249" y="1784786"/>
                  <a:pt x="2026464" y="1827994"/>
                  <a:pt x="1759963" y="1800665"/>
                </a:cubicBezTo>
                <a:cubicBezTo>
                  <a:pt x="1493462" y="1773336"/>
                  <a:pt x="1279772" y="1773181"/>
                  <a:pt x="1080965" y="1800665"/>
                </a:cubicBezTo>
                <a:cubicBezTo>
                  <a:pt x="882158" y="1828149"/>
                  <a:pt x="560967" y="1806425"/>
                  <a:pt x="300117" y="1800665"/>
                </a:cubicBezTo>
                <a:cubicBezTo>
                  <a:pt x="172789" y="1813790"/>
                  <a:pt x="-14374" y="1667566"/>
                  <a:pt x="0" y="1500548"/>
                </a:cubicBezTo>
                <a:cubicBezTo>
                  <a:pt x="-29334" y="1226872"/>
                  <a:pt x="18842" y="1145722"/>
                  <a:pt x="0" y="888328"/>
                </a:cubicBezTo>
                <a:cubicBezTo>
                  <a:pt x="-18842" y="630934"/>
                  <a:pt x="7403" y="505835"/>
                  <a:pt x="0" y="300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728221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Reglas.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DEEB42-3047-47D8-818B-682504648E98}"/>
              </a:ext>
            </a:extLst>
          </p:cNvPr>
          <p:cNvSpPr/>
          <p:nvPr/>
        </p:nvSpPr>
        <p:spPr>
          <a:xfrm>
            <a:off x="4098387" y="4463610"/>
            <a:ext cx="3995225" cy="1800665"/>
          </a:xfrm>
          <a:custGeom>
            <a:avLst/>
            <a:gdLst>
              <a:gd name="connsiteX0" fmla="*/ 0 w 3995225"/>
              <a:gd name="connsiteY0" fmla="*/ 300117 h 1800665"/>
              <a:gd name="connsiteX1" fmla="*/ 300117 w 3995225"/>
              <a:gd name="connsiteY1" fmla="*/ 0 h 1800665"/>
              <a:gd name="connsiteX2" fmla="*/ 877265 w 3995225"/>
              <a:gd name="connsiteY2" fmla="*/ 0 h 1800665"/>
              <a:gd name="connsiteX3" fmla="*/ 1522314 w 3995225"/>
              <a:gd name="connsiteY3" fmla="*/ 0 h 1800665"/>
              <a:gd name="connsiteX4" fmla="*/ 2133412 w 3995225"/>
              <a:gd name="connsiteY4" fmla="*/ 0 h 1800665"/>
              <a:gd name="connsiteX5" fmla="*/ 2880310 w 3995225"/>
              <a:gd name="connsiteY5" fmla="*/ 0 h 1800665"/>
              <a:gd name="connsiteX6" fmla="*/ 3695108 w 3995225"/>
              <a:gd name="connsiteY6" fmla="*/ 0 h 1800665"/>
              <a:gd name="connsiteX7" fmla="*/ 3995225 w 3995225"/>
              <a:gd name="connsiteY7" fmla="*/ 300117 h 1800665"/>
              <a:gd name="connsiteX8" fmla="*/ 3995225 w 3995225"/>
              <a:gd name="connsiteY8" fmla="*/ 876324 h 1800665"/>
              <a:gd name="connsiteX9" fmla="*/ 3995225 w 3995225"/>
              <a:gd name="connsiteY9" fmla="*/ 1500548 h 1800665"/>
              <a:gd name="connsiteX10" fmla="*/ 3695108 w 3995225"/>
              <a:gd name="connsiteY10" fmla="*/ 1800665 h 1800665"/>
              <a:gd name="connsiteX11" fmla="*/ 3084010 w 3995225"/>
              <a:gd name="connsiteY11" fmla="*/ 1800665 h 1800665"/>
              <a:gd name="connsiteX12" fmla="*/ 2438961 w 3995225"/>
              <a:gd name="connsiteY12" fmla="*/ 1800665 h 1800665"/>
              <a:gd name="connsiteX13" fmla="*/ 1726013 w 3995225"/>
              <a:gd name="connsiteY13" fmla="*/ 1800665 h 1800665"/>
              <a:gd name="connsiteX14" fmla="*/ 1047015 w 3995225"/>
              <a:gd name="connsiteY14" fmla="*/ 1800665 h 1800665"/>
              <a:gd name="connsiteX15" fmla="*/ 300117 w 3995225"/>
              <a:gd name="connsiteY15" fmla="*/ 1800665 h 1800665"/>
              <a:gd name="connsiteX16" fmla="*/ 0 w 3995225"/>
              <a:gd name="connsiteY16" fmla="*/ 1500548 h 1800665"/>
              <a:gd name="connsiteX17" fmla="*/ 0 w 3995225"/>
              <a:gd name="connsiteY17" fmla="*/ 924341 h 1800665"/>
              <a:gd name="connsiteX18" fmla="*/ 0 w 3995225"/>
              <a:gd name="connsiteY18" fmla="*/ 300117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5225" h="1800665" fill="none" extrusionOk="0">
                <a:moveTo>
                  <a:pt x="0" y="300117"/>
                </a:moveTo>
                <a:cubicBezTo>
                  <a:pt x="19569" y="98971"/>
                  <a:pt x="133434" y="-32579"/>
                  <a:pt x="300117" y="0"/>
                </a:cubicBezTo>
                <a:cubicBezTo>
                  <a:pt x="455192" y="-7166"/>
                  <a:pt x="627319" y="-4715"/>
                  <a:pt x="877265" y="0"/>
                </a:cubicBezTo>
                <a:cubicBezTo>
                  <a:pt x="1127211" y="4715"/>
                  <a:pt x="1211130" y="-15042"/>
                  <a:pt x="1522314" y="0"/>
                </a:cubicBezTo>
                <a:cubicBezTo>
                  <a:pt x="1833498" y="15042"/>
                  <a:pt x="1933592" y="12214"/>
                  <a:pt x="2133412" y="0"/>
                </a:cubicBezTo>
                <a:cubicBezTo>
                  <a:pt x="2333232" y="-12214"/>
                  <a:pt x="2620242" y="-5306"/>
                  <a:pt x="2880310" y="0"/>
                </a:cubicBezTo>
                <a:cubicBezTo>
                  <a:pt x="3140378" y="5306"/>
                  <a:pt x="3411782" y="13435"/>
                  <a:pt x="3695108" y="0"/>
                </a:cubicBezTo>
                <a:cubicBezTo>
                  <a:pt x="3871545" y="13214"/>
                  <a:pt x="3989802" y="140969"/>
                  <a:pt x="3995225" y="300117"/>
                </a:cubicBezTo>
                <a:cubicBezTo>
                  <a:pt x="4004504" y="488010"/>
                  <a:pt x="3967989" y="665544"/>
                  <a:pt x="3995225" y="876324"/>
                </a:cubicBezTo>
                <a:cubicBezTo>
                  <a:pt x="4022461" y="1087104"/>
                  <a:pt x="3987432" y="1261154"/>
                  <a:pt x="3995225" y="1500548"/>
                </a:cubicBezTo>
                <a:cubicBezTo>
                  <a:pt x="3964093" y="1681559"/>
                  <a:pt x="3872728" y="1776224"/>
                  <a:pt x="3695108" y="1800665"/>
                </a:cubicBezTo>
                <a:cubicBezTo>
                  <a:pt x="3570364" y="1806444"/>
                  <a:pt x="3223333" y="1779453"/>
                  <a:pt x="3084010" y="1800665"/>
                </a:cubicBezTo>
                <a:cubicBezTo>
                  <a:pt x="2944687" y="1821877"/>
                  <a:pt x="2730763" y="1773979"/>
                  <a:pt x="2438961" y="1800665"/>
                </a:cubicBezTo>
                <a:cubicBezTo>
                  <a:pt x="2147159" y="1827351"/>
                  <a:pt x="1994071" y="1777379"/>
                  <a:pt x="1726013" y="1800665"/>
                </a:cubicBezTo>
                <a:cubicBezTo>
                  <a:pt x="1457955" y="1823951"/>
                  <a:pt x="1258738" y="1774554"/>
                  <a:pt x="1047015" y="1800665"/>
                </a:cubicBezTo>
                <a:cubicBezTo>
                  <a:pt x="835292" y="1826776"/>
                  <a:pt x="453018" y="1792121"/>
                  <a:pt x="300117" y="1800665"/>
                </a:cubicBezTo>
                <a:cubicBezTo>
                  <a:pt x="120934" y="1770303"/>
                  <a:pt x="12755" y="1667152"/>
                  <a:pt x="0" y="1500548"/>
                </a:cubicBezTo>
                <a:cubicBezTo>
                  <a:pt x="-22485" y="1309358"/>
                  <a:pt x="13548" y="1105733"/>
                  <a:pt x="0" y="924341"/>
                </a:cubicBezTo>
                <a:cubicBezTo>
                  <a:pt x="-13548" y="742949"/>
                  <a:pt x="-19099" y="544317"/>
                  <a:pt x="0" y="300117"/>
                </a:cubicBezTo>
                <a:close/>
              </a:path>
              <a:path w="3995225" h="1800665" stroke="0" extrusionOk="0">
                <a:moveTo>
                  <a:pt x="0" y="300117"/>
                </a:moveTo>
                <a:cubicBezTo>
                  <a:pt x="18089" y="151228"/>
                  <a:pt x="124744" y="20560"/>
                  <a:pt x="300117" y="0"/>
                </a:cubicBezTo>
                <a:cubicBezTo>
                  <a:pt x="453706" y="27399"/>
                  <a:pt x="704865" y="13380"/>
                  <a:pt x="877265" y="0"/>
                </a:cubicBezTo>
                <a:cubicBezTo>
                  <a:pt x="1049665" y="-13380"/>
                  <a:pt x="1192859" y="-17126"/>
                  <a:pt x="1454414" y="0"/>
                </a:cubicBezTo>
                <a:cubicBezTo>
                  <a:pt x="1715969" y="17126"/>
                  <a:pt x="1771659" y="-14091"/>
                  <a:pt x="2031562" y="0"/>
                </a:cubicBezTo>
                <a:cubicBezTo>
                  <a:pt x="2291465" y="14091"/>
                  <a:pt x="2387785" y="4256"/>
                  <a:pt x="2642661" y="0"/>
                </a:cubicBezTo>
                <a:cubicBezTo>
                  <a:pt x="2897537" y="-4256"/>
                  <a:pt x="3286355" y="37653"/>
                  <a:pt x="3695108" y="0"/>
                </a:cubicBezTo>
                <a:cubicBezTo>
                  <a:pt x="3829939" y="-13959"/>
                  <a:pt x="3984430" y="128093"/>
                  <a:pt x="3995225" y="300117"/>
                </a:cubicBezTo>
                <a:cubicBezTo>
                  <a:pt x="4013292" y="584389"/>
                  <a:pt x="4004886" y="598963"/>
                  <a:pt x="3995225" y="888328"/>
                </a:cubicBezTo>
                <a:cubicBezTo>
                  <a:pt x="3985564" y="1177693"/>
                  <a:pt x="3965187" y="1260070"/>
                  <a:pt x="3995225" y="1500548"/>
                </a:cubicBezTo>
                <a:cubicBezTo>
                  <a:pt x="3991272" y="1630544"/>
                  <a:pt x="3846876" y="1831393"/>
                  <a:pt x="3695108" y="1800665"/>
                </a:cubicBezTo>
                <a:cubicBezTo>
                  <a:pt x="3516999" y="1793332"/>
                  <a:pt x="3329109" y="1773051"/>
                  <a:pt x="3050060" y="1800665"/>
                </a:cubicBezTo>
                <a:cubicBezTo>
                  <a:pt x="2771011" y="1828279"/>
                  <a:pt x="2559283" y="1813704"/>
                  <a:pt x="2405011" y="1800665"/>
                </a:cubicBezTo>
                <a:cubicBezTo>
                  <a:pt x="2250739" y="1787626"/>
                  <a:pt x="2074779" y="1829921"/>
                  <a:pt x="1759963" y="1800665"/>
                </a:cubicBezTo>
                <a:cubicBezTo>
                  <a:pt x="1445147" y="1771409"/>
                  <a:pt x="1433111" y="1780709"/>
                  <a:pt x="1114915" y="1800665"/>
                </a:cubicBezTo>
                <a:cubicBezTo>
                  <a:pt x="796719" y="1820621"/>
                  <a:pt x="607402" y="1801484"/>
                  <a:pt x="300117" y="1800665"/>
                </a:cubicBezTo>
                <a:cubicBezTo>
                  <a:pt x="135645" y="1779613"/>
                  <a:pt x="3741" y="1636135"/>
                  <a:pt x="0" y="1500548"/>
                </a:cubicBezTo>
                <a:cubicBezTo>
                  <a:pt x="14502" y="1223756"/>
                  <a:pt x="10493" y="1074444"/>
                  <a:pt x="0" y="924341"/>
                </a:cubicBezTo>
                <a:cubicBezTo>
                  <a:pt x="-10493" y="774238"/>
                  <a:pt x="-25586" y="538766"/>
                  <a:pt x="0" y="300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8842056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Objetivos.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C1C3AE4-E872-4308-8550-4C0F073AD456}"/>
              </a:ext>
            </a:extLst>
          </p:cNvPr>
          <p:cNvSpPr/>
          <p:nvPr/>
        </p:nvSpPr>
        <p:spPr>
          <a:xfrm>
            <a:off x="7240172" y="2321169"/>
            <a:ext cx="3995225" cy="1800665"/>
          </a:xfrm>
          <a:custGeom>
            <a:avLst/>
            <a:gdLst>
              <a:gd name="connsiteX0" fmla="*/ 0 w 3995225"/>
              <a:gd name="connsiteY0" fmla="*/ 300117 h 1800665"/>
              <a:gd name="connsiteX1" fmla="*/ 300117 w 3995225"/>
              <a:gd name="connsiteY1" fmla="*/ 0 h 1800665"/>
              <a:gd name="connsiteX2" fmla="*/ 911215 w 3995225"/>
              <a:gd name="connsiteY2" fmla="*/ 0 h 1800665"/>
              <a:gd name="connsiteX3" fmla="*/ 1590214 w 3995225"/>
              <a:gd name="connsiteY3" fmla="*/ 0 h 1800665"/>
              <a:gd name="connsiteX4" fmla="*/ 2201312 w 3995225"/>
              <a:gd name="connsiteY4" fmla="*/ 0 h 1800665"/>
              <a:gd name="connsiteX5" fmla="*/ 2812410 w 3995225"/>
              <a:gd name="connsiteY5" fmla="*/ 0 h 1800665"/>
              <a:gd name="connsiteX6" fmla="*/ 3695108 w 3995225"/>
              <a:gd name="connsiteY6" fmla="*/ 0 h 1800665"/>
              <a:gd name="connsiteX7" fmla="*/ 3995225 w 3995225"/>
              <a:gd name="connsiteY7" fmla="*/ 300117 h 1800665"/>
              <a:gd name="connsiteX8" fmla="*/ 3995225 w 3995225"/>
              <a:gd name="connsiteY8" fmla="*/ 900333 h 1800665"/>
              <a:gd name="connsiteX9" fmla="*/ 3995225 w 3995225"/>
              <a:gd name="connsiteY9" fmla="*/ 1500548 h 1800665"/>
              <a:gd name="connsiteX10" fmla="*/ 3695108 w 3995225"/>
              <a:gd name="connsiteY10" fmla="*/ 1800665 h 1800665"/>
              <a:gd name="connsiteX11" fmla="*/ 3050060 w 3995225"/>
              <a:gd name="connsiteY11" fmla="*/ 1800665 h 1800665"/>
              <a:gd name="connsiteX12" fmla="*/ 2472911 w 3995225"/>
              <a:gd name="connsiteY12" fmla="*/ 1800665 h 1800665"/>
              <a:gd name="connsiteX13" fmla="*/ 1895763 w 3995225"/>
              <a:gd name="connsiteY13" fmla="*/ 1800665 h 1800665"/>
              <a:gd name="connsiteX14" fmla="*/ 1318614 w 3995225"/>
              <a:gd name="connsiteY14" fmla="*/ 1800665 h 1800665"/>
              <a:gd name="connsiteX15" fmla="*/ 300117 w 3995225"/>
              <a:gd name="connsiteY15" fmla="*/ 1800665 h 1800665"/>
              <a:gd name="connsiteX16" fmla="*/ 0 w 3995225"/>
              <a:gd name="connsiteY16" fmla="*/ 1500548 h 1800665"/>
              <a:gd name="connsiteX17" fmla="*/ 0 w 3995225"/>
              <a:gd name="connsiteY17" fmla="*/ 924341 h 1800665"/>
              <a:gd name="connsiteX18" fmla="*/ 0 w 3995225"/>
              <a:gd name="connsiteY18" fmla="*/ 300117 h 180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5225" h="1800665" fill="none" extrusionOk="0">
                <a:moveTo>
                  <a:pt x="0" y="300117"/>
                </a:moveTo>
                <a:cubicBezTo>
                  <a:pt x="6445" y="118651"/>
                  <a:pt x="161375" y="2223"/>
                  <a:pt x="300117" y="0"/>
                </a:cubicBezTo>
                <a:cubicBezTo>
                  <a:pt x="519827" y="-10234"/>
                  <a:pt x="631552" y="24100"/>
                  <a:pt x="911215" y="0"/>
                </a:cubicBezTo>
                <a:cubicBezTo>
                  <a:pt x="1190878" y="-24100"/>
                  <a:pt x="1347112" y="2282"/>
                  <a:pt x="1590214" y="0"/>
                </a:cubicBezTo>
                <a:cubicBezTo>
                  <a:pt x="1833316" y="-2282"/>
                  <a:pt x="2010094" y="21870"/>
                  <a:pt x="2201312" y="0"/>
                </a:cubicBezTo>
                <a:cubicBezTo>
                  <a:pt x="2392530" y="-21870"/>
                  <a:pt x="2661904" y="-16176"/>
                  <a:pt x="2812410" y="0"/>
                </a:cubicBezTo>
                <a:cubicBezTo>
                  <a:pt x="2962916" y="16176"/>
                  <a:pt x="3303333" y="-14880"/>
                  <a:pt x="3695108" y="0"/>
                </a:cubicBezTo>
                <a:cubicBezTo>
                  <a:pt x="3868347" y="7565"/>
                  <a:pt x="4001085" y="138473"/>
                  <a:pt x="3995225" y="300117"/>
                </a:cubicBezTo>
                <a:cubicBezTo>
                  <a:pt x="4010560" y="450380"/>
                  <a:pt x="3979589" y="648332"/>
                  <a:pt x="3995225" y="900333"/>
                </a:cubicBezTo>
                <a:cubicBezTo>
                  <a:pt x="4010861" y="1152334"/>
                  <a:pt x="4004050" y="1237305"/>
                  <a:pt x="3995225" y="1500548"/>
                </a:cubicBezTo>
                <a:cubicBezTo>
                  <a:pt x="4015621" y="1678172"/>
                  <a:pt x="3862552" y="1805649"/>
                  <a:pt x="3695108" y="1800665"/>
                </a:cubicBezTo>
                <a:cubicBezTo>
                  <a:pt x="3461902" y="1786875"/>
                  <a:pt x="3231459" y="1775697"/>
                  <a:pt x="3050060" y="1800665"/>
                </a:cubicBezTo>
                <a:cubicBezTo>
                  <a:pt x="2868661" y="1825633"/>
                  <a:pt x="2695018" y="1784422"/>
                  <a:pt x="2472911" y="1800665"/>
                </a:cubicBezTo>
                <a:cubicBezTo>
                  <a:pt x="2250804" y="1816908"/>
                  <a:pt x="2155556" y="1819482"/>
                  <a:pt x="1895763" y="1800665"/>
                </a:cubicBezTo>
                <a:cubicBezTo>
                  <a:pt x="1635970" y="1781848"/>
                  <a:pt x="1581012" y="1773585"/>
                  <a:pt x="1318614" y="1800665"/>
                </a:cubicBezTo>
                <a:cubicBezTo>
                  <a:pt x="1056216" y="1827745"/>
                  <a:pt x="612020" y="1786803"/>
                  <a:pt x="300117" y="1800665"/>
                </a:cubicBezTo>
                <a:cubicBezTo>
                  <a:pt x="172993" y="1786110"/>
                  <a:pt x="14272" y="1662457"/>
                  <a:pt x="0" y="1500548"/>
                </a:cubicBezTo>
                <a:cubicBezTo>
                  <a:pt x="-4500" y="1346578"/>
                  <a:pt x="-27126" y="1098751"/>
                  <a:pt x="0" y="924341"/>
                </a:cubicBezTo>
                <a:cubicBezTo>
                  <a:pt x="27126" y="749931"/>
                  <a:pt x="4626" y="536313"/>
                  <a:pt x="0" y="300117"/>
                </a:cubicBezTo>
                <a:close/>
              </a:path>
              <a:path w="3995225" h="1800665" stroke="0" extrusionOk="0">
                <a:moveTo>
                  <a:pt x="0" y="300117"/>
                </a:moveTo>
                <a:cubicBezTo>
                  <a:pt x="522" y="123323"/>
                  <a:pt x="166146" y="6650"/>
                  <a:pt x="300117" y="0"/>
                </a:cubicBezTo>
                <a:cubicBezTo>
                  <a:pt x="503452" y="-7601"/>
                  <a:pt x="837068" y="-31518"/>
                  <a:pt x="979115" y="0"/>
                </a:cubicBezTo>
                <a:cubicBezTo>
                  <a:pt x="1121162" y="31518"/>
                  <a:pt x="1480732" y="-2954"/>
                  <a:pt x="1624163" y="0"/>
                </a:cubicBezTo>
                <a:cubicBezTo>
                  <a:pt x="1767594" y="2954"/>
                  <a:pt x="2028143" y="-21881"/>
                  <a:pt x="2371062" y="0"/>
                </a:cubicBezTo>
                <a:cubicBezTo>
                  <a:pt x="2713981" y="21881"/>
                  <a:pt x="2836742" y="8826"/>
                  <a:pt x="3016110" y="0"/>
                </a:cubicBezTo>
                <a:cubicBezTo>
                  <a:pt x="3195478" y="-8826"/>
                  <a:pt x="3376573" y="5216"/>
                  <a:pt x="3695108" y="0"/>
                </a:cubicBezTo>
                <a:cubicBezTo>
                  <a:pt x="3900751" y="3530"/>
                  <a:pt x="4010859" y="117789"/>
                  <a:pt x="3995225" y="300117"/>
                </a:cubicBezTo>
                <a:cubicBezTo>
                  <a:pt x="4011836" y="491967"/>
                  <a:pt x="3984916" y="622824"/>
                  <a:pt x="3995225" y="876324"/>
                </a:cubicBezTo>
                <a:cubicBezTo>
                  <a:pt x="4005534" y="1129824"/>
                  <a:pt x="3970568" y="1274823"/>
                  <a:pt x="3995225" y="1500548"/>
                </a:cubicBezTo>
                <a:cubicBezTo>
                  <a:pt x="3987879" y="1706247"/>
                  <a:pt x="3872295" y="1840457"/>
                  <a:pt x="3695108" y="1800665"/>
                </a:cubicBezTo>
                <a:cubicBezTo>
                  <a:pt x="3470621" y="1813339"/>
                  <a:pt x="3403284" y="1802001"/>
                  <a:pt x="3117960" y="1800665"/>
                </a:cubicBezTo>
                <a:cubicBezTo>
                  <a:pt x="2832636" y="1799329"/>
                  <a:pt x="2666812" y="1801615"/>
                  <a:pt x="2405011" y="1800665"/>
                </a:cubicBezTo>
                <a:cubicBezTo>
                  <a:pt x="2143210" y="1799715"/>
                  <a:pt x="2074121" y="1797952"/>
                  <a:pt x="1793913" y="1800665"/>
                </a:cubicBezTo>
                <a:cubicBezTo>
                  <a:pt x="1513705" y="1803378"/>
                  <a:pt x="1450427" y="1807084"/>
                  <a:pt x="1216765" y="1800665"/>
                </a:cubicBezTo>
                <a:cubicBezTo>
                  <a:pt x="983103" y="1794246"/>
                  <a:pt x="606287" y="1844852"/>
                  <a:pt x="300117" y="1800665"/>
                </a:cubicBezTo>
                <a:cubicBezTo>
                  <a:pt x="144860" y="1807691"/>
                  <a:pt x="-7559" y="1661226"/>
                  <a:pt x="0" y="1500548"/>
                </a:cubicBezTo>
                <a:cubicBezTo>
                  <a:pt x="-23345" y="1236908"/>
                  <a:pt x="17122" y="1053555"/>
                  <a:pt x="0" y="924341"/>
                </a:cubicBezTo>
                <a:cubicBezTo>
                  <a:pt x="-17122" y="795127"/>
                  <a:pt x="-14057" y="446175"/>
                  <a:pt x="0" y="300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2138124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Restricciones.</a:t>
            </a:r>
          </a:p>
        </p:txBody>
      </p:sp>
    </p:spTree>
    <p:extLst>
      <p:ext uri="{BB962C8B-B14F-4D97-AF65-F5344CB8AC3E}">
        <p14:creationId xmlns:p14="http://schemas.microsoft.com/office/powerpoint/2010/main" val="329495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24FFE-2A9C-47E2-86B7-FACA599E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52" y="516652"/>
            <a:ext cx="4760742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Productos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AA41320-49C0-4FA2-8BDC-00503E61CB86}"/>
              </a:ext>
            </a:extLst>
          </p:cNvPr>
          <p:cNvSpPr/>
          <p:nvPr/>
        </p:nvSpPr>
        <p:spPr>
          <a:xfrm rot="20847102">
            <a:off x="562707" y="2632438"/>
            <a:ext cx="4121834" cy="1688123"/>
          </a:xfrm>
          <a:custGeom>
            <a:avLst/>
            <a:gdLst>
              <a:gd name="connsiteX0" fmla="*/ 0 w 4121834"/>
              <a:gd name="connsiteY0" fmla="*/ 844062 h 1688123"/>
              <a:gd name="connsiteX1" fmla="*/ 2060917 w 4121834"/>
              <a:gd name="connsiteY1" fmla="*/ 0 h 1688123"/>
              <a:gd name="connsiteX2" fmla="*/ 4121834 w 4121834"/>
              <a:gd name="connsiteY2" fmla="*/ 844062 h 1688123"/>
              <a:gd name="connsiteX3" fmla="*/ 2060917 w 4121834"/>
              <a:gd name="connsiteY3" fmla="*/ 1688124 h 1688123"/>
              <a:gd name="connsiteX4" fmla="*/ 0 w 4121834"/>
              <a:gd name="connsiteY4" fmla="*/ 844062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1834" h="1688123" fill="none" extrusionOk="0">
                <a:moveTo>
                  <a:pt x="0" y="844062"/>
                </a:moveTo>
                <a:cubicBezTo>
                  <a:pt x="5150" y="406525"/>
                  <a:pt x="1108179" y="-128483"/>
                  <a:pt x="2060917" y="0"/>
                </a:cubicBezTo>
                <a:cubicBezTo>
                  <a:pt x="3211235" y="-115564"/>
                  <a:pt x="4161441" y="369041"/>
                  <a:pt x="4121834" y="844062"/>
                </a:cubicBezTo>
                <a:cubicBezTo>
                  <a:pt x="4134351" y="1218995"/>
                  <a:pt x="3197652" y="1651226"/>
                  <a:pt x="2060917" y="1688124"/>
                </a:cubicBezTo>
                <a:cubicBezTo>
                  <a:pt x="1004600" y="1702852"/>
                  <a:pt x="-5151" y="1255834"/>
                  <a:pt x="0" y="844062"/>
                </a:cubicBezTo>
                <a:close/>
              </a:path>
              <a:path w="4121834" h="1688123" stroke="0" extrusionOk="0">
                <a:moveTo>
                  <a:pt x="0" y="844062"/>
                </a:moveTo>
                <a:cubicBezTo>
                  <a:pt x="-57132" y="189835"/>
                  <a:pt x="1084159" y="-27453"/>
                  <a:pt x="2060917" y="0"/>
                </a:cubicBezTo>
                <a:cubicBezTo>
                  <a:pt x="3186119" y="-64373"/>
                  <a:pt x="4077082" y="274872"/>
                  <a:pt x="4121834" y="844062"/>
                </a:cubicBezTo>
                <a:cubicBezTo>
                  <a:pt x="4134395" y="1378300"/>
                  <a:pt x="3161546" y="1750614"/>
                  <a:pt x="2060917" y="1688124"/>
                </a:cubicBezTo>
                <a:cubicBezTo>
                  <a:pt x="939231" y="1686436"/>
                  <a:pt x="-42245" y="1306576"/>
                  <a:pt x="0" y="84406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292709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Mapas.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63FBDF6-3446-4915-8E6E-1A38A5C8FE35}"/>
              </a:ext>
            </a:extLst>
          </p:cNvPr>
          <p:cNvSpPr/>
          <p:nvPr/>
        </p:nvSpPr>
        <p:spPr>
          <a:xfrm rot="21056263">
            <a:off x="7037704" y="1243260"/>
            <a:ext cx="4327477" cy="1688123"/>
          </a:xfrm>
          <a:custGeom>
            <a:avLst/>
            <a:gdLst>
              <a:gd name="connsiteX0" fmla="*/ 0 w 4327477"/>
              <a:gd name="connsiteY0" fmla="*/ 844062 h 1688123"/>
              <a:gd name="connsiteX1" fmla="*/ 2163739 w 4327477"/>
              <a:gd name="connsiteY1" fmla="*/ 0 h 1688123"/>
              <a:gd name="connsiteX2" fmla="*/ 4327478 w 4327477"/>
              <a:gd name="connsiteY2" fmla="*/ 844062 h 1688123"/>
              <a:gd name="connsiteX3" fmla="*/ 2163739 w 4327477"/>
              <a:gd name="connsiteY3" fmla="*/ 1688124 h 1688123"/>
              <a:gd name="connsiteX4" fmla="*/ 0 w 4327477"/>
              <a:gd name="connsiteY4" fmla="*/ 844062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7477" h="1688123" fill="none" extrusionOk="0">
                <a:moveTo>
                  <a:pt x="0" y="844062"/>
                </a:moveTo>
                <a:cubicBezTo>
                  <a:pt x="28943" y="435174"/>
                  <a:pt x="826145" y="-105797"/>
                  <a:pt x="2163739" y="0"/>
                </a:cubicBezTo>
                <a:cubicBezTo>
                  <a:pt x="3452297" y="-62476"/>
                  <a:pt x="4342889" y="388816"/>
                  <a:pt x="4327478" y="844062"/>
                </a:cubicBezTo>
                <a:cubicBezTo>
                  <a:pt x="4386772" y="1248741"/>
                  <a:pt x="3414502" y="1916747"/>
                  <a:pt x="2163739" y="1688124"/>
                </a:cubicBezTo>
                <a:cubicBezTo>
                  <a:pt x="944104" y="1680607"/>
                  <a:pt x="-41681" y="1239852"/>
                  <a:pt x="0" y="844062"/>
                </a:cubicBezTo>
                <a:close/>
              </a:path>
              <a:path w="4327477" h="1688123" stroke="0" extrusionOk="0">
                <a:moveTo>
                  <a:pt x="0" y="844062"/>
                </a:moveTo>
                <a:cubicBezTo>
                  <a:pt x="133716" y="160329"/>
                  <a:pt x="988652" y="77527"/>
                  <a:pt x="2163739" y="0"/>
                </a:cubicBezTo>
                <a:cubicBezTo>
                  <a:pt x="3341303" y="-25269"/>
                  <a:pt x="4318745" y="319283"/>
                  <a:pt x="4327478" y="844062"/>
                </a:cubicBezTo>
                <a:cubicBezTo>
                  <a:pt x="4183741" y="1311399"/>
                  <a:pt x="3137474" y="1798861"/>
                  <a:pt x="2163739" y="1688124"/>
                </a:cubicBezTo>
                <a:cubicBezTo>
                  <a:pt x="866712" y="1729582"/>
                  <a:pt x="-38457" y="1363467"/>
                  <a:pt x="0" y="84406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909827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Recorridos.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FF14BDD-9C4D-4ED1-9174-DD4B625FBED0}"/>
              </a:ext>
            </a:extLst>
          </p:cNvPr>
          <p:cNvSpPr/>
          <p:nvPr/>
        </p:nvSpPr>
        <p:spPr>
          <a:xfrm rot="20964236">
            <a:off x="4584965" y="4236079"/>
            <a:ext cx="4693598" cy="1688123"/>
          </a:xfrm>
          <a:custGeom>
            <a:avLst/>
            <a:gdLst>
              <a:gd name="connsiteX0" fmla="*/ 0 w 4693598"/>
              <a:gd name="connsiteY0" fmla="*/ 844062 h 1688123"/>
              <a:gd name="connsiteX1" fmla="*/ 2346799 w 4693598"/>
              <a:gd name="connsiteY1" fmla="*/ 0 h 1688123"/>
              <a:gd name="connsiteX2" fmla="*/ 4693598 w 4693598"/>
              <a:gd name="connsiteY2" fmla="*/ 844062 h 1688123"/>
              <a:gd name="connsiteX3" fmla="*/ 2346799 w 4693598"/>
              <a:gd name="connsiteY3" fmla="*/ 1688124 h 1688123"/>
              <a:gd name="connsiteX4" fmla="*/ 0 w 4693598"/>
              <a:gd name="connsiteY4" fmla="*/ 844062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3598" h="1688123" fill="none" extrusionOk="0">
                <a:moveTo>
                  <a:pt x="0" y="844062"/>
                </a:moveTo>
                <a:cubicBezTo>
                  <a:pt x="-186205" y="230957"/>
                  <a:pt x="1014083" y="27575"/>
                  <a:pt x="2346799" y="0"/>
                </a:cubicBezTo>
                <a:cubicBezTo>
                  <a:pt x="3612992" y="-41853"/>
                  <a:pt x="4663372" y="354976"/>
                  <a:pt x="4693598" y="844062"/>
                </a:cubicBezTo>
                <a:cubicBezTo>
                  <a:pt x="4744444" y="1388428"/>
                  <a:pt x="3614571" y="1717834"/>
                  <a:pt x="2346799" y="1688124"/>
                </a:cubicBezTo>
                <a:cubicBezTo>
                  <a:pt x="1017237" y="1636213"/>
                  <a:pt x="53503" y="1347700"/>
                  <a:pt x="0" y="844062"/>
                </a:cubicBezTo>
                <a:close/>
              </a:path>
              <a:path w="4693598" h="1688123" stroke="0" extrusionOk="0">
                <a:moveTo>
                  <a:pt x="0" y="844062"/>
                </a:moveTo>
                <a:cubicBezTo>
                  <a:pt x="210261" y="301894"/>
                  <a:pt x="1001713" y="48539"/>
                  <a:pt x="2346799" y="0"/>
                </a:cubicBezTo>
                <a:cubicBezTo>
                  <a:pt x="3610706" y="66523"/>
                  <a:pt x="4712872" y="387055"/>
                  <a:pt x="4693598" y="844062"/>
                </a:cubicBezTo>
                <a:cubicBezTo>
                  <a:pt x="4844135" y="1507287"/>
                  <a:pt x="3826184" y="1823173"/>
                  <a:pt x="2346799" y="1688124"/>
                </a:cubicBezTo>
                <a:cubicBezTo>
                  <a:pt x="1118802" y="1731098"/>
                  <a:pt x="9710" y="1282528"/>
                  <a:pt x="0" y="84406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1786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Print" panose="02000600000000000000" pitchFamily="2" charset="0"/>
              </a:rPr>
              <a:t>Formularios.</a:t>
            </a:r>
          </a:p>
        </p:txBody>
      </p:sp>
    </p:spTree>
    <p:extLst>
      <p:ext uri="{BB962C8B-B14F-4D97-AF65-F5344CB8AC3E}">
        <p14:creationId xmlns:p14="http://schemas.microsoft.com/office/powerpoint/2010/main" val="27116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28287-46F2-4C2A-915C-CF8849C4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57" y="900920"/>
            <a:ext cx="4409049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Historia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A4E545A-DC52-4B2B-9C77-5616C32CFAA3}"/>
              </a:ext>
            </a:extLst>
          </p:cNvPr>
          <p:cNvSpPr/>
          <p:nvPr/>
        </p:nvSpPr>
        <p:spPr>
          <a:xfrm rot="584737">
            <a:off x="558358" y="2420013"/>
            <a:ext cx="5045204" cy="1325563"/>
          </a:xfrm>
          <a:custGeom>
            <a:avLst/>
            <a:gdLst>
              <a:gd name="connsiteX0" fmla="*/ 0 w 5045204"/>
              <a:gd name="connsiteY0" fmla="*/ 220932 h 1325563"/>
              <a:gd name="connsiteX1" fmla="*/ 220932 w 5045204"/>
              <a:gd name="connsiteY1" fmla="*/ 0 h 1325563"/>
              <a:gd name="connsiteX2" fmla="*/ 970619 w 5045204"/>
              <a:gd name="connsiteY2" fmla="*/ 0 h 1325563"/>
              <a:gd name="connsiteX3" fmla="*/ 1674272 w 5045204"/>
              <a:gd name="connsiteY3" fmla="*/ 0 h 1325563"/>
              <a:gd name="connsiteX4" fmla="*/ 2285859 w 5045204"/>
              <a:gd name="connsiteY4" fmla="*/ 0 h 1325563"/>
              <a:gd name="connsiteX5" fmla="*/ 2851412 w 5045204"/>
              <a:gd name="connsiteY5" fmla="*/ 0 h 1325563"/>
              <a:gd name="connsiteX6" fmla="*/ 3509032 w 5045204"/>
              <a:gd name="connsiteY6" fmla="*/ 0 h 1325563"/>
              <a:gd name="connsiteX7" fmla="*/ 4074585 w 5045204"/>
              <a:gd name="connsiteY7" fmla="*/ 0 h 1325563"/>
              <a:gd name="connsiteX8" fmla="*/ 4824272 w 5045204"/>
              <a:gd name="connsiteY8" fmla="*/ 0 h 1325563"/>
              <a:gd name="connsiteX9" fmla="*/ 5045204 w 5045204"/>
              <a:gd name="connsiteY9" fmla="*/ 220932 h 1325563"/>
              <a:gd name="connsiteX10" fmla="*/ 5045204 w 5045204"/>
              <a:gd name="connsiteY10" fmla="*/ 645108 h 1325563"/>
              <a:gd name="connsiteX11" fmla="*/ 5045204 w 5045204"/>
              <a:gd name="connsiteY11" fmla="*/ 1104631 h 1325563"/>
              <a:gd name="connsiteX12" fmla="*/ 4824272 w 5045204"/>
              <a:gd name="connsiteY12" fmla="*/ 1325563 h 1325563"/>
              <a:gd name="connsiteX13" fmla="*/ 4258719 w 5045204"/>
              <a:gd name="connsiteY13" fmla="*/ 1325563 h 1325563"/>
              <a:gd name="connsiteX14" fmla="*/ 3739199 w 5045204"/>
              <a:gd name="connsiteY14" fmla="*/ 1325563 h 1325563"/>
              <a:gd name="connsiteX15" fmla="*/ 3127612 w 5045204"/>
              <a:gd name="connsiteY15" fmla="*/ 1325563 h 1325563"/>
              <a:gd name="connsiteX16" fmla="*/ 2423959 w 5045204"/>
              <a:gd name="connsiteY16" fmla="*/ 1325563 h 1325563"/>
              <a:gd name="connsiteX17" fmla="*/ 1674272 w 5045204"/>
              <a:gd name="connsiteY17" fmla="*/ 1325563 h 1325563"/>
              <a:gd name="connsiteX18" fmla="*/ 1062686 w 5045204"/>
              <a:gd name="connsiteY18" fmla="*/ 1325563 h 1325563"/>
              <a:gd name="connsiteX19" fmla="*/ 220932 w 5045204"/>
              <a:gd name="connsiteY19" fmla="*/ 1325563 h 1325563"/>
              <a:gd name="connsiteX20" fmla="*/ 0 w 5045204"/>
              <a:gd name="connsiteY20" fmla="*/ 1104631 h 1325563"/>
              <a:gd name="connsiteX21" fmla="*/ 0 w 5045204"/>
              <a:gd name="connsiteY21" fmla="*/ 662782 h 1325563"/>
              <a:gd name="connsiteX22" fmla="*/ 0 w 5045204"/>
              <a:gd name="connsiteY22" fmla="*/ 220932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45204" h="1325563" fill="none" extrusionOk="0">
                <a:moveTo>
                  <a:pt x="0" y="220932"/>
                </a:moveTo>
                <a:cubicBezTo>
                  <a:pt x="-10497" y="75801"/>
                  <a:pt x="81892" y="-4559"/>
                  <a:pt x="220932" y="0"/>
                </a:cubicBezTo>
                <a:cubicBezTo>
                  <a:pt x="469923" y="-23889"/>
                  <a:pt x="679491" y="12907"/>
                  <a:pt x="970619" y="0"/>
                </a:cubicBezTo>
                <a:cubicBezTo>
                  <a:pt x="1261747" y="-12907"/>
                  <a:pt x="1521393" y="-11145"/>
                  <a:pt x="1674272" y="0"/>
                </a:cubicBezTo>
                <a:cubicBezTo>
                  <a:pt x="1827151" y="11145"/>
                  <a:pt x="2086419" y="-26822"/>
                  <a:pt x="2285859" y="0"/>
                </a:cubicBezTo>
                <a:cubicBezTo>
                  <a:pt x="2485299" y="26822"/>
                  <a:pt x="2703959" y="-4777"/>
                  <a:pt x="2851412" y="0"/>
                </a:cubicBezTo>
                <a:cubicBezTo>
                  <a:pt x="2998865" y="4777"/>
                  <a:pt x="3231014" y="22382"/>
                  <a:pt x="3509032" y="0"/>
                </a:cubicBezTo>
                <a:cubicBezTo>
                  <a:pt x="3787050" y="-22382"/>
                  <a:pt x="3843446" y="4008"/>
                  <a:pt x="4074585" y="0"/>
                </a:cubicBezTo>
                <a:cubicBezTo>
                  <a:pt x="4305724" y="-4008"/>
                  <a:pt x="4617021" y="-5073"/>
                  <a:pt x="4824272" y="0"/>
                </a:cubicBezTo>
                <a:cubicBezTo>
                  <a:pt x="4937914" y="-13791"/>
                  <a:pt x="5054792" y="105930"/>
                  <a:pt x="5045204" y="220932"/>
                </a:cubicBezTo>
                <a:cubicBezTo>
                  <a:pt x="5036318" y="375086"/>
                  <a:pt x="5028034" y="551966"/>
                  <a:pt x="5045204" y="645108"/>
                </a:cubicBezTo>
                <a:cubicBezTo>
                  <a:pt x="5062374" y="738250"/>
                  <a:pt x="5035214" y="934131"/>
                  <a:pt x="5045204" y="1104631"/>
                </a:cubicBezTo>
                <a:cubicBezTo>
                  <a:pt x="5045674" y="1245643"/>
                  <a:pt x="4952516" y="1354176"/>
                  <a:pt x="4824272" y="1325563"/>
                </a:cubicBezTo>
                <a:cubicBezTo>
                  <a:pt x="4614990" y="1328184"/>
                  <a:pt x="4405023" y="1303688"/>
                  <a:pt x="4258719" y="1325563"/>
                </a:cubicBezTo>
                <a:cubicBezTo>
                  <a:pt x="4112415" y="1347438"/>
                  <a:pt x="3877587" y="1316914"/>
                  <a:pt x="3739199" y="1325563"/>
                </a:cubicBezTo>
                <a:cubicBezTo>
                  <a:pt x="3600811" y="1334212"/>
                  <a:pt x="3395054" y="1351065"/>
                  <a:pt x="3127612" y="1325563"/>
                </a:cubicBezTo>
                <a:cubicBezTo>
                  <a:pt x="2860170" y="1300061"/>
                  <a:pt x="2703395" y="1327646"/>
                  <a:pt x="2423959" y="1325563"/>
                </a:cubicBezTo>
                <a:cubicBezTo>
                  <a:pt x="2144523" y="1323480"/>
                  <a:pt x="1923194" y="1299137"/>
                  <a:pt x="1674272" y="1325563"/>
                </a:cubicBezTo>
                <a:cubicBezTo>
                  <a:pt x="1425350" y="1351989"/>
                  <a:pt x="1343868" y="1352527"/>
                  <a:pt x="1062686" y="1325563"/>
                </a:cubicBezTo>
                <a:cubicBezTo>
                  <a:pt x="781504" y="1298599"/>
                  <a:pt x="474346" y="1310357"/>
                  <a:pt x="220932" y="1325563"/>
                </a:cubicBezTo>
                <a:cubicBezTo>
                  <a:pt x="82481" y="1302290"/>
                  <a:pt x="3733" y="1242975"/>
                  <a:pt x="0" y="1104631"/>
                </a:cubicBezTo>
                <a:cubicBezTo>
                  <a:pt x="17905" y="917386"/>
                  <a:pt x="-16539" y="847517"/>
                  <a:pt x="0" y="662782"/>
                </a:cubicBezTo>
                <a:cubicBezTo>
                  <a:pt x="16539" y="478047"/>
                  <a:pt x="12774" y="344964"/>
                  <a:pt x="0" y="220932"/>
                </a:cubicBezTo>
                <a:close/>
              </a:path>
              <a:path w="5045204" h="1325563" stroke="0" extrusionOk="0">
                <a:moveTo>
                  <a:pt x="0" y="220932"/>
                </a:moveTo>
                <a:cubicBezTo>
                  <a:pt x="10783" y="104707"/>
                  <a:pt x="97665" y="2832"/>
                  <a:pt x="220932" y="0"/>
                </a:cubicBezTo>
                <a:cubicBezTo>
                  <a:pt x="351284" y="-22793"/>
                  <a:pt x="600963" y="20059"/>
                  <a:pt x="832519" y="0"/>
                </a:cubicBezTo>
                <a:cubicBezTo>
                  <a:pt x="1064075" y="-20059"/>
                  <a:pt x="1265036" y="10073"/>
                  <a:pt x="1490139" y="0"/>
                </a:cubicBezTo>
                <a:cubicBezTo>
                  <a:pt x="1715242" y="-10073"/>
                  <a:pt x="1834479" y="14883"/>
                  <a:pt x="2101725" y="0"/>
                </a:cubicBezTo>
                <a:cubicBezTo>
                  <a:pt x="2368971" y="-14883"/>
                  <a:pt x="2442946" y="-20168"/>
                  <a:pt x="2713312" y="0"/>
                </a:cubicBezTo>
                <a:cubicBezTo>
                  <a:pt x="2983678" y="20168"/>
                  <a:pt x="3066200" y="1572"/>
                  <a:pt x="3278865" y="0"/>
                </a:cubicBezTo>
                <a:cubicBezTo>
                  <a:pt x="3491530" y="-1572"/>
                  <a:pt x="3613195" y="-11751"/>
                  <a:pt x="3844418" y="0"/>
                </a:cubicBezTo>
                <a:cubicBezTo>
                  <a:pt x="4075641" y="11751"/>
                  <a:pt x="4575101" y="11413"/>
                  <a:pt x="4824272" y="0"/>
                </a:cubicBezTo>
                <a:cubicBezTo>
                  <a:pt x="4944013" y="-4127"/>
                  <a:pt x="5051789" y="105557"/>
                  <a:pt x="5045204" y="220932"/>
                </a:cubicBezTo>
                <a:cubicBezTo>
                  <a:pt x="5038843" y="352003"/>
                  <a:pt x="5062311" y="521764"/>
                  <a:pt x="5045204" y="671618"/>
                </a:cubicBezTo>
                <a:cubicBezTo>
                  <a:pt x="5028097" y="821472"/>
                  <a:pt x="5042838" y="991024"/>
                  <a:pt x="5045204" y="1104631"/>
                </a:cubicBezTo>
                <a:cubicBezTo>
                  <a:pt x="5042759" y="1239809"/>
                  <a:pt x="4938723" y="1332243"/>
                  <a:pt x="4824272" y="1325563"/>
                </a:cubicBezTo>
                <a:cubicBezTo>
                  <a:pt x="4550946" y="1302749"/>
                  <a:pt x="4382792" y="1328010"/>
                  <a:pt x="4120619" y="1325563"/>
                </a:cubicBezTo>
                <a:cubicBezTo>
                  <a:pt x="3858446" y="1323116"/>
                  <a:pt x="3643039" y="1335815"/>
                  <a:pt x="3416965" y="1325563"/>
                </a:cubicBezTo>
                <a:cubicBezTo>
                  <a:pt x="3190891" y="1315311"/>
                  <a:pt x="2908415" y="1349920"/>
                  <a:pt x="2713312" y="1325563"/>
                </a:cubicBezTo>
                <a:cubicBezTo>
                  <a:pt x="2518209" y="1301206"/>
                  <a:pt x="2316837" y="1322933"/>
                  <a:pt x="2193792" y="1325563"/>
                </a:cubicBezTo>
                <a:cubicBezTo>
                  <a:pt x="2070747" y="1328193"/>
                  <a:pt x="1828270" y="1331136"/>
                  <a:pt x="1490139" y="1325563"/>
                </a:cubicBezTo>
                <a:cubicBezTo>
                  <a:pt x="1152008" y="1319990"/>
                  <a:pt x="1195962" y="1333861"/>
                  <a:pt x="924585" y="1325563"/>
                </a:cubicBezTo>
                <a:cubicBezTo>
                  <a:pt x="653208" y="1317265"/>
                  <a:pt x="448733" y="1337815"/>
                  <a:pt x="220932" y="1325563"/>
                </a:cubicBezTo>
                <a:cubicBezTo>
                  <a:pt x="93103" y="1321382"/>
                  <a:pt x="10961" y="1252310"/>
                  <a:pt x="0" y="1104631"/>
                </a:cubicBezTo>
                <a:cubicBezTo>
                  <a:pt x="-7328" y="952566"/>
                  <a:pt x="-3094" y="804330"/>
                  <a:pt x="0" y="645108"/>
                </a:cubicBezTo>
                <a:cubicBezTo>
                  <a:pt x="3094" y="485886"/>
                  <a:pt x="-21014" y="334666"/>
                  <a:pt x="0" y="22093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4557442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Censo cada 10 años.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791B436-39D0-4882-AE02-072DDA21ACF2}"/>
              </a:ext>
            </a:extLst>
          </p:cNvPr>
          <p:cNvSpPr/>
          <p:nvPr/>
        </p:nvSpPr>
        <p:spPr>
          <a:xfrm rot="20901172">
            <a:off x="6563977" y="4578508"/>
            <a:ext cx="5150943" cy="1325563"/>
          </a:xfrm>
          <a:custGeom>
            <a:avLst/>
            <a:gdLst>
              <a:gd name="connsiteX0" fmla="*/ 0 w 5150943"/>
              <a:gd name="connsiteY0" fmla="*/ 220932 h 1325563"/>
              <a:gd name="connsiteX1" fmla="*/ 220932 w 5150943"/>
              <a:gd name="connsiteY1" fmla="*/ 0 h 1325563"/>
              <a:gd name="connsiteX2" fmla="*/ 940748 w 5150943"/>
              <a:gd name="connsiteY2" fmla="*/ 0 h 1325563"/>
              <a:gd name="connsiteX3" fmla="*/ 1566383 w 5150943"/>
              <a:gd name="connsiteY3" fmla="*/ 0 h 1325563"/>
              <a:gd name="connsiteX4" fmla="*/ 2333290 w 5150943"/>
              <a:gd name="connsiteY4" fmla="*/ 0 h 1325563"/>
              <a:gd name="connsiteX5" fmla="*/ 2911834 w 5150943"/>
              <a:gd name="connsiteY5" fmla="*/ 0 h 1325563"/>
              <a:gd name="connsiteX6" fmla="*/ 3584560 w 5150943"/>
              <a:gd name="connsiteY6" fmla="*/ 0 h 1325563"/>
              <a:gd name="connsiteX7" fmla="*/ 4116013 w 5150943"/>
              <a:gd name="connsiteY7" fmla="*/ 0 h 1325563"/>
              <a:gd name="connsiteX8" fmla="*/ 4930011 w 5150943"/>
              <a:gd name="connsiteY8" fmla="*/ 0 h 1325563"/>
              <a:gd name="connsiteX9" fmla="*/ 5150943 w 5150943"/>
              <a:gd name="connsiteY9" fmla="*/ 220932 h 1325563"/>
              <a:gd name="connsiteX10" fmla="*/ 5150943 w 5150943"/>
              <a:gd name="connsiteY10" fmla="*/ 645108 h 1325563"/>
              <a:gd name="connsiteX11" fmla="*/ 5150943 w 5150943"/>
              <a:gd name="connsiteY11" fmla="*/ 1104631 h 1325563"/>
              <a:gd name="connsiteX12" fmla="*/ 4930011 w 5150943"/>
              <a:gd name="connsiteY12" fmla="*/ 1325563 h 1325563"/>
              <a:gd name="connsiteX13" fmla="*/ 4398558 w 5150943"/>
              <a:gd name="connsiteY13" fmla="*/ 1325563 h 1325563"/>
              <a:gd name="connsiteX14" fmla="*/ 3631651 w 5150943"/>
              <a:gd name="connsiteY14" fmla="*/ 1325563 h 1325563"/>
              <a:gd name="connsiteX15" fmla="*/ 3100197 w 5150943"/>
              <a:gd name="connsiteY15" fmla="*/ 1325563 h 1325563"/>
              <a:gd name="connsiteX16" fmla="*/ 2380381 w 5150943"/>
              <a:gd name="connsiteY16" fmla="*/ 1325563 h 1325563"/>
              <a:gd name="connsiteX17" fmla="*/ 1707656 w 5150943"/>
              <a:gd name="connsiteY17" fmla="*/ 1325563 h 1325563"/>
              <a:gd name="connsiteX18" fmla="*/ 987839 w 5150943"/>
              <a:gd name="connsiteY18" fmla="*/ 1325563 h 1325563"/>
              <a:gd name="connsiteX19" fmla="*/ 220932 w 5150943"/>
              <a:gd name="connsiteY19" fmla="*/ 1325563 h 1325563"/>
              <a:gd name="connsiteX20" fmla="*/ 0 w 5150943"/>
              <a:gd name="connsiteY20" fmla="*/ 1104631 h 1325563"/>
              <a:gd name="connsiteX21" fmla="*/ 0 w 5150943"/>
              <a:gd name="connsiteY21" fmla="*/ 653945 h 1325563"/>
              <a:gd name="connsiteX22" fmla="*/ 0 w 5150943"/>
              <a:gd name="connsiteY22" fmla="*/ 220932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50943" h="1325563" fill="none" extrusionOk="0">
                <a:moveTo>
                  <a:pt x="0" y="220932"/>
                </a:moveTo>
                <a:cubicBezTo>
                  <a:pt x="-18779" y="99929"/>
                  <a:pt x="113710" y="22480"/>
                  <a:pt x="220932" y="0"/>
                </a:cubicBezTo>
                <a:cubicBezTo>
                  <a:pt x="574371" y="1407"/>
                  <a:pt x="684553" y="2277"/>
                  <a:pt x="940748" y="0"/>
                </a:cubicBezTo>
                <a:cubicBezTo>
                  <a:pt x="1196943" y="-2277"/>
                  <a:pt x="1303510" y="28522"/>
                  <a:pt x="1566383" y="0"/>
                </a:cubicBezTo>
                <a:cubicBezTo>
                  <a:pt x="1829257" y="-28522"/>
                  <a:pt x="2006607" y="-25496"/>
                  <a:pt x="2333290" y="0"/>
                </a:cubicBezTo>
                <a:cubicBezTo>
                  <a:pt x="2659973" y="25496"/>
                  <a:pt x="2700524" y="-5448"/>
                  <a:pt x="2911834" y="0"/>
                </a:cubicBezTo>
                <a:cubicBezTo>
                  <a:pt x="3123144" y="5448"/>
                  <a:pt x="3412865" y="-27464"/>
                  <a:pt x="3584560" y="0"/>
                </a:cubicBezTo>
                <a:cubicBezTo>
                  <a:pt x="3756255" y="27464"/>
                  <a:pt x="3965167" y="8001"/>
                  <a:pt x="4116013" y="0"/>
                </a:cubicBezTo>
                <a:cubicBezTo>
                  <a:pt x="4266859" y="-8001"/>
                  <a:pt x="4698433" y="-28873"/>
                  <a:pt x="4930011" y="0"/>
                </a:cubicBezTo>
                <a:cubicBezTo>
                  <a:pt x="5040012" y="10315"/>
                  <a:pt x="5149958" y="126576"/>
                  <a:pt x="5150943" y="220932"/>
                </a:cubicBezTo>
                <a:cubicBezTo>
                  <a:pt x="5153810" y="323817"/>
                  <a:pt x="5158590" y="494041"/>
                  <a:pt x="5150943" y="645108"/>
                </a:cubicBezTo>
                <a:cubicBezTo>
                  <a:pt x="5143296" y="796175"/>
                  <a:pt x="5137377" y="880831"/>
                  <a:pt x="5150943" y="1104631"/>
                </a:cubicBezTo>
                <a:cubicBezTo>
                  <a:pt x="5145986" y="1210693"/>
                  <a:pt x="5070119" y="1333344"/>
                  <a:pt x="4930011" y="1325563"/>
                </a:cubicBezTo>
                <a:cubicBezTo>
                  <a:pt x="4757876" y="1345664"/>
                  <a:pt x="4560421" y="1341853"/>
                  <a:pt x="4398558" y="1325563"/>
                </a:cubicBezTo>
                <a:cubicBezTo>
                  <a:pt x="4236695" y="1309273"/>
                  <a:pt x="3962632" y="1318544"/>
                  <a:pt x="3631651" y="1325563"/>
                </a:cubicBezTo>
                <a:cubicBezTo>
                  <a:pt x="3300670" y="1332582"/>
                  <a:pt x="3264957" y="1304746"/>
                  <a:pt x="3100197" y="1325563"/>
                </a:cubicBezTo>
                <a:cubicBezTo>
                  <a:pt x="2935437" y="1346380"/>
                  <a:pt x="2657590" y="1331849"/>
                  <a:pt x="2380381" y="1325563"/>
                </a:cubicBezTo>
                <a:cubicBezTo>
                  <a:pt x="2103172" y="1319277"/>
                  <a:pt x="1843112" y="1351535"/>
                  <a:pt x="1707656" y="1325563"/>
                </a:cubicBezTo>
                <a:cubicBezTo>
                  <a:pt x="1572200" y="1299591"/>
                  <a:pt x="1291069" y="1296841"/>
                  <a:pt x="987839" y="1325563"/>
                </a:cubicBezTo>
                <a:cubicBezTo>
                  <a:pt x="684609" y="1354285"/>
                  <a:pt x="585032" y="1300983"/>
                  <a:pt x="220932" y="1325563"/>
                </a:cubicBezTo>
                <a:cubicBezTo>
                  <a:pt x="87884" y="1344262"/>
                  <a:pt x="2367" y="1224593"/>
                  <a:pt x="0" y="1104631"/>
                </a:cubicBezTo>
                <a:cubicBezTo>
                  <a:pt x="-22362" y="905191"/>
                  <a:pt x="7223" y="852384"/>
                  <a:pt x="0" y="653945"/>
                </a:cubicBezTo>
                <a:cubicBezTo>
                  <a:pt x="-7223" y="455506"/>
                  <a:pt x="-17636" y="365659"/>
                  <a:pt x="0" y="220932"/>
                </a:cubicBezTo>
                <a:close/>
              </a:path>
              <a:path w="5150943" h="1325563" stroke="0" extrusionOk="0">
                <a:moveTo>
                  <a:pt x="0" y="220932"/>
                </a:moveTo>
                <a:cubicBezTo>
                  <a:pt x="-11416" y="101302"/>
                  <a:pt x="99373" y="13156"/>
                  <a:pt x="220932" y="0"/>
                </a:cubicBezTo>
                <a:cubicBezTo>
                  <a:pt x="475639" y="4981"/>
                  <a:pt x="506374" y="21105"/>
                  <a:pt x="752385" y="0"/>
                </a:cubicBezTo>
                <a:cubicBezTo>
                  <a:pt x="998396" y="-21105"/>
                  <a:pt x="1197661" y="-24263"/>
                  <a:pt x="1378020" y="0"/>
                </a:cubicBezTo>
                <a:cubicBezTo>
                  <a:pt x="1558379" y="24263"/>
                  <a:pt x="1818187" y="12922"/>
                  <a:pt x="2050746" y="0"/>
                </a:cubicBezTo>
                <a:cubicBezTo>
                  <a:pt x="2283305" y="-12922"/>
                  <a:pt x="2364332" y="-1443"/>
                  <a:pt x="2629290" y="0"/>
                </a:cubicBezTo>
                <a:cubicBezTo>
                  <a:pt x="2894248" y="1443"/>
                  <a:pt x="2995317" y="6821"/>
                  <a:pt x="3207834" y="0"/>
                </a:cubicBezTo>
                <a:cubicBezTo>
                  <a:pt x="3420351" y="-6821"/>
                  <a:pt x="3707124" y="1173"/>
                  <a:pt x="3927650" y="0"/>
                </a:cubicBezTo>
                <a:cubicBezTo>
                  <a:pt x="4148176" y="-1173"/>
                  <a:pt x="4446253" y="-34529"/>
                  <a:pt x="4930011" y="0"/>
                </a:cubicBezTo>
                <a:cubicBezTo>
                  <a:pt x="5047503" y="2794"/>
                  <a:pt x="5137600" y="86629"/>
                  <a:pt x="5150943" y="220932"/>
                </a:cubicBezTo>
                <a:cubicBezTo>
                  <a:pt x="5159478" y="394769"/>
                  <a:pt x="5150654" y="574902"/>
                  <a:pt x="5150943" y="671618"/>
                </a:cubicBezTo>
                <a:cubicBezTo>
                  <a:pt x="5151232" y="768334"/>
                  <a:pt x="5152066" y="892004"/>
                  <a:pt x="5150943" y="1104631"/>
                </a:cubicBezTo>
                <a:cubicBezTo>
                  <a:pt x="5142517" y="1205418"/>
                  <a:pt x="5039116" y="1317939"/>
                  <a:pt x="4930011" y="1325563"/>
                </a:cubicBezTo>
                <a:cubicBezTo>
                  <a:pt x="4783283" y="1337208"/>
                  <a:pt x="4509419" y="1311984"/>
                  <a:pt x="4210195" y="1325563"/>
                </a:cubicBezTo>
                <a:cubicBezTo>
                  <a:pt x="3910971" y="1339142"/>
                  <a:pt x="3712200" y="1306853"/>
                  <a:pt x="3443287" y="1325563"/>
                </a:cubicBezTo>
                <a:cubicBezTo>
                  <a:pt x="3174374" y="1344273"/>
                  <a:pt x="3097035" y="1313399"/>
                  <a:pt x="2911834" y="1325563"/>
                </a:cubicBezTo>
                <a:cubicBezTo>
                  <a:pt x="2726633" y="1337727"/>
                  <a:pt x="2421384" y="1294697"/>
                  <a:pt x="2286200" y="1325563"/>
                </a:cubicBezTo>
                <a:cubicBezTo>
                  <a:pt x="2151016" y="1356429"/>
                  <a:pt x="1945147" y="1350009"/>
                  <a:pt x="1613474" y="1325563"/>
                </a:cubicBezTo>
                <a:cubicBezTo>
                  <a:pt x="1281801" y="1301117"/>
                  <a:pt x="1210691" y="1302932"/>
                  <a:pt x="1082021" y="1325563"/>
                </a:cubicBezTo>
                <a:cubicBezTo>
                  <a:pt x="953351" y="1348194"/>
                  <a:pt x="401334" y="1310122"/>
                  <a:pt x="220932" y="1325563"/>
                </a:cubicBezTo>
                <a:cubicBezTo>
                  <a:pt x="99805" y="1340517"/>
                  <a:pt x="-639" y="1213642"/>
                  <a:pt x="0" y="1104631"/>
                </a:cubicBezTo>
                <a:cubicBezTo>
                  <a:pt x="18403" y="970486"/>
                  <a:pt x="12345" y="833371"/>
                  <a:pt x="0" y="653945"/>
                </a:cubicBezTo>
                <a:cubicBezTo>
                  <a:pt x="-12345" y="474519"/>
                  <a:pt x="2085" y="418784"/>
                  <a:pt x="0" y="22093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9652252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chemeClr val="tx1"/>
                </a:solidFill>
                <a:latin typeface="Segoe Script" panose="030B0504020000000003" pitchFamily="66" charset="0"/>
              </a:rPr>
              <a:t>Segmentación manual.</a:t>
            </a:r>
          </a:p>
        </p:txBody>
      </p:sp>
    </p:spTree>
    <p:extLst>
      <p:ext uri="{BB962C8B-B14F-4D97-AF65-F5344CB8AC3E}">
        <p14:creationId xmlns:p14="http://schemas.microsoft.com/office/powerpoint/2010/main" val="13566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8690-8D1D-4E68-B724-9F843CB9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212" y="421395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i="1" dirty="0">
                <a:latin typeface="Segoe Print" panose="02000600000000000000" pitchFamily="2" charset="0"/>
              </a:rPr>
              <a:t>Antecedentes</a:t>
            </a:r>
          </a:p>
        </p:txBody>
      </p:sp>
    </p:spTree>
    <p:extLst>
      <p:ext uri="{BB962C8B-B14F-4D97-AF65-F5344CB8AC3E}">
        <p14:creationId xmlns:p14="http://schemas.microsoft.com/office/powerpoint/2010/main" val="322929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838FA-3918-41BD-9AD8-5BDECCA4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548005"/>
            <a:ext cx="10137913" cy="1325563"/>
          </a:xfrm>
        </p:spPr>
        <p:txBody>
          <a:bodyPr>
            <a:noAutofit/>
          </a:bodyPr>
          <a:lstStyle/>
          <a:p>
            <a:r>
              <a:rPr lang="es-AR" sz="5400" b="1" i="1" dirty="0">
                <a:latin typeface="Segoe Print" panose="02000600000000000000" pitchFamily="2" charset="0"/>
              </a:rPr>
              <a:t>Descripción más precisa</a:t>
            </a:r>
            <a:br>
              <a:rPr lang="es-AR" sz="5400" b="1" i="1" dirty="0">
                <a:latin typeface="Segoe Print" panose="02000600000000000000" pitchFamily="2" charset="0"/>
              </a:rPr>
            </a:br>
            <a:r>
              <a:rPr lang="es-AR" sz="5400" b="1" i="1" dirty="0">
                <a:latin typeface="Segoe Print" panose="02000600000000000000" pitchFamily="2" charset="0"/>
              </a:rPr>
              <a:t>y Definiciones.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5BD24C3-8A06-41DF-A2FF-8C2AC454D93A}"/>
              </a:ext>
            </a:extLst>
          </p:cNvPr>
          <p:cNvSpPr/>
          <p:nvPr/>
        </p:nvSpPr>
        <p:spPr>
          <a:xfrm>
            <a:off x="225287" y="2368470"/>
            <a:ext cx="8295861" cy="1463040"/>
          </a:xfrm>
          <a:custGeom>
            <a:avLst/>
            <a:gdLst>
              <a:gd name="connsiteX0" fmla="*/ 0 w 8295861"/>
              <a:gd name="connsiteY0" fmla="*/ 243845 h 1463040"/>
              <a:gd name="connsiteX1" fmla="*/ 243845 w 8295861"/>
              <a:gd name="connsiteY1" fmla="*/ 0 h 1463040"/>
              <a:gd name="connsiteX2" fmla="*/ 660281 w 8295861"/>
              <a:gd name="connsiteY2" fmla="*/ 0 h 1463040"/>
              <a:gd name="connsiteX3" fmla="*/ 1467125 w 8295861"/>
              <a:gd name="connsiteY3" fmla="*/ 0 h 1463040"/>
              <a:gd name="connsiteX4" fmla="*/ 2117806 w 8295861"/>
              <a:gd name="connsiteY4" fmla="*/ 0 h 1463040"/>
              <a:gd name="connsiteX5" fmla="*/ 2924650 w 8295861"/>
              <a:gd name="connsiteY5" fmla="*/ 0 h 1463040"/>
              <a:gd name="connsiteX6" fmla="*/ 3497250 w 8295861"/>
              <a:gd name="connsiteY6" fmla="*/ 0 h 1463040"/>
              <a:gd name="connsiteX7" fmla="*/ 4069849 w 8295861"/>
              <a:gd name="connsiteY7" fmla="*/ 0 h 1463040"/>
              <a:gd name="connsiteX8" fmla="*/ 4876693 w 8295861"/>
              <a:gd name="connsiteY8" fmla="*/ 0 h 1463040"/>
              <a:gd name="connsiteX9" fmla="*/ 5683537 w 8295861"/>
              <a:gd name="connsiteY9" fmla="*/ 0 h 1463040"/>
              <a:gd name="connsiteX10" fmla="*/ 6099973 w 8295861"/>
              <a:gd name="connsiteY10" fmla="*/ 0 h 1463040"/>
              <a:gd name="connsiteX11" fmla="*/ 6906818 w 8295861"/>
              <a:gd name="connsiteY11" fmla="*/ 0 h 1463040"/>
              <a:gd name="connsiteX12" fmla="*/ 8052016 w 8295861"/>
              <a:gd name="connsiteY12" fmla="*/ 0 h 1463040"/>
              <a:gd name="connsiteX13" fmla="*/ 8295861 w 8295861"/>
              <a:gd name="connsiteY13" fmla="*/ 243845 h 1463040"/>
              <a:gd name="connsiteX14" fmla="*/ 8295861 w 8295861"/>
              <a:gd name="connsiteY14" fmla="*/ 731520 h 1463040"/>
              <a:gd name="connsiteX15" fmla="*/ 8295861 w 8295861"/>
              <a:gd name="connsiteY15" fmla="*/ 1219195 h 1463040"/>
              <a:gd name="connsiteX16" fmla="*/ 8052016 w 8295861"/>
              <a:gd name="connsiteY16" fmla="*/ 1463040 h 1463040"/>
              <a:gd name="connsiteX17" fmla="*/ 7401335 w 8295861"/>
              <a:gd name="connsiteY17" fmla="*/ 1463040 h 1463040"/>
              <a:gd name="connsiteX18" fmla="*/ 6750654 w 8295861"/>
              <a:gd name="connsiteY18" fmla="*/ 1463040 h 1463040"/>
              <a:gd name="connsiteX19" fmla="*/ 5943810 w 8295861"/>
              <a:gd name="connsiteY19" fmla="*/ 1463040 h 1463040"/>
              <a:gd name="connsiteX20" fmla="*/ 5215047 w 8295861"/>
              <a:gd name="connsiteY20" fmla="*/ 1463040 h 1463040"/>
              <a:gd name="connsiteX21" fmla="*/ 4564366 w 8295861"/>
              <a:gd name="connsiteY21" fmla="*/ 1463040 h 1463040"/>
              <a:gd name="connsiteX22" fmla="*/ 4069849 w 8295861"/>
              <a:gd name="connsiteY22" fmla="*/ 1463040 h 1463040"/>
              <a:gd name="connsiteX23" fmla="*/ 3263004 w 8295861"/>
              <a:gd name="connsiteY23" fmla="*/ 1463040 h 1463040"/>
              <a:gd name="connsiteX24" fmla="*/ 2612324 w 8295861"/>
              <a:gd name="connsiteY24" fmla="*/ 1463040 h 1463040"/>
              <a:gd name="connsiteX25" fmla="*/ 2039724 w 8295861"/>
              <a:gd name="connsiteY25" fmla="*/ 1463040 h 1463040"/>
              <a:gd name="connsiteX26" fmla="*/ 1310962 w 8295861"/>
              <a:gd name="connsiteY26" fmla="*/ 1463040 h 1463040"/>
              <a:gd name="connsiteX27" fmla="*/ 816444 w 8295861"/>
              <a:gd name="connsiteY27" fmla="*/ 1463040 h 1463040"/>
              <a:gd name="connsiteX28" fmla="*/ 243845 w 8295861"/>
              <a:gd name="connsiteY28" fmla="*/ 1463040 h 1463040"/>
              <a:gd name="connsiteX29" fmla="*/ 0 w 8295861"/>
              <a:gd name="connsiteY29" fmla="*/ 1219195 h 1463040"/>
              <a:gd name="connsiteX30" fmla="*/ 0 w 8295861"/>
              <a:gd name="connsiteY30" fmla="*/ 712013 h 1463040"/>
              <a:gd name="connsiteX31" fmla="*/ 0 w 8295861"/>
              <a:gd name="connsiteY31" fmla="*/ 243845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95861" h="1463040" fill="none" extrusionOk="0">
                <a:moveTo>
                  <a:pt x="0" y="243845"/>
                </a:moveTo>
                <a:cubicBezTo>
                  <a:pt x="-5334" y="108420"/>
                  <a:pt x="97570" y="9777"/>
                  <a:pt x="243845" y="0"/>
                </a:cubicBezTo>
                <a:cubicBezTo>
                  <a:pt x="450405" y="9563"/>
                  <a:pt x="575308" y="-12555"/>
                  <a:pt x="660281" y="0"/>
                </a:cubicBezTo>
                <a:cubicBezTo>
                  <a:pt x="745254" y="12555"/>
                  <a:pt x="1066493" y="21653"/>
                  <a:pt x="1467125" y="0"/>
                </a:cubicBezTo>
                <a:cubicBezTo>
                  <a:pt x="1867757" y="-21653"/>
                  <a:pt x="1807704" y="-16791"/>
                  <a:pt x="2117806" y="0"/>
                </a:cubicBezTo>
                <a:cubicBezTo>
                  <a:pt x="2427908" y="16791"/>
                  <a:pt x="2710762" y="4908"/>
                  <a:pt x="2924650" y="0"/>
                </a:cubicBezTo>
                <a:cubicBezTo>
                  <a:pt x="3138538" y="-4908"/>
                  <a:pt x="3248039" y="-18635"/>
                  <a:pt x="3497250" y="0"/>
                </a:cubicBezTo>
                <a:cubicBezTo>
                  <a:pt x="3746461" y="18635"/>
                  <a:pt x="3787787" y="12770"/>
                  <a:pt x="4069849" y="0"/>
                </a:cubicBezTo>
                <a:cubicBezTo>
                  <a:pt x="4351911" y="-12770"/>
                  <a:pt x="4480616" y="2955"/>
                  <a:pt x="4876693" y="0"/>
                </a:cubicBezTo>
                <a:cubicBezTo>
                  <a:pt x="5272770" y="-2955"/>
                  <a:pt x="5461159" y="14358"/>
                  <a:pt x="5683537" y="0"/>
                </a:cubicBezTo>
                <a:cubicBezTo>
                  <a:pt x="5905915" y="-14358"/>
                  <a:pt x="5979162" y="-15829"/>
                  <a:pt x="6099973" y="0"/>
                </a:cubicBezTo>
                <a:cubicBezTo>
                  <a:pt x="6220784" y="15829"/>
                  <a:pt x="6609252" y="-7659"/>
                  <a:pt x="6906818" y="0"/>
                </a:cubicBezTo>
                <a:cubicBezTo>
                  <a:pt x="7204384" y="7659"/>
                  <a:pt x="7812129" y="36566"/>
                  <a:pt x="8052016" y="0"/>
                </a:cubicBezTo>
                <a:cubicBezTo>
                  <a:pt x="8168774" y="-14226"/>
                  <a:pt x="8291959" y="104608"/>
                  <a:pt x="8295861" y="243845"/>
                </a:cubicBezTo>
                <a:cubicBezTo>
                  <a:pt x="8317188" y="405246"/>
                  <a:pt x="8301711" y="590733"/>
                  <a:pt x="8295861" y="731520"/>
                </a:cubicBezTo>
                <a:cubicBezTo>
                  <a:pt x="8290011" y="872308"/>
                  <a:pt x="8274533" y="1057005"/>
                  <a:pt x="8295861" y="1219195"/>
                </a:cubicBezTo>
                <a:cubicBezTo>
                  <a:pt x="8298813" y="1340212"/>
                  <a:pt x="8167892" y="1462135"/>
                  <a:pt x="8052016" y="1463040"/>
                </a:cubicBezTo>
                <a:cubicBezTo>
                  <a:pt x="7918438" y="1469531"/>
                  <a:pt x="7720551" y="1468736"/>
                  <a:pt x="7401335" y="1463040"/>
                </a:cubicBezTo>
                <a:cubicBezTo>
                  <a:pt x="7082119" y="1457344"/>
                  <a:pt x="6942802" y="1485397"/>
                  <a:pt x="6750654" y="1463040"/>
                </a:cubicBezTo>
                <a:cubicBezTo>
                  <a:pt x="6558506" y="1440683"/>
                  <a:pt x="6149554" y="1463071"/>
                  <a:pt x="5943810" y="1463040"/>
                </a:cubicBezTo>
                <a:cubicBezTo>
                  <a:pt x="5738066" y="1463009"/>
                  <a:pt x="5390921" y="1482762"/>
                  <a:pt x="5215047" y="1463040"/>
                </a:cubicBezTo>
                <a:cubicBezTo>
                  <a:pt x="5039173" y="1443318"/>
                  <a:pt x="4877022" y="1454226"/>
                  <a:pt x="4564366" y="1463040"/>
                </a:cubicBezTo>
                <a:cubicBezTo>
                  <a:pt x="4251710" y="1471854"/>
                  <a:pt x="4186447" y="1439716"/>
                  <a:pt x="4069849" y="1463040"/>
                </a:cubicBezTo>
                <a:cubicBezTo>
                  <a:pt x="3953251" y="1486364"/>
                  <a:pt x="3602777" y="1424044"/>
                  <a:pt x="3263004" y="1463040"/>
                </a:cubicBezTo>
                <a:cubicBezTo>
                  <a:pt x="2923231" y="1502036"/>
                  <a:pt x="2869798" y="1459018"/>
                  <a:pt x="2612324" y="1463040"/>
                </a:cubicBezTo>
                <a:cubicBezTo>
                  <a:pt x="2354850" y="1467062"/>
                  <a:pt x="2212953" y="1475569"/>
                  <a:pt x="2039724" y="1463040"/>
                </a:cubicBezTo>
                <a:cubicBezTo>
                  <a:pt x="1866495" y="1450511"/>
                  <a:pt x="1554378" y="1428113"/>
                  <a:pt x="1310962" y="1463040"/>
                </a:cubicBezTo>
                <a:cubicBezTo>
                  <a:pt x="1067546" y="1497967"/>
                  <a:pt x="966961" y="1469709"/>
                  <a:pt x="816444" y="1463040"/>
                </a:cubicBezTo>
                <a:cubicBezTo>
                  <a:pt x="665927" y="1456371"/>
                  <a:pt x="430043" y="1443047"/>
                  <a:pt x="243845" y="1463040"/>
                </a:cubicBezTo>
                <a:cubicBezTo>
                  <a:pt x="104608" y="1475057"/>
                  <a:pt x="-11638" y="1340512"/>
                  <a:pt x="0" y="1219195"/>
                </a:cubicBezTo>
                <a:cubicBezTo>
                  <a:pt x="18592" y="1028317"/>
                  <a:pt x="19888" y="882823"/>
                  <a:pt x="0" y="712013"/>
                </a:cubicBezTo>
                <a:cubicBezTo>
                  <a:pt x="-19888" y="541203"/>
                  <a:pt x="6768" y="423279"/>
                  <a:pt x="0" y="243845"/>
                </a:cubicBezTo>
                <a:close/>
              </a:path>
              <a:path w="8295861" h="1463040" stroke="0" extrusionOk="0">
                <a:moveTo>
                  <a:pt x="0" y="243845"/>
                </a:moveTo>
                <a:cubicBezTo>
                  <a:pt x="-12084" y="114251"/>
                  <a:pt x="119778" y="19087"/>
                  <a:pt x="243845" y="0"/>
                </a:cubicBezTo>
                <a:cubicBezTo>
                  <a:pt x="512611" y="-6815"/>
                  <a:pt x="613595" y="-13294"/>
                  <a:pt x="972608" y="0"/>
                </a:cubicBezTo>
                <a:cubicBezTo>
                  <a:pt x="1331621" y="13294"/>
                  <a:pt x="1188582" y="15790"/>
                  <a:pt x="1389043" y="0"/>
                </a:cubicBezTo>
                <a:cubicBezTo>
                  <a:pt x="1589505" y="-15790"/>
                  <a:pt x="1679169" y="7133"/>
                  <a:pt x="1961643" y="0"/>
                </a:cubicBezTo>
                <a:cubicBezTo>
                  <a:pt x="2244117" y="-7133"/>
                  <a:pt x="2303302" y="-11911"/>
                  <a:pt x="2456160" y="0"/>
                </a:cubicBezTo>
                <a:cubicBezTo>
                  <a:pt x="2609018" y="11911"/>
                  <a:pt x="2796329" y="8759"/>
                  <a:pt x="2950678" y="0"/>
                </a:cubicBezTo>
                <a:cubicBezTo>
                  <a:pt x="3105027" y="-8759"/>
                  <a:pt x="3359973" y="1705"/>
                  <a:pt x="3523277" y="0"/>
                </a:cubicBezTo>
                <a:cubicBezTo>
                  <a:pt x="3686581" y="-1705"/>
                  <a:pt x="3898196" y="-546"/>
                  <a:pt x="4095876" y="0"/>
                </a:cubicBezTo>
                <a:cubicBezTo>
                  <a:pt x="4293556" y="546"/>
                  <a:pt x="4668440" y="4032"/>
                  <a:pt x="4824639" y="0"/>
                </a:cubicBezTo>
                <a:cubicBezTo>
                  <a:pt x="4980838" y="-4032"/>
                  <a:pt x="5240147" y="25734"/>
                  <a:pt x="5397238" y="0"/>
                </a:cubicBezTo>
                <a:cubicBezTo>
                  <a:pt x="5554329" y="-25734"/>
                  <a:pt x="5995776" y="-4365"/>
                  <a:pt x="6204082" y="0"/>
                </a:cubicBezTo>
                <a:cubicBezTo>
                  <a:pt x="6412388" y="4365"/>
                  <a:pt x="6681611" y="11770"/>
                  <a:pt x="7010927" y="0"/>
                </a:cubicBezTo>
                <a:cubicBezTo>
                  <a:pt x="7340244" y="-11770"/>
                  <a:pt x="7651604" y="-1402"/>
                  <a:pt x="8052016" y="0"/>
                </a:cubicBezTo>
                <a:cubicBezTo>
                  <a:pt x="8172314" y="-5880"/>
                  <a:pt x="8303431" y="135625"/>
                  <a:pt x="8295861" y="243845"/>
                </a:cubicBezTo>
                <a:cubicBezTo>
                  <a:pt x="8282746" y="468457"/>
                  <a:pt x="8288108" y="631361"/>
                  <a:pt x="8295861" y="731520"/>
                </a:cubicBezTo>
                <a:cubicBezTo>
                  <a:pt x="8303614" y="831679"/>
                  <a:pt x="8300540" y="1023706"/>
                  <a:pt x="8295861" y="1219195"/>
                </a:cubicBezTo>
                <a:cubicBezTo>
                  <a:pt x="8317316" y="1330478"/>
                  <a:pt x="8187919" y="1450700"/>
                  <a:pt x="8052016" y="1463040"/>
                </a:cubicBezTo>
                <a:cubicBezTo>
                  <a:pt x="7922318" y="1453372"/>
                  <a:pt x="7841200" y="1450254"/>
                  <a:pt x="7635580" y="1463040"/>
                </a:cubicBezTo>
                <a:cubicBezTo>
                  <a:pt x="7429960" y="1475826"/>
                  <a:pt x="7328757" y="1451661"/>
                  <a:pt x="7062981" y="1463040"/>
                </a:cubicBezTo>
                <a:cubicBezTo>
                  <a:pt x="6797205" y="1474419"/>
                  <a:pt x="6619513" y="1440537"/>
                  <a:pt x="6412300" y="1463040"/>
                </a:cubicBezTo>
                <a:cubicBezTo>
                  <a:pt x="6205087" y="1485543"/>
                  <a:pt x="6179163" y="1447978"/>
                  <a:pt x="5995864" y="1463040"/>
                </a:cubicBezTo>
                <a:cubicBezTo>
                  <a:pt x="5812565" y="1478102"/>
                  <a:pt x="5583662" y="1452163"/>
                  <a:pt x="5345183" y="1463040"/>
                </a:cubicBezTo>
                <a:cubicBezTo>
                  <a:pt x="5106704" y="1473917"/>
                  <a:pt x="4909695" y="1481944"/>
                  <a:pt x="4772584" y="1463040"/>
                </a:cubicBezTo>
                <a:cubicBezTo>
                  <a:pt x="4635473" y="1444136"/>
                  <a:pt x="4415233" y="1461099"/>
                  <a:pt x="4199985" y="1463040"/>
                </a:cubicBezTo>
                <a:cubicBezTo>
                  <a:pt x="3984737" y="1464981"/>
                  <a:pt x="3890837" y="1438800"/>
                  <a:pt x="3627386" y="1463040"/>
                </a:cubicBezTo>
                <a:cubicBezTo>
                  <a:pt x="3363935" y="1487280"/>
                  <a:pt x="3160260" y="1468270"/>
                  <a:pt x="2820541" y="1463040"/>
                </a:cubicBezTo>
                <a:cubicBezTo>
                  <a:pt x="2480823" y="1457810"/>
                  <a:pt x="2560203" y="1477981"/>
                  <a:pt x="2404106" y="1463040"/>
                </a:cubicBezTo>
                <a:cubicBezTo>
                  <a:pt x="2248009" y="1448099"/>
                  <a:pt x="2011328" y="1449675"/>
                  <a:pt x="1753425" y="1463040"/>
                </a:cubicBezTo>
                <a:cubicBezTo>
                  <a:pt x="1495522" y="1476405"/>
                  <a:pt x="1297420" y="1452486"/>
                  <a:pt x="1102744" y="1463040"/>
                </a:cubicBezTo>
                <a:cubicBezTo>
                  <a:pt x="908068" y="1473594"/>
                  <a:pt x="480540" y="1460603"/>
                  <a:pt x="243845" y="1463040"/>
                </a:cubicBezTo>
                <a:cubicBezTo>
                  <a:pt x="110253" y="1485131"/>
                  <a:pt x="19030" y="1360854"/>
                  <a:pt x="0" y="1219195"/>
                </a:cubicBezTo>
                <a:cubicBezTo>
                  <a:pt x="-12337" y="1071257"/>
                  <a:pt x="-18836" y="856423"/>
                  <a:pt x="0" y="712013"/>
                </a:cubicBezTo>
                <a:cubicBezTo>
                  <a:pt x="18836" y="567603"/>
                  <a:pt x="-4915" y="437297"/>
                  <a:pt x="0" y="243845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8435429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Cubrir completamente una zona geográfica (radio)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Dividiéndola en conjuntos de viviendas (segmentos)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0D538A1-61E4-47EA-A6AA-C49ECBC4F608}"/>
              </a:ext>
            </a:extLst>
          </p:cNvPr>
          <p:cNvSpPr/>
          <p:nvPr/>
        </p:nvSpPr>
        <p:spPr>
          <a:xfrm rot="21051103">
            <a:off x="5567771" y="3924188"/>
            <a:ext cx="6447899" cy="2733967"/>
          </a:xfrm>
          <a:custGeom>
            <a:avLst/>
            <a:gdLst>
              <a:gd name="connsiteX0" fmla="*/ 0 w 6447899"/>
              <a:gd name="connsiteY0" fmla="*/ 1366984 h 2733967"/>
              <a:gd name="connsiteX1" fmla="*/ 3223950 w 6447899"/>
              <a:gd name="connsiteY1" fmla="*/ 0 h 2733967"/>
              <a:gd name="connsiteX2" fmla="*/ 6447900 w 6447899"/>
              <a:gd name="connsiteY2" fmla="*/ 1366984 h 2733967"/>
              <a:gd name="connsiteX3" fmla="*/ 3223950 w 6447899"/>
              <a:gd name="connsiteY3" fmla="*/ 2733968 h 2733967"/>
              <a:gd name="connsiteX4" fmla="*/ 0 w 6447899"/>
              <a:gd name="connsiteY4" fmla="*/ 1366984 h 273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7899" h="2733967" fill="none" extrusionOk="0">
                <a:moveTo>
                  <a:pt x="0" y="1366984"/>
                </a:moveTo>
                <a:cubicBezTo>
                  <a:pt x="78259" y="693728"/>
                  <a:pt x="1215136" y="-87701"/>
                  <a:pt x="3223950" y="0"/>
                </a:cubicBezTo>
                <a:cubicBezTo>
                  <a:pt x="5036093" y="65976"/>
                  <a:pt x="6493295" y="608435"/>
                  <a:pt x="6447900" y="1366984"/>
                </a:cubicBezTo>
                <a:cubicBezTo>
                  <a:pt x="6472530" y="2127588"/>
                  <a:pt x="5126406" y="2616841"/>
                  <a:pt x="3223950" y="2733968"/>
                </a:cubicBezTo>
                <a:cubicBezTo>
                  <a:pt x="1382636" y="2602926"/>
                  <a:pt x="-91560" y="2014302"/>
                  <a:pt x="0" y="1366984"/>
                </a:cubicBezTo>
                <a:close/>
              </a:path>
              <a:path w="6447899" h="2733967" stroke="0" extrusionOk="0">
                <a:moveTo>
                  <a:pt x="0" y="1366984"/>
                </a:moveTo>
                <a:cubicBezTo>
                  <a:pt x="-64380" y="737720"/>
                  <a:pt x="1473169" y="119664"/>
                  <a:pt x="3223950" y="0"/>
                </a:cubicBezTo>
                <a:cubicBezTo>
                  <a:pt x="4929304" y="111626"/>
                  <a:pt x="6443529" y="599676"/>
                  <a:pt x="6447900" y="1366984"/>
                </a:cubicBezTo>
                <a:cubicBezTo>
                  <a:pt x="6301919" y="2246170"/>
                  <a:pt x="5083194" y="2733201"/>
                  <a:pt x="3223950" y="2733968"/>
                </a:cubicBezTo>
                <a:cubicBezTo>
                  <a:pt x="1443297" y="2670075"/>
                  <a:pt x="3089" y="2107328"/>
                  <a:pt x="0" y="1366984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1771571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Los segmentos deberán tener:</a:t>
            </a:r>
          </a:p>
          <a:p>
            <a:endParaRPr lang="es-AR" sz="2400" dirty="0">
              <a:solidFill>
                <a:schemeClr val="tx1"/>
              </a:solidFill>
              <a:latin typeface="Segoe Script" panose="030B05040200000000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Una carga.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Continuidad.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AR" sz="2400" dirty="0">
                <a:solidFill>
                  <a:schemeClr val="tx1"/>
                </a:solidFill>
                <a:latin typeface="Segoe Script" panose="030B0504020000000003" pitchFamily="66" charset="0"/>
              </a:rPr>
              <a:t>Recorrido.</a:t>
            </a:r>
          </a:p>
        </p:txBody>
      </p:sp>
    </p:spTree>
    <p:extLst>
      <p:ext uri="{BB962C8B-B14F-4D97-AF65-F5344CB8AC3E}">
        <p14:creationId xmlns:p14="http://schemas.microsoft.com/office/powerpoint/2010/main" val="35048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640A5-903A-45E6-8F6A-4F99470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5" y="450744"/>
            <a:ext cx="5720735" cy="1325563"/>
          </a:xfrm>
        </p:spPr>
        <p:txBody>
          <a:bodyPr>
            <a:normAutofit/>
          </a:bodyPr>
          <a:lstStyle/>
          <a:p>
            <a:pPr algn="ctr"/>
            <a:r>
              <a:rPr lang="es-AR" sz="5400" b="1" dirty="0">
                <a:latin typeface="Segoe Print" panose="02000600000000000000" pitchFamily="2" charset="0"/>
              </a:rPr>
              <a:t>Tipos de Radios</a:t>
            </a:r>
            <a:endParaRPr lang="es-AR" sz="5400" b="1" dirty="0">
              <a:latin typeface="Segoe Script" panose="030B0504020000000003" pitchFamily="66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9A0437-608D-495B-B722-C8295D7A3926}"/>
              </a:ext>
            </a:extLst>
          </p:cNvPr>
          <p:cNvSpPr txBox="1"/>
          <p:nvPr/>
        </p:nvSpPr>
        <p:spPr>
          <a:xfrm>
            <a:off x="4357290" y="1901994"/>
            <a:ext cx="7108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latin typeface="Segoe Print" panose="02000600000000000000" pitchFamily="2" charset="0"/>
              </a:rPr>
              <a:t>Según distribución de viviendas</a:t>
            </a:r>
            <a:br>
              <a:rPr lang="es-AR" sz="2800" i="1" dirty="0">
                <a:latin typeface="Segoe Print" panose="02000600000000000000" pitchFamily="2" charset="0"/>
              </a:rPr>
            </a:br>
            <a:r>
              <a:rPr lang="es-AR" sz="2800" i="1" dirty="0">
                <a:latin typeface="Segoe Print" panose="02000600000000000000" pitchFamily="2" charset="0"/>
              </a:rPr>
              <a:t>dada una carga deseada.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8630322-1F4C-437E-81EE-6FCFFBB08546}"/>
              </a:ext>
            </a:extLst>
          </p:cNvPr>
          <p:cNvSpPr/>
          <p:nvPr/>
        </p:nvSpPr>
        <p:spPr>
          <a:xfrm>
            <a:off x="608250" y="3565582"/>
            <a:ext cx="7498080" cy="2841674"/>
          </a:xfrm>
          <a:custGeom>
            <a:avLst/>
            <a:gdLst>
              <a:gd name="connsiteX0" fmla="*/ 0 w 7498080"/>
              <a:gd name="connsiteY0" fmla="*/ 473622 h 2841674"/>
              <a:gd name="connsiteX1" fmla="*/ 473622 w 7498080"/>
              <a:gd name="connsiteY1" fmla="*/ 0 h 2841674"/>
              <a:gd name="connsiteX2" fmla="*/ 1134661 w 7498080"/>
              <a:gd name="connsiteY2" fmla="*/ 0 h 2841674"/>
              <a:gd name="connsiteX3" fmla="*/ 1730191 w 7498080"/>
              <a:gd name="connsiteY3" fmla="*/ 0 h 2841674"/>
              <a:gd name="connsiteX4" fmla="*/ 2260214 w 7498080"/>
              <a:gd name="connsiteY4" fmla="*/ 0 h 2841674"/>
              <a:gd name="connsiteX5" fmla="*/ 2921253 w 7498080"/>
              <a:gd name="connsiteY5" fmla="*/ 0 h 2841674"/>
              <a:gd name="connsiteX6" fmla="*/ 3320258 w 7498080"/>
              <a:gd name="connsiteY6" fmla="*/ 0 h 2841674"/>
              <a:gd name="connsiteX7" fmla="*/ 3784772 w 7498080"/>
              <a:gd name="connsiteY7" fmla="*/ 0 h 2841674"/>
              <a:gd name="connsiteX8" fmla="*/ 4380302 w 7498080"/>
              <a:gd name="connsiteY8" fmla="*/ 0 h 2841674"/>
              <a:gd name="connsiteX9" fmla="*/ 4844816 w 7498080"/>
              <a:gd name="connsiteY9" fmla="*/ 0 h 2841674"/>
              <a:gd name="connsiteX10" fmla="*/ 5374838 w 7498080"/>
              <a:gd name="connsiteY10" fmla="*/ 0 h 2841674"/>
              <a:gd name="connsiteX11" fmla="*/ 5839352 w 7498080"/>
              <a:gd name="connsiteY11" fmla="*/ 0 h 2841674"/>
              <a:gd name="connsiteX12" fmla="*/ 6500391 w 7498080"/>
              <a:gd name="connsiteY12" fmla="*/ 0 h 2841674"/>
              <a:gd name="connsiteX13" fmla="*/ 7024458 w 7498080"/>
              <a:gd name="connsiteY13" fmla="*/ 0 h 2841674"/>
              <a:gd name="connsiteX14" fmla="*/ 7498080 w 7498080"/>
              <a:gd name="connsiteY14" fmla="*/ 473622 h 2841674"/>
              <a:gd name="connsiteX15" fmla="*/ 7498080 w 7498080"/>
              <a:gd name="connsiteY15" fmla="*/ 890397 h 2841674"/>
              <a:gd name="connsiteX16" fmla="*/ 7498080 w 7498080"/>
              <a:gd name="connsiteY16" fmla="*/ 1364004 h 2841674"/>
              <a:gd name="connsiteX17" fmla="*/ 7498080 w 7498080"/>
              <a:gd name="connsiteY17" fmla="*/ 1780779 h 2841674"/>
              <a:gd name="connsiteX18" fmla="*/ 7498080 w 7498080"/>
              <a:gd name="connsiteY18" fmla="*/ 2368052 h 2841674"/>
              <a:gd name="connsiteX19" fmla="*/ 7024458 w 7498080"/>
              <a:gd name="connsiteY19" fmla="*/ 2841674 h 2841674"/>
              <a:gd name="connsiteX20" fmla="*/ 6559944 w 7498080"/>
              <a:gd name="connsiteY20" fmla="*/ 2841674 h 2841674"/>
              <a:gd name="connsiteX21" fmla="*/ 6029922 w 7498080"/>
              <a:gd name="connsiteY21" fmla="*/ 2841674 h 2841674"/>
              <a:gd name="connsiteX22" fmla="*/ 5434391 w 7498080"/>
              <a:gd name="connsiteY22" fmla="*/ 2841674 h 2841674"/>
              <a:gd name="connsiteX23" fmla="*/ 4773353 w 7498080"/>
              <a:gd name="connsiteY23" fmla="*/ 2841674 h 2841674"/>
              <a:gd name="connsiteX24" fmla="*/ 4243330 w 7498080"/>
              <a:gd name="connsiteY24" fmla="*/ 2841674 h 2841674"/>
              <a:gd name="connsiteX25" fmla="*/ 3778817 w 7498080"/>
              <a:gd name="connsiteY25" fmla="*/ 2841674 h 2841674"/>
              <a:gd name="connsiteX26" fmla="*/ 3314303 w 7498080"/>
              <a:gd name="connsiteY26" fmla="*/ 2841674 h 2841674"/>
              <a:gd name="connsiteX27" fmla="*/ 2915297 w 7498080"/>
              <a:gd name="connsiteY27" fmla="*/ 2841674 h 2841674"/>
              <a:gd name="connsiteX28" fmla="*/ 2450783 w 7498080"/>
              <a:gd name="connsiteY28" fmla="*/ 2841674 h 2841674"/>
              <a:gd name="connsiteX29" fmla="*/ 1789745 w 7498080"/>
              <a:gd name="connsiteY29" fmla="*/ 2841674 h 2841674"/>
              <a:gd name="connsiteX30" fmla="*/ 1128706 w 7498080"/>
              <a:gd name="connsiteY30" fmla="*/ 2841674 h 2841674"/>
              <a:gd name="connsiteX31" fmla="*/ 473622 w 7498080"/>
              <a:gd name="connsiteY31" fmla="*/ 2841674 h 2841674"/>
              <a:gd name="connsiteX32" fmla="*/ 0 w 7498080"/>
              <a:gd name="connsiteY32" fmla="*/ 2368052 h 2841674"/>
              <a:gd name="connsiteX33" fmla="*/ 0 w 7498080"/>
              <a:gd name="connsiteY33" fmla="*/ 1875500 h 2841674"/>
              <a:gd name="connsiteX34" fmla="*/ 0 w 7498080"/>
              <a:gd name="connsiteY34" fmla="*/ 1401893 h 2841674"/>
              <a:gd name="connsiteX35" fmla="*/ 0 w 7498080"/>
              <a:gd name="connsiteY35" fmla="*/ 985118 h 2841674"/>
              <a:gd name="connsiteX36" fmla="*/ 0 w 7498080"/>
              <a:gd name="connsiteY36" fmla="*/ 473622 h 284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498080" h="2841674" fill="none" extrusionOk="0">
                <a:moveTo>
                  <a:pt x="0" y="473622"/>
                </a:moveTo>
                <a:cubicBezTo>
                  <a:pt x="38937" y="167040"/>
                  <a:pt x="220279" y="-41260"/>
                  <a:pt x="473622" y="0"/>
                </a:cubicBezTo>
                <a:cubicBezTo>
                  <a:pt x="764155" y="-57616"/>
                  <a:pt x="970367" y="46203"/>
                  <a:pt x="1134661" y="0"/>
                </a:cubicBezTo>
                <a:cubicBezTo>
                  <a:pt x="1298955" y="-46203"/>
                  <a:pt x="1513677" y="70263"/>
                  <a:pt x="1730191" y="0"/>
                </a:cubicBezTo>
                <a:cubicBezTo>
                  <a:pt x="1946705" y="-70263"/>
                  <a:pt x="2081045" y="10745"/>
                  <a:pt x="2260214" y="0"/>
                </a:cubicBezTo>
                <a:cubicBezTo>
                  <a:pt x="2439383" y="-10745"/>
                  <a:pt x="2701347" y="23279"/>
                  <a:pt x="2921253" y="0"/>
                </a:cubicBezTo>
                <a:cubicBezTo>
                  <a:pt x="3141159" y="-23279"/>
                  <a:pt x="3188188" y="20776"/>
                  <a:pt x="3320258" y="0"/>
                </a:cubicBezTo>
                <a:cubicBezTo>
                  <a:pt x="3452329" y="-20776"/>
                  <a:pt x="3606351" y="36134"/>
                  <a:pt x="3784772" y="0"/>
                </a:cubicBezTo>
                <a:cubicBezTo>
                  <a:pt x="3963193" y="-36134"/>
                  <a:pt x="4190527" y="6182"/>
                  <a:pt x="4380302" y="0"/>
                </a:cubicBezTo>
                <a:cubicBezTo>
                  <a:pt x="4570077" y="-6182"/>
                  <a:pt x="4716500" y="7504"/>
                  <a:pt x="4844816" y="0"/>
                </a:cubicBezTo>
                <a:cubicBezTo>
                  <a:pt x="4973132" y="-7504"/>
                  <a:pt x="5160078" y="47674"/>
                  <a:pt x="5374838" y="0"/>
                </a:cubicBezTo>
                <a:cubicBezTo>
                  <a:pt x="5589598" y="-47674"/>
                  <a:pt x="5655889" y="4731"/>
                  <a:pt x="5839352" y="0"/>
                </a:cubicBezTo>
                <a:cubicBezTo>
                  <a:pt x="6022815" y="-4731"/>
                  <a:pt x="6217972" y="12533"/>
                  <a:pt x="6500391" y="0"/>
                </a:cubicBezTo>
                <a:cubicBezTo>
                  <a:pt x="6782810" y="-12533"/>
                  <a:pt x="6851124" y="18487"/>
                  <a:pt x="7024458" y="0"/>
                </a:cubicBezTo>
                <a:cubicBezTo>
                  <a:pt x="7282594" y="9488"/>
                  <a:pt x="7525705" y="196804"/>
                  <a:pt x="7498080" y="473622"/>
                </a:cubicBezTo>
                <a:cubicBezTo>
                  <a:pt x="7499009" y="606687"/>
                  <a:pt x="7459571" y="753336"/>
                  <a:pt x="7498080" y="890397"/>
                </a:cubicBezTo>
                <a:cubicBezTo>
                  <a:pt x="7536589" y="1027458"/>
                  <a:pt x="7458316" y="1155393"/>
                  <a:pt x="7498080" y="1364004"/>
                </a:cubicBezTo>
                <a:cubicBezTo>
                  <a:pt x="7537844" y="1572615"/>
                  <a:pt x="7487424" y="1655875"/>
                  <a:pt x="7498080" y="1780779"/>
                </a:cubicBezTo>
                <a:cubicBezTo>
                  <a:pt x="7508736" y="1905684"/>
                  <a:pt x="7450497" y="2092794"/>
                  <a:pt x="7498080" y="2368052"/>
                </a:cubicBezTo>
                <a:cubicBezTo>
                  <a:pt x="7502145" y="2639467"/>
                  <a:pt x="7280719" y="2839693"/>
                  <a:pt x="7024458" y="2841674"/>
                </a:cubicBezTo>
                <a:cubicBezTo>
                  <a:pt x="6817265" y="2851440"/>
                  <a:pt x="6681567" y="2811562"/>
                  <a:pt x="6559944" y="2841674"/>
                </a:cubicBezTo>
                <a:cubicBezTo>
                  <a:pt x="6438321" y="2871786"/>
                  <a:pt x="6141344" y="2839360"/>
                  <a:pt x="6029922" y="2841674"/>
                </a:cubicBezTo>
                <a:cubicBezTo>
                  <a:pt x="5918500" y="2843988"/>
                  <a:pt x="5716467" y="2776185"/>
                  <a:pt x="5434391" y="2841674"/>
                </a:cubicBezTo>
                <a:cubicBezTo>
                  <a:pt x="5152315" y="2907163"/>
                  <a:pt x="5053601" y="2839432"/>
                  <a:pt x="4773353" y="2841674"/>
                </a:cubicBezTo>
                <a:cubicBezTo>
                  <a:pt x="4493105" y="2843916"/>
                  <a:pt x="4379474" y="2815957"/>
                  <a:pt x="4243330" y="2841674"/>
                </a:cubicBezTo>
                <a:cubicBezTo>
                  <a:pt x="4107186" y="2867391"/>
                  <a:pt x="3876000" y="2813300"/>
                  <a:pt x="3778817" y="2841674"/>
                </a:cubicBezTo>
                <a:cubicBezTo>
                  <a:pt x="3681634" y="2870048"/>
                  <a:pt x="3475978" y="2805797"/>
                  <a:pt x="3314303" y="2841674"/>
                </a:cubicBezTo>
                <a:cubicBezTo>
                  <a:pt x="3152628" y="2877551"/>
                  <a:pt x="3084048" y="2836167"/>
                  <a:pt x="2915297" y="2841674"/>
                </a:cubicBezTo>
                <a:cubicBezTo>
                  <a:pt x="2746546" y="2847181"/>
                  <a:pt x="2667107" y="2834218"/>
                  <a:pt x="2450783" y="2841674"/>
                </a:cubicBezTo>
                <a:cubicBezTo>
                  <a:pt x="2234459" y="2849130"/>
                  <a:pt x="2112324" y="2826997"/>
                  <a:pt x="1789745" y="2841674"/>
                </a:cubicBezTo>
                <a:cubicBezTo>
                  <a:pt x="1467166" y="2856351"/>
                  <a:pt x="1262375" y="2837060"/>
                  <a:pt x="1128706" y="2841674"/>
                </a:cubicBezTo>
                <a:cubicBezTo>
                  <a:pt x="995037" y="2846288"/>
                  <a:pt x="790249" y="2766547"/>
                  <a:pt x="473622" y="2841674"/>
                </a:cubicBezTo>
                <a:cubicBezTo>
                  <a:pt x="254796" y="2797851"/>
                  <a:pt x="5442" y="2623474"/>
                  <a:pt x="0" y="2368052"/>
                </a:cubicBezTo>
                <a:cubicBezTo>
                  <a:pt x="-31243" y="2146398"/>
                  <a:pt x="36807" y="1981405"/>
                  <a:pt x="0" y="1875500"/>
                </a:cubicBezTo>
                <a:cubicBezTo>
                  <a:pt x="-36807" y="1769595"/>
                  <a:pt x="55094" y="1626275"/>
                  <a:pt x="0" y="1401893"/>
                </a:cubicBezTo>
                <a:cubicBezTo>
                  <a:pt x="-55094" y="1177511"/>
                  <a:pt x="20148" y="1088729"/>
                  <a:pt x="0" y="985118"/>
                </a:cubicBezTo>
                <a:cubicBezTo>
                  <a:pt x="-20148" y="881508"/>
                  <a:pt x="43708" y="579178"/>
                  <a:pt x="0" y="473622"/>
                </a:cubicBezTo>
                <a:close/>
              </a:path>
              <a:path w="7498080" h="2841674" stroke="0" extrusionOk="0">
                <a:moveTo>
                  <a:pt x="0" y="473622"/>
                </a:moveTo>
                <a:cubicBezTo>
                  <a:pt x="24624" y="283457"/>
                  <a:pt x="148952" y="-17882"/>
                  <a:pt x="473622" y="0"/>
                </a:cubicBezTo>
                <a:cubicBezTo>
                  <a:pt x="599206" y="-53255"/>
                  <a:pt x="830935" y="42738"/>
                  <a:pt x="938136" y="0"/>
                </a:cubicBezTo>
                <a:cubicBezTo>
                  <a:pt x="1045337" y="-42738"/>
                  <a:pt x="1451872" y="37831"/>
                  <a:pt x="1599175" y="0"/>
                </a:cubicBezTo>
                <a:cubicBezTo>
                  <a:pt x="1746478" y="-37831"/>
                  <a:pt x="1937137" y="35184"/>
                  <a:pt x="2194705" y="0"/>
                </a:cubicBezTo>
                <a:cubicBezTo>
                  <a:pt x="2452273" y="-35184"/>
                  <a:pt x="2599748" y="16445"/>
                  <a:pt x="2724727" y="0"/>
                </a:cubicBezTo>
                <a:cubicBezTo>
                  <a:pt x="2849706" y="-16445"/>
                  <a:pt x="3080184" y="32036"/>
                  <a:pt x="3254750" y="0"/>
                </a:cubicBezTo>
                <a:cubicBezTo>
                  <a:pt x="3429316" y="-32036"/>
                  <a:pt x="3582808" y="54826"/>
                  <a:pt x="3719263" y="0"/>
                </a:cubicBezTo>
                <a:cubicBezTo>
                  <a:pt x="3855718" y="-54826"/>
                  <a:pt x="4158485" y="25737"/>
                  <a:pt x="4380302" y="0"/>
                </a:cubicBezTo>
                <a:cubicBezTo>
                  <a:pt x="4602119" y="-25737"/>
                  <a:pt x="4783922" y="54750"/>
                  <a:pt x="5041341" y="0"/>
                </a:cubicBezTo>
                <a:cubicBezTo>
                  <a:pt x="5298760" y="-54750"/>
                  <a:pt x="5301971" y="53319"/>
                  <a:pt x="5505855" y="0"/>
                </a:cubicBezTo>
                <a:cubicBezTo>
                  <a:pt x="5709739" y="-53319"/>
                  <a:pt x="5914748" y="59925"/>
                  <a:pt x="6035877" y="0"/>
                </a:cubicBezTo>
                <a:cubicBezTo>
                  <a:pt x="6157006" y="-59925"/>
                  <a:pt x="6651700" y="11212"/>
                  <a:pt x="7024458" y="0"/>
                </a:cubicBezTo>
                <a:cubicBezTo>
                  <a:pt x="7246075" y="4542"/>
                  <a:pt x="7495419" y="196167"/>
                  <a:pt x="7498080" y="473622"/>
                </a:cubicBezTo>
                <a:cubicBezTo>
                  <a:pt x="7500491" y="690440"/>
                  <a:pt x="7470507" y="789645"/>
                  <a:pt x="7498080" y="909341"/>
                </a:cubicBezTo>
                <a:cubicBezTo>
                  <a:pt x="7525653" y="1029037"/>
                  <a:pt x="7449163" y="1236954"/>
                  <a:pt x="7498080" y="1326116"/>
                </a:cubicBezTo>
                <a:cubicBezTo>
                  <a:pt x="7546997" y="1415279"/>
                  <a:pt x="7485451" y="1602565"/>
                  <a:pt x="7498080" y="1742890"/>
                </a:cubicBezTo>
                <a:cubicBezTo>
                  <a:pt x="7510709" y="1883215"/>
                  <a:pt x="7471261" y="2171925"/>
                  <a:pt x="7498080" y="2368052"/>
                </a:cubicBezTo>
                <a:cubicBezTo>
                  <a:pt x="7491233" y="2625289"/>
                  <a:pt x="7300145" y="2853102"/>
                  <a:pt x="7024458" y="2841674"/>
                </a:cubicBezTo>
                <a:cubicBezTo>
                  <a:pt x="6854776" y="2859721"/>
                  <a:pt x="6708159" y="2817657"/>
                  <a:pt x="6625453" y="2841674"/>
                </a:cubicBezTo>
                <a:cubicBezTo>
                  <a:pt x="6542748" y="2865691"/>
                  <a:pt x="6289264" y="2819102"/>
                  <a:pt x="6095430" y="2841674"/>
                </a:cubicBezTo>
                <a:cubicBezTo>
                  <a:pt x="5901596" y="2864246"/>
                  <a:pt x="5701681" y="2806533"/>
                  <a:pt x="5565408" y="2841674"/>
                </a:cubicBezTo>
                <a:cubicBezTo>
                  <a:pt x="5429135" y="2876815"/>
                  <a:pt x="5173002" y="2832096"/>
                  <a:pt x="4969878" y="2841674"/>
                </a:cubicBezTo>
                <a:cubicBezTo>
                  <a:pt x="4766754" y="2851252"/>
                  <a:pt x="4661770" y="2771682"/>
                  <a:pt x="4374347" y="2841674"/>
                </a:cubicBezTo>
                <a:cubicBezTo>
                  <a:pt x="4086924" y="2911666"/>
                  <a:pt x="4090390" y="2800514"/>
                  <a:pt x="3909833" y="2841674"/>
                </a:cubicBezTo>
                <a:cubicBezTo>
                  <a:pt x="3729276" y="2882834"/>
                  <a:pt x="3530876" y="2806482"/>
                  <a:pt x="3183286" y="2841674"/>
                </a:cubicBezTo>
                <a:cubicBezTo>
                  <a:pt x="2835696" y="2876866"/>
                  <a:pt x="2823892" y="2799101"/>
                  <a:pt x="2718772" y="2841674"/>
                </a:cubicBezTo>
                <a:cubicBezTo>
                  <a:pt x="2613652" y="2884247"/>
                  <a:pt x="2217237" y="2778699"/>
                  <a:pt x="2057733" y="2841674"/>
                </a:cubicBezTo>
                <a:cubicBezTo>
                  <a:pt x="1898229" y="2904649"/>
                  <a:pt x="1806720" y="2789543"/>
                  <a:pt x="1593219" y="2841674"/>
                </a:cubicBezTo>
                <a:cubicBezTo>
                  <a:pt x="1379718" y="2893805"/>
                  <a:pt x="1354724" y="2807853"/>
                  <a:pt x="1194214" y="2841674"/>
                </a:cubicBezTo>
                <a:cubicBezTo>
                  <a:pt x="1033705" y="2875495"/>
                  <a:pt x="642331" y="2788179"/>
                  <a:pt x="473622" y="2841674"/>
                </a:cubicBezTo>
                <a:cubicBezTo>
                  <a:pt x="261430" y="2806669"/>
                  <a:pt x="9248" y="2567672"/>
                  <a:pt x="0" y="2368052"/>
                </a:cubicBezTo>
                <a:cubicBezTo>
                  <a:pt x="-44685" y="2159981"/>
                  <a:pt x="14919" y="2111148"/>
                  <a:pt x="0" y="1951277"/>
                </a:cubicBezTo>
                <a:cubicBezTo>
                  <a:pt x="-14919" y="1791407"/>
                  <a:pt x="20787" y="1595700"/>
                  <a:pt x="0" y="1477670"/>
                </a:cubicBezTo>
                <a:cubicBezTo>
                  <a:pt x="-20787" y="1359640"/>
                  <a:pt x="17323" y="1232108"/>
                  <a:pt x="0" y="1041951"/>
                </a:cubicBezTo>
                <a:cubicBezTo>
                  <a:pt x="-17323" y="851794"/>
                  <a:pt x="38344" y="730308"/>
                  <a:pt x="0" y="47362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700080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Esparcidos: todos los lados con pocas viviendas.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Densos: todas las manzanas con muchas viviendas.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Combinados: situaciones intermedias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algunas manzanas con pocas viviendas</a:t>
            </a:r>
            <a:b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</a:br>
            <a:r>
              <a:rPr lang="es-AR" sz="2400" dirty="0">
                <a:solidFill>
                  <a:schemeClr val="tx1"/>
                </a:solidFill>
                <a:latin typeface="Segoe Print" panose="02000600000000000000" pitchFamily="2" charset="0"/>
              </a:rPr>
              <a:t>o algunos lados con muchas viviendas. </a:t>
            </a:r>
          </a:p>
        </p:txBody>
      </p:sp>
    </p:spTree>
    <p:extLst>
      <p:ext uri="{BB962C8B-B14F-4D97-AF65-F5344CB8AC3E}">
        <p14:creationId xmlns:p14="http://schemas.microsoft.com/office/powerpoint/2010/main" val="5944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7,4503"/>
  <p:tag name="ORIGINALWIDTH" val="794,1507"/>
  <p:tag name="LATEXADDIN" val="\documentclass{article}&#10;\usepackage{amsmath}&#10;\usepackage{amsfonts}&#10;\pagestyle{empty}&#10;\begin{document}&#10;&#10;$$&#10;\begin{array}{ll}&#10;   \mathrm{Min} &amp; f(x) \\&#10;   \mathrm{s. a.} &amp; g(x) = 0\\&#10;   &amp; x \in \mathbb{Z}^n                                                                                                                                                 \end{array}&#10;$$&#10;&#10;&#10;\end{document}"/>
  <p:tag name="IGUANATEXSIZE" val="20"/>
  <p:tag name="IGUANATEXCURSOR" val="57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8014</TotalTime>
  <Words>246</Words>
  <Application>Microsoft Office PowerPoint</Application>
  <PresentationFormat>Panorámica</PresentationFormat>
  <Paragraphs>47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Print</vt:lpstr>
      <vt:lpstr>Segoe Script</vt:lpstr>
      <vt:lpstr>Wingdings</vt:lpstr>
      <vt:lpstr>Office Theme</vt:lpstr>
      <vt:lpstr>Censo Nacional de Población, Hogares y Viviendas 2020.  Segmentación</vt:lpstr>
      <vt:lpstr>Presentación de PowerPoint</vt:lpstr>
      <vt:lpstr>Insumos</vt:lpstr>
      <vt:lpstr>Presentación de PowerPoint</vt:lpstr>
      <vt:lpstr>Productos</vt:lpstr>
      <vt:lpstr>Historia</vt:lpstr>
      <vt:lpstr>Antecedentes</vt:lpstr>
      <vt:lpstr>Descripción más precisa y Definiciones.</vt:lpstr>
      <vt:lpstr>Tipos de Radios</vt:lpstr>
      <vt:lpstr>Algoritmos o Métodos.</vt:lpstr>
      <vt:lpstr>1. Conteos:  Segmentaciones posibles</vt:lpstr>
      <vt:lpstr>Presentación de PowerPoint</vt:lpstr>
      <vt:lpstr>Presentación de PowerPoint</vt:lpstr>
      <vt:lpstr>2. Listados</vt:lpstr>
      <vt:lpstr>1. Conteos: manzanas completas</vt:lpstr>
      <vt:lpstr>extraer</vt:lpstr>
      <vt:lpstr>Transferir</vt:lpstr>
      <vt:lpstr>Fusionar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Censo Nacional de Población, Hogares y Viviendas 2020.  Segmentación</dc:title>
  <dc:creator>Hernan Alperin</dc:creator>
  <cp:lastModifiedBy>Hernan Alperin</cp:lastModifiedBy>
  <cp:revision>13</cp:revision>
  <dcterms:created xsi:type="dcterms:W3CDTF">2020-07-08T20:18:55Z</dcterms:created>
  <dcterms:modified xsi:type="dcterms:W3CDTF">2020-08-04T21:16:46Z</dcterms:modified>
</cp:coreProperties>
</file>