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E43D83-6341-4487-A7D2-A9ABE0F68E6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EE472C-54AD-4CE2-B8F9-8093FF8E97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0363BC-1C79-4959-AEC6-0B617542E8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E32CEC-11D4-4D47-A4D6-D69E0E46A8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E2074B-214A-48D8-9ACE-B108D328B1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D32368-7970-4D91-A230-69E0658FAB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D58B77-444D-43FA-B2C5-69AED1E692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B9FE79-0691-44F7-9D75-C7B6638BC4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ACBB6A-5146-410D-894E-C230AF9A5A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130111-407A-4091-AF1F-9484452083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78C6D6-6DAA-4941-9509-F085D5F2C5B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3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3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78C9C5-6065-4117-8552-5A94BD94DC1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AAD142E-4091-4897-8553-06F854FD000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C760409-8A77-4162-A650-73FB878130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65B8722-204A-473B-A2EB-A2FBA3618A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6E511C1-EB16-4B15-82CC-70C0C05894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87A996E-585F-421D-AD93-64FD1FEFF5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588228-E7F5-47A7-8117-7A6EA19572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049957-64F8-43D5-86FA-E9C372001B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D309D1-BE0C-41F6-88B3-3CADFFA056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9550C93-C12D-4404-8129-187FE690D1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9BF8363-5146-463A-9BF5-AA6243F9D1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C2D9AD-E30F-44DA-93FE-2D0B4B3498E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72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73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45041E1-D9D7-4E95-A946-DFE1740D96F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DAE906E-8813-4ED7-9438-64C8B0A8EAB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43644A1-C34B-4635-9BDE-4BF91576D7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5AA5613-27CB-4222-91B9-13CA4ED878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48FF6E6-4CB2-40F6-B5F4-2BF4082E4E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987B0B9-E674-43C0-AF8C-D21A54E47C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02BFF42-AA2B-4CDB-9B18-8D0F74F934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D072DEB-C551-44E7-B9D1-52DB65B6D2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44E9931-3078-46EC-9C7E-4C6516F9BA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2B5B325-0D5B-4D20-8F64-A016300F46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A00D85A-398D-4B05-8BA2-777D91F70ED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311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472B4E9-7B43-46B6-A175-B3A3052808E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316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317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318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D6A5FAA-B4B0-4DAC-B156-B6465DC4310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-54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-414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1350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648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990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2394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>
            <a:off x="1692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>
            <a:off x="2754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>
            <a:off x="2052000" y="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>
            <a:off x="3456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3096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4140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"/>
          <p:cNvSpPr/>
          <p:nvPr/>
        </p:nvSpPr>
        <p:spPr>
          <a:xfrm>
            <a:off x="4500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"/>
          <p:cNvSpPr/>
          <p:nvPr/>
        </p:nvSpPr>
        <p:spPr>
          <a:xfrm>
            <a:off x="3798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"/>
          <p:cNvSpPr/>
          <p:nvPr/>
        </p:nvSpPr>
        <p:spPr>
          <a:xfrm>
            <a:off x="5526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"/>
          <p:cNvSpPr/>
          <p:nvPr/>
        </p:nvSpPr>
        <p:spPr>
          <a:xfrm>
            <a:off x="4842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"/>
          <p:cNvSpPr/>
          <p:nvPr/>
        </p:nvSpPr>
        <p:spPr>
          <a:xfrm>
            <a:off x="5202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"/>
          <p:cNvSpPr/>
          <p:nvPr/>
        </p:nvSpPr>
        <p:spPr>
          <a:xfrm>
            <a:off x="6606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"/>
          <p:cNvSpPr/>
          <p:nvPr/>
        </p:nvSpPr>
        <p:spPr>
          <a:xfrm>
            <a:off x="5904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"/>
          <p:cNvSpPr/>
          <p:nvPr/>
        </p:nvSpPr>
        <p:spPr>
          <a:xfrm>
            <a:off x="6930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"/>
          <p:cNvSpPr/>
          <p:nvPr/>
        </p:nvSpPr>
        <p:spPr>
          <a:xfrm>
            <a:off x="6228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"/>
          <p:cNvSpPr/>
          <p:nvPr/>
        </p:nvSpPr>
        <p:spPr>
          <a:xfrm>
            <a:off x="7632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"/>
          <p:cNvSpPr/>
          <p:nvPr/>
        </p:nvSpPr>
        <p:spPr>
          <a:xfrm>
            <a:off x="7308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"/>
          <p:cNvSpPr/>
          <p:nvPr/>
        </p:nvSpPr>
        <p:spPr>
          <a:xfrm>
            <a:off x="8334000" y="1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"/>
          <p:cNvSpPr/>
          <p:nvPr/>
        </p:nvSpPr>
        <p:spPr>
          <a:xfrm>
            <a:off x="8010000" y="55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"/>
          <p:cNvSpPr/>
          <p:nvPr/>
        </p:nvSpPr>
        <p:spPr>
          <a:xfrm>
            <a:off x="9414000" y="55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"/>
          <p:cNvSpPr/>
          <p:nvPr/>
        </p:nvSpPr>
        <p:spPr>
          <a:xfrm>
            <a:off x="8712000" y="55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"/>
          <p:cNvSpPr/>
          <p:nvPr/>
        </p:nvSpPr>
        <p:spPr>
          <a:xfrm>
            <a:off x="9738000" y="1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"/>
          <p:cNvSpPr/>
          <p:nvPr/>
        </p:nvSpPr>
        <p:spPr>
          <a:xfrm>
            <a:off x="9036000" y="1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"/>
          <p:cNvSpPr/>
          <p:nvPr/>
        </p:nvSpPr>
        <p:spPr>
          <a:xfrm>
            <a:off x="288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" name=""/>
          <p:cNvGrpSpPr/>
          <p:nvPr/>
        </p:nvGrpSpPr>
        <p:grpSpPr>
          <a:xfrm>
            <a:off x="-360000" y="4895640"/>
            <a:ext cx="10854000" cy="1260360"/>
            <a:chOff x="-360000" y="4895640"/>
            <a:chExt cx="10854000" cy="1260360"/>
          </a:xfrm>
        </p:grpSpPr>
        <p:sp>
          <p:nvSpPr>
            <p:cNvPr id="31" name=""/>
            <p:cNvSpPr/>
            <p:nvPr/>
          </p:nvSpPr>
          <p:spPr>
            <a:xfrm flipH="1">
              <a:off x="9432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"/>
            <p:cNvSpPr/>
            <p:nvPr/>
          </p:nvSpPr>
          <p:spPr>
            <a:xfrm flipH="1">
              <a:off x="9792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"/>
            <p:cNvSpPr/>
            <p:nvPr/>
          </p:nvSpPr>
          <p:spPr>
            <a:xfrm flipH="1">
              <a:off x="8028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"/>
            <p:cNvSpPr/>
            <p:nvPr/>
          </p:nvSpPr>
          <p:spPr>
            <a:xfrm flipH="1">
              <a:off x="8730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"/>
            <p:cNvSpPr/>
            <p:nvPr/>
          </p:nvSpPr>
          <p:spPr>
            <a:xfrm flipH="1">
              <a:off x="8388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"/>
            <p:cNvSpPr/>
            <p:nvPr/>
          </p:nvSpPr>
          <p:spPr>
            <a:xfrm flipH="1">
              <a:off x="6984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"/>
            <p:cNvSpPr/>
            <p:nvPr/>
          </p:nvSpPr>
          <p:spPr>
            <a:xfrm flipH="1">
              <a:off x="7686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"/>
            <p:cNvSpPr/>
            <p:nvPr/>
          </p:nvSpPr>
          <p:spPr>
            <a:xfrm flipH="1">
              <a:off x="6624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"/>
            <p:cNvSpPr/>
            <p:nvPr/>
          </p:nvSpPr>
          <p:spPr>
            <a:xfrm flipH="1">
              <a:off x="7326000" y="4895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"/>
            <p:cNvSpPr/>
            <p:nvPr/>
          </p:nvSpPr>
          <p:spPr>
            <a:xfrm flipH="1">
              <a:off x="5922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"/>
            <p:cNvSpPr/>
            <p:nvPr/>
          </p:nvSpPr>
          <p:spPr>
            <a:xfrm flipH="1">
              <a:off x="6282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"/>
            <p:cNvSpPr/>
            <p:nvPr/>
          </p:nvSpPr>
          <p:spPr>
            <a:xfrm flipH="1">
              <a:off x="5238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"/>
            <p:cNvSpPr/>
            <p:nvPr/>
          </p:nvSpPr>
          <p:spPr>
            <a:xfrm flipH="1">
              <a:off x="4878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"/>
            <p:cNvSpPr/>
            <p:nvPr/>
          </p:nvSpPr>
          <p:spPr>
            <a:xfrm flipH="1">
              <a:off x="5580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"/>
            <p:cNvSpPr/>
            <p:nvPr/>
          </p:nvSpPr>
          <p:spPr>
            <a:xfrm flipH="1">
              <a:off x="3852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"/>
            <p:cNvSpPr/>
            <p:nvPr/>
          </p:nvSpPr>
          <p:spPr>
            <a:xfrm flipH="1">
              <a:off x="4536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"/>
            <p:cNvSpPr/>
            <p:nvPr/>
          </p:nvSpPr>
          <p:spPr>
            <a:xfrm flipH="1">
              <a:off x="4176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"/>
            <p:cNvSpPr/>
            <p:nvPr/>
          </p:nvSpPr>
          <p:spPr>
            <a:xfrm flipH="1">
              <a:off x="2772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"/>
            <p:cNvSpPr/>
            <p:nvPr/>
          </p:nvSpPr>
          <p:spPr>
            <a:xfrm flipH="1">
              <a:off x="3474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"/>
            <p:cNvSpPr/>
            <p:nvPr/>
          </p:nvSpPr>
          <p:spPr>
            <a:xfrm flipH="1">
              <a:off x="2448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"/>
            <p:cNvSpPr/>
            <p:nvPr/>
          </p:nvSpPr>
          <p:spPr>
            <a:xfrm flipH="1">
              <a:off x="3150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"/>
            <p:cNvSpPr/>
            <p:nvPr/>
          </p:nvSpPr>
          <p:spPr>
            <a:xfrm flipH="1">
              <a:off x="1746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"/>
            <p:cNvSpPr/>
            <p:nvPr/>
          </p:nvSpPr>
          <p:spPr>
            <a:xfrm flipH="1">
              <a:off x="2070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"/>
            <p:cNvSpPr/>
            <p:nvPr/>
          </p:nvSpPr>
          <p:spPr>
            <a:xfrm flipH="1">
              <a:off x="9090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80000" y="360000"/>
            <a:ext cx="7740000" cy="14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3300" spc="-1" strike="noStrike">
                <a:latin typeface="Arial"/>
              </a:rPr>
              <a:t>Pulse para editar el formato del texto de título</a:t>
            </a:r>
            <a:endParaRPr b="0" lang="es-AR" sz="33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620000"/>
            <a:ext cx="907164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Pulse para editar el formato de texto del esquema</a:t>
            </a:r>
            <a:endParaRPr b="0" lang="es-AR" sz="24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100" spc="-1" strike="noStrike">
                <a:latin typeface="Arial"/>
              </a:rPr>
              <a:t>Segundo nivel del esquema</a:t>
            </a:r>
            <a:endParaRPr b="0" lang="es-AR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Tercer nivel del esquema</a:t>
            </a:r>
            <a:endParaRPr b="0" lang="es-AR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500" spc="-1" strike="noStrike">
                <a:latin typeface="Arial"/>
              </a:rPr>
              <a:t>Cuarto nivel del esquema</a:t>
            </a:r>
            <a:endParaRPr b="0" lang="es-AR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500" spc="-1" strike="noStrike">
                <a:latin typeface="Arial"/>
              </a:rPr>
              <a:t>Quinto nivel del esquema</a:t>
            </a:r>
            <a:endParaRPr b="0" lang="es-AR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500" spc="-1" strike="noStrike">
                <a:latin typeface="Arial"/>
              </a:rPr>
              <a:t>Sexto nivel del esquema</a:t>
            </a:r>
            <a:endParaRPr b="0" lang="es-AR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500" spc="-1" strike="noStrike">
                <a:latin typeface="Arial"/>
              </a:rPr>
              <a:t>Séptimo nivel del esquema</a:t>
            </a:r>
            <a:endParaRPr b="0" lang="es-AR" sz="1500" spc="-1" strike="noStrike"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-414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990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2394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1692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3096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4500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3798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5202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6606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5904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7308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8010000" y="-52056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9414000" y="-52056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>
            <a:off x="8712000" y="-52056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>
            <a:off x="288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180000" y="5108400"/>
            <a:ext cx="9821160" cy="561600"/>
          </a:xfrm>
          <a:prstGeom prst="rect">
            <a:avLst/>
          </a:prstGeom>
          <a:ln w="18000"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 rot="28800">
            <a:off x="-157320" y="187200"/>
            <a:ext cx="1502640" cy="1127520"/>
          </a:xfrm>
          <a:prstGeom prst="rect">
            <a:avLst/>
          </a:prstGeom>
          <a:ln w="18000">
            <a:noFill/>
          </a:ln>
        </p:spPr>
      </p:pic>
      <p:pic>
        <p:nvPicPr>
          <p:cNvPr id="80" name="" descr=""/>
          <p:cNvPicPr/>
          <p:nvPr/>
        </p:nvPicPr>
        <p:blipFill>
          <a:blip r:embed="rId4"/>
          <a:stretch/>
        </p:blipFill>
        <p:spPr>
          <a:xfrm>
            <a:off x="8640000" y="181440"/>
            <a:ext cx="954000" cy="954000"/>
          </a:xfrm>
          <a:prstGeom prst="rect">
            <a:avLst/>
          </a:prstGeom>
          <a:ln w="180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"/>
          <p:cNvGrpSpPr/>
          <p:nvPr/>
        </p:nvGrpSpPr>
        <p:grpSpPr>
          <a:xfrm>
            <a:off x="-360000" y="4896000"/>
            <a:ext cx="10854000" cy="1260360"/>
            <a:chOff x="-360000" y="4896000"/>
            <a:chExt cx="10854000" cy="1260360"/>
          </a:xfrm>
        </p:grpSpPr>
        <p:sp>
          <p:nvSpPr>
            <p:cNvPr id="118" name="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"/>
            <p:cNvSpPr/>
            <p:nvPr/>
          </p:nvSpPr>
          <p:spPr>
            <a:xfrm flipH="1">
              <a:off x="7326000" y="4896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"/>
            <p:cNvSpPr/>
            <p:nvPr/>
          </p:nvSpPr>
          <p:spPr>
            <a:xfrm flipH="1">
              <a:off x="1044000" y="491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"/>
            <p:cNvSpPr/>
            <p:nvPr/>
          </p:nvSpPr>
          <p:spPr>
            <a:xfrm flipH="1">
              <a:off x="1368000" y="545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"/>
            <p:cNvSpPr/>
            <p:nvPr/>
          </p:nvSpPr>
          <p:spPr>
            <a:xfrm flipH="1">
              <a:off x="-36000" y="545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"/>
            <p:cNvSpPr/>
            <p:nvPr/>
          </p:nvSpPr>
          <p:spPr>
            <a:xfrm flipH="1">
              <a:off x="666000" y="545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"/>
            <p:cNvSpPr/>
            <p:nvPr/>
          </p:nvSpPr>
          <p:spPr>
            <a:xfrm flipH="1">
              <a:off x="-360000" y="491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"/>
            <p:cNvSpPr/>
            <p:nvPr/>
          </p:nvSpPr>
          <p:spPr>
            <a:xfrm flipH="1">
              <a:off x="342000" y="491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3300" spc="-1" strike="noStrike">
                <a:latin typeface="Arial"/>
              </a:rPr>
              <a:t>Pulse para editar el formato del texto de título</a:t>
            </a:r>
            <a:endParaRPr b="0" lang="es-AR" sz="33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Pulse para editar el formato de texto del esquema</a:t>
            </a:r>
            <a:endParaRPr b="0" lang="es-AR" sz="24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100" spc="-1" strike="noStrike">
                <a:latin typeface="Arial"/>
              </a:rPr>
              <a:t>Segundo nivel del esquema</a:t>
            </a:r>
            <a:endParaRPr b="0" lang="es-AR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Tercer nivel del esquema</a:t>
            </a:r>
            <a:endParaRPr b="0" lang="es-AR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500" spc="-1" strike="noStrike">
                <a:latin typeface="Arial"/>
              </a:rPr>
              <a:t>Cuarto nivel del esquema</a:t>
            </a:r>
            <a:endParaRPr b="0" lang="es-AR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500" spc="-1" strike="noStrike">
                <a:latin typeface="Arial"/>
              </a:rPr>
              <a:t>Quinto nivel del esquema</a:t>
            </a:r>
            <a:endParaRPr b="0" lang="es-AR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500" spc="-1" strike="noStrike">
                <a:latin typeface="Arial"/>
              </a:rPr>
              <a:t>Sexto nivel del esquema</a:t>
            </a:r>
            <a:endParaRPr b="0" lang="es-AR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500" spc="-1" strike="noStrike">
                <a:latin typeface="Arial"/>
              </a:rPr>
              <a:t>Séptimo nivel del esquema</a:t>
            </a:r>
            <a:endParaRPr b="0" lang="es-AR" sz="1500" spc="-1" strike="noStrike">
              <a:latin typeface="Arial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342000" y="4914360"/>
            <a:ext cx="24012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AR" sz="1400" spc="-1" strike="noStrike">
                <a:latin typeface="Arial"/>
              </a:rPr>
              <a:t>&lt;fecha/hora&gt;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2744640" y="4914000"/>
            <a:ext cx="4581000" cy="70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1400" spc="-1" strike="noStrike">
                <a:latin typeface="Arial"/>
              </a:rPr>
              <a:t>&lt;pie de página&gt;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8494200" y="4914000"/>
            <a:ext cx="11430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fld id="{86A86AAF-1A73-45DA-90DB-99EED75CE7CE}" type="slidenum">
              <a:rPr b="0" lang="es-AR" sz="1400" spc="-1" strike="noStrike">
                <a:latin typeface="Arial"/>
              </a:rPr>
              <a:t>&lt;número&gt;</a:t>
            </a:fld>
            <a:endParaRPr b="0" lang="es-AR" sz="14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 rot="28200">
            <a:off x="8284680" y="4749840"/>
            <a:ext cx="1610280" cy="1208160"/>
          </a:xfrm>
          <a:prstGeom prst="rect">
            <a:avLst/>
          </a:prstGeom>
          <a:ln w="18000">
            <a:noFill/>
          </a:ln>
        </p:spPr>
      </p:pic>
      <p:pic>
        <p:nvPicPr>
          <p:cNvPr id="154" name="" descr=""/>
          <p:cNvPicPr/>
          <p:nvPr/>
        </p:nvPicPr>
        <p:blipFill>
          <a:blip r:embed="rId3"/>
          <a:stretch/>
        </p:blipFill>
        <p:spPr>
          <a:xfrm>
            <a:off x="7200000" y="4743360"/>
            <a:ext cx="1134000" cy="1134000"/>
          </a:xfrm>
          <a:prstGeom prst="rect">
            <a:avLst/>
          </a:prstGeom>
          <a:ln w="180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s-AR" sz="1400" spc="-1" strike="noStrike">
                <a:latin typeface="Arial"/>
              </a:defRPr>
            </a:lvl1pPr>
          </a:lstStyle>
          <a:p>
            <a:r>
              <a:rPr b="0" lang="es-AR" sz="1400" spc="-1" strike="noStrike">
                <a:latin typeface="Arial"/>
              </a:rPr>
              <a:t>&lt;fecha/hora&gt;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s-AR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s-AR" sz="1400" spc="-1" strike="noStrike">
                <a:latin typeface="Arial"/>
              </a:rPr>
              <a:t>&lt;pie de página&gt;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AR" sz="1400" spc="-1" strike="noStrike">
                <a:latin typeface="Arial"/>
              </a:defRPr>
            </a:lvl1pPr>
          </a:lstStyle>
          <a:p>
            <a:pPr algn="r">
              <a:buNone/>
            </a:pPr>
            <a:fld id="{94DB5405-9A16-4963-B1F4-447B59C2FA92}" type="slidenum">
              <a:rPr b="0" lang="es-AR" sz="1400" spc="-1" strike="noStrike">
                <a:latin typeface="Arial"/>
              </a:rPr>
              <a:t>&lt;número&gt;</a:t>
            </a:fld>
            <a:endParaRPr b="0" lang="es-AR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s-AR" sz="1400" spc="-1" strike="noStrike">
                <a:latin typeface="Arial"/>
              </a:defRPr>
            </a:lvl1pPr>
          </a:lstStyle>
          <a:p>
            <a:r>
              <a:rPr b="0" lang="es-AR" sz="1400" spc="-1" strike="noStrike">
                <a:latin typeface="Arial"/>
              </a:rPr>
              <a:t>&lt;fecha/hora&gt;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s-AR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s-AR" sz="1400" spc="-1" strike="noStrike">
                <a:latin typeface="Arial"/>
              </a:rPr>
              <a:t>&lt;pie de página&gt;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AR" sz="1400" spc="-1" strike="noStrike">
                <a:latin typeface="Arial"/>
              </a:defRPr>
            </a:lvl1pPr>
          </a:lstStyle>
          <a:p>
            <a:pPr algn="r">
              <a:buNone/>
            </a:pPr>
            <a:fld id="{B47A6FEC-6D01-4C28-B34B-A470A2DC017A}" type="slidenum">
              <a:rPr b="0" lang="es-AR" sz="1400" spc="-1" strike="noStrike">
                <a:latin typeface="Arial"/>
              </a:rPr>
              <a:t>&lt;número&gt;</a:t>
            </a:fld>
            <a:endParaRPr b="0" lang="es-AR" sz="1400" spc="-1" strike="noStrike">
              <a:latin typeface="Arial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2"/>
          <a:stretch/>
        </p:blipFill>
        <p:spPr>
          <a:xfrm>
            <a:off x="8460000" y="3906000"/>
            <a:ext cx="1134000" cy="1134000"/>
          </a:xfrm>
          <a:prstGeom prst="rect">
            <a:avLst/>
          </a:prstGeom>
          <a:ln w="180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"/>
          <p:cNvSpPr/>
          <p:nvPr/>
        </p:nvSpPr>
        <p:spPr>
          <a:xfrm>
            <a:off x="0" y="0"/>
            <a:ext cx="10080000" cy="5669640"/>
          </a:xfrm>
          <a:prstGeom prst="rect">
            <a:avLst/>
          </a:prstGeom>
          <a:solidFill>
            <a:srgbClr val="66666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"/>
          <p:cNvSpPr/>
          <p:nvPr/>
        </p:nvSpPr>
        <p:spPr>
          <a:xfrm>
            <a:off x="270000" y="180000"/>
            <a:ext cx="9540000" cy="486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PlaceHolder 1"/>
          <p:cNvSpPr>
            <a:spLocks noGrp="1"/>
          </p:cNvSpPr>
          <p:nvPr>
            <p:ph type="body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Pulse para editar el formato de texto del esquema</a:t>
            </a:r>
            <a:endParaRPr b="0" lang="es-AR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Segundo nivel del esquema</a:t>
            </a:r>
            <a:endParaRPr b="0" lang="es-AR" sz="2000" spc="-1" strike="noStrike"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91d93f"/>
              </a:buClr>
              <a:buSzPct val="45000"/>
              <a:buFont typeface="Wingdings 2" charset="2"/>
              <a:buChar char=""/>
            </a:pPr>
            <a:r>
              <a:rPr b="0" lang="es-AR" sz="2000" spc="-1" strike="noStrike">
                <a:latin typeface="Arial"/>
              </a:rPr>
              <a:t>Tercer nivel del esquema</a:t>
            </a:r>
            <a:endParaRPr b="0" lang="es-AR" sz="2000" spc="-1" strike="noStrike">
              <a:latin typeface="Arial"/>
            </a:endParaRPr>
          </a:p>
          <a:p>
            <a:pPr lvl="3" marL="1728000" indent="-216000">
              <a:spcAft>
                <a:spcPts val="420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277" name=""/>
          <p:cNvSpPr/>
          <p:nvPr/>
        </p:nvSpPr>
        <p:spPr>
          <a:xfrm>
            <a:off x="7920000" y="90000"/>
            <a:ext cx="900000" cy="1170000"/>
          </a:xfrm>
          <a:prstGeom prst="rect">
            <a:avLst/>
          </a:pr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"/>
          <p:cNvSpPr/>
          <p:nvPr/>
        </p:nvSpPr>
        <p:spPr>
          <a:xfrm>
            <a:off x="90000" y="450000"/>
            <a:ext cx="9090000" cy="630000"/>
          </a:xfrm>
          <a:prstGeom prst="rect">
            <a:avLst/>
          </a:pr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PlaceHolder 2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AR" sz="2700" spc="-1" strike="noStrike">
                <a:latin typeface="Arial"/>
              </a:rPr>
              <a:t>Pulse para editar el formato del texto de título</a:t>
            </a:r>
            <a:endParaRPr b="0" lang="es-AR" sz="27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s-AR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r>
              <a:rPr b="0" lang="es-AR" sz="1400" spc="-1" strike="noStrike">
                <a:solidFill>
                  <a:srgbClr val="eeeeee"/>
                </a:solidFill>
                <a:latin typeface="Arial"/>
              </a:rPr>
              <a:t>&lt;fecha/hora&gt;</a:t>
            </a:r>
            <a:endParaRPr b="0" lang="es-AR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s-AR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s-AR" sz="1400" spc="-1" strike="noStrike">
                <a:solidFill>
                  <a:srgbClr val="eeeeee"/>
                </a:solidFill>
                <a:latin typeface="Arial"/>
              </a:rPr>
              <a:t>&lt;pie de página&gt;</a:t>
            </a:r>
            <a:endParaRPr b="0" lang="es-AR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sldNum" idx="9"/>
          </p:nvPr>
        </p:nvSpPr>
        <p:spPr>
          <a:xfrm>
            <a:off x="722700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AR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algn="r">
              <a:buNone/>
            </a:pPr>
            <a:fld id="{998438C2-1D88-4FCE-AAAB-A8E71875E61C}" type="slidenum">
              <a:rPr b="0" lang="es-AR" sz="1400" spc="-1" strike="noStrike">
                <a:solidFill>
                  <a:srgbClr val="eeeeee"/>
                </a:solidFill>
                <a:latin typeface="Arial"/>
              </a:rPr>
              <a:t>&lt;número&gt;</a:t>
            </a:fld>
            <a:endParaRPr b="0" lang="es-AR" sz="14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40000" y="1980000"/>
            <a:ext cx="900000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27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subTitle"/>
          </p:nvPr>
        </p:nvSpPr>
        <p:spPr>
          <a:xfrm>
            <a:off x="540000" y="342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LibreOffice/7.3.4.2$Linux_X86_64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2022-06-26T11:46:21Z</dcterms:created>
  <dc:creator/>
  <dc:description/>
  <dc:language>es-AR</dc:language>
  <cp:lastModifiedBy/>
  <dcterms:modified xsi:type="dcterms:W3CDTF">2022-06-26T12:12:32Z</dcterms:modified>
  <cp:revision>4</cp:revision>
  <dc:subject/>
  <dc:title>Beehive</dc:title>
</cp:coreProperties>
</file>