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5.jpeg" ContentType="image/jpeg"/>
  <Override PartName="/ppt/media/image21.jpeg" ContentType="image/jpeg"/>
  <Override PartName="/ppt/media/image17.jpeg" ContentType="image/jpeg"/>
  <Override PartName="/ppt/media/image13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.jpeg" ContentType="image/jpe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4.png" ContentType="image/png"/>
  <Override PartName="/ppt/media/image15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600" cy="1181880"/>
          </a:xfrm>
          <a:prstGeom prst="rect">
            <a:avLst/>
          </a:prstGeom>
          <a:ln>
            <a:noFill/>
          </a:ln>
        </p:spPr>
      </p:pic>
      <p:pic>
        <p:nvPicPr>
          <p:cNvPr id="1" name="Imagen 6" descr=""/>
          <p:cNvPicPr/>
          <p:nvPr/>
        </p:nvPicPr>
        <p:blipFill>
          <a:blip r:embed="rId4"/>
          <a:stretch/>
        </p:blipFill>
        <p:spPr>
          <a:xfrm>
            <a:off x="690120" y="5774400"/>
            <a:ext cx="2641320" cy="609480"/>
          </a:xfrm>
          <a:prstGeom prst="rect">
            <a:avLst/>
          </a:prstGeom>
          <a:ln>
            <a:noFill/>
          </a:ln>
        </p:spPr>
      </p:pic>
      <p:pic>
        <p:nvPicPr>
          <p:cNvPr id="2" name="Imagen 7" descr=""/>
          <p:cNvPicPr/>
          <p:nvPr/>
        </p:nvPicPr>
        <p:blipFill>
          <a:blip r:embed="rId5"/>
          <a:stretch/>
        </p:blipFill>
        <p:spPr>
          <a:xfrm>
            <a:off x="9820440" y="5774400"/>
            <a:ext cx="713160" cy="565200"/>
          </a:xfrm>
          <a:prstGeom prst="rect">
            <a:avLst/>
          </a:prstGeom>
          <a:ln>
            <a:noFill/>
          </a:ln>
        </p:spPr>
      </p:pic>
      <p:pic>
        <p:nvPicPr>
          <p:cNvPr id="3" name="Imagen 8" descr=""/>
          <p:cNvPicPr/>
          <p:nvPr/>
        </p:nvPicPr>
        <p:blipFill>
          <a:blip r:embed="rId6">
            <a:lum contrast="15000"/>
          </a:blip>
          <a:stretch/>
        </p:blipFill>
        <p:spPr>
          <a:xfrm>
            <a:off x="10671840" y="5774400"/>
            <a:ext cx="587160" cy="516600"/>
          </a:xfrm>
          <a:prstGeom prst="rect">
            <a:avLst/>
          </a:prstGeom>
          <a:ln>
            <a:noFill/>
          </a:ln>
        </p:spPr>
      </p:pic>
      <p:pic>
        <p:nvPicPr>
          <p:cNvPr id="4" name="Imagen 9" descr=""/>
          <p:cNvPicPr/>
          <p:nvPr/>
        </p:nvPicPr>
        <p:blipFill>
          <a:blip r:embed="rId7"/>
          <a:stretch/>
        </p:blipFill>
        <p:spPr>
          <a:xfrm>
            <a:off x="542520" y="417960"/>
            <a:ext cx="1374840" cy="12380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6264000" y="3600000"/>
            <a:ext cx="50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2016000" y="144000"/>
            <a:ext cx="9288000" cy="14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48000" y="1584000"/>
            <a:ext cx="1093392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</a:t>
            </a:r>
            <a:r>
              <a:rPr b="0" lang="es-AR" sz="3200" spc="-1" strike="noStrike">
                <a:latin typeface="Arial"/>
              </a:rPr>
              <a:t>formato de esquema </a:t>
            </a:r>
            <a:r>
              <a:rPr b="0" lang="es-AR" sz="3200" spc="-1" strike="noStrike">
                <a:latin typeface="Arial"/>
              </a:rPr>
              <a:t>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</a:t>
            </a:r>
            <a:r>
              <a:rPr b="0" lang="es-AR" sz="2800" spc="-1" strike="noStrike">
                <a:latin typeface="Arial"/>
              </a:rPr>
              <a:t>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</a:t>
            </a:r>
            <a:r>
              <a:rPr b="0" lang="es-AR" sz="2400" spc="-1" strike="noStrike">
                <a:latin typeface="Arial"/>
              </a:rPr>
              <a:t>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</a:t>
            </a:r>
            <a:r>
              <a:rPr b="0" lang="es-AR" sz="2000" spc="-1" strike="noStrike">
                <a:latin typeface="Arial"/>
              </a:rPr>
              <a:t>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</a:t>
            </a:r>
            <a:r>
              <a:rPr b="0" lang="es-AR" sz="2000" spc="-1" strike="noStrike">
                <a:latin typeface="Arial"/>
              </a:rPr>
              <a:t>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</a:t>
            </a:r>
            <a:r>
              <a:rPr b="0" lang="es-AR" sz="2000" spc="-1" strike="noStrike">
                <a:latin typeface="Arial"/>
              </a:rPr>
              <a:t>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</a:t>
            </a:r>
            <a:r>
              <a:rPr b="0" lang="es-AR" sz="2000" spc="-1" strike="noStrike">
                <a:latin typeface="Arial"/>
              </a:rPr>
              <a:t>nivel del </a:t>
            </a:r>
            <a:r>
              <a:rPr b="0" lang="es-AR" sz="2000" spc="-1" strike="noStrike">
                <a:latin typeface="Arial"/>
              </a:rPr>
              <a:t>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600" cy="1181880"/>
          </a:xfrm>
          <a:prstGeom prst="rect">
            <a:avLst/>
          </a:prstGeom>
          <a:ln>
            <a:noFill/>
          </a:ln>
        </p:spPr>
      </p:pic>
      <p:pic>
        <p:nvPicPr>
          <p:cNvPr id="45" name="Imagen 6" descr=""/>
          <p:cNvPicPr/>
          <p:nvPr/>
        </p:nvPicPr>
        <p:blipFill>
          <a:blip r:embed="rId4"/>
          <a:stretch/>
        </p:blipFill>
        <p:spPr>
          <a:xfrm>
            <a:off x="690120" y="5774400"/>
            <a:ext cx="2641320" cy="609480"/>
          </a:xfrm>
          <a:prstGeom prst="rect">
            <a:avLst/>
          </a:prstGeom>
          <a:ln>
            <a:noFill/>
          </a:ln>
        </p:spPr>
      </p:pic>
      <p:pic>
        <p:nvPicPr>
          <p:cNvPr id="46" name="Imagen 7" descr=""/>
          <p:cNvPicPr/>
          <p:nvPr/>
        </p:nvPicPr>
        <p:blipFill>
          <a:blip r:embed="rId5"/>
          <a:stretch/>
        </p:blipFill>
        <p:spPr>
          <a:xfrm>
            <a:off x="9820440" y="5774400"/>
            <a:ext cx="713160" cy="565200"/>
          </a:xfrm>
          <a:prstGeom prst="rect">
            <a:avLst/>
          </a:prstGeom>
          <a:ln>
            <a:noFill/>
          </a:ln>
        </p:spPr>
      </p:pic>
      <p:pic>
        <p:nvPicPr>
          <p:cNvPr id="47" name="Imagen 8" descr=""/>
          <p:cNvPicPr/>
          <p:nvPr/>
        </p:nvPicPr>
        <p:blipFill>
          <a:blip r:embed="rId6"/>
          <a:stretch/>
        </p:blipFill>
        <p:spPr>
          <a:xfrm>
            <a:off x="10671840" y="5774400"/>
            <a:ext cx="587160" cy="516600"/>
          </a:xfrm>
          <a:prstGeom prst="rect">
            <a:avLst/>
          </a:prstGeom>
          <a:ln>
            <a:noFill/>
          </a:ln>
        </p:spPr>
      </p:pic>
      <p:pic>
        <p:nvPicPr>
          <p:cNvPr id="48" name="Imagen 9" descr=""/>
          <p:cNvPicPr/>
          <p:nvPr/>
        </p:nvPicPr>
        <p:blipFill>
          <a:blip r:embed="rId7"/>
          <a:stretch/>
        </p:blipFill>
        <p:spPr>
          <a:xfrm>
            <a:off x="542520" y="417960"/>
            <a:ext cx="2259720" cy="20347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6264000" y="3600000"/>
            <a:ext cx="50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1800000" y="6384240"/>
            <a:ext cx="83419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E5BA643-CC28-458E-BC7F-A566EF5B83CE}" type="slidename">
              <a:rPr b="0" lang="es-AR" sz="1800" spc="-1" strike="noStrike">
                <a:latin typeface="Arial"/>
              </a:rPr>
              <a:t>Diapositiva 0</a:t>
            </a:fld>
            <a:endParaRPr b="0" lang="es-AR" sz="18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2883600" y="89640"/>
            <a:ext cx="8157600" cy="1278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560" cy="421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</a:t>
            </a:r>
            <a:r>
              <a:rPr b="0" lang="es-AR" sz="1800" spc="-1" strike="noStrike">
                <a:latin typeface="Arial"/>
              </a:rPr>
              <a:t>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</a:t>
            </a:r>
            <a:r>
              <a:rPr b="0" lang="es-AR" sz="1800" spc="-1" strike="noStrike">
                <a:latin typeface="Arial"/>
              </a:rPr>
              <a:t>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</a:t>
            </a:r>
            <a:r>
              <a:rPr b="0" lang="es-AR" sz="1800" spc="-1" strike="noStrike">
                <a:latin typeface="Arial"/>
              </a:rPr>
              <a:t>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</a:t>
            </a:r>
            <a:r>
              <a:rPr b="0" lang="es-AR" sz="1800" spc="-1" strike="noStrike">
                <a:latin typeface="Arial"/>
              </a:rPr>
              <a:t>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</a:t>
            </a:r>
            <a:r>
              <a:rPr b="0" lang="es-AR" sz="1800" spc="-1" strike="noStrike">
                <a:latin typeface="Arial"/>
              </a:rPr>
              <a:t>nivel del </a:t>
            </a:r>
            <a:r>
              <a:rPr b="0" lang="es-AR" sz="1800" spc="-1" strike="noStrike">
                <a:latin typeface="Arial"/>
              </a:rPr>
              <a:t>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600" cy="1181880"/>
          </a:xfrm>
          <a:prstGeom prst="rect">
            <a:avLst/>
          </a:prstGeom>
          <a:ln>
            <a:noFill/>
          </a:ln>
        </p:spPr>
      </p:pic>
      <p:pic>
        <p:nvPicPr>
          <p:cNvPr id="90" name="Imagen 10" descr=""/>
          <p:cNvPicPr/>
          <p:nvPr/>
        </p:nvPicPr>
        <p:blipFill>
          <a:blip r:embed="rId4"/>
          <a:stretch/>
        </p:blipFill>
        <p:spPr>
          <a:xfrm>
            <a:off x="554040" y="5866200"/>
            <a:ext cx="2641320" cy="609480"/>
          </a:xfrm>
          <a:prstGeom prst="rect">
            <a:avLst/>
          </a:prstGeom>
          <a:ln>
            <a:noFill/>
          </a:ln>
        </p:spPr>
      </p:pic>
      <p:pic>
        <p:nvPicPr>
          <p:cNvPr id="91" name="Imagen 11" descr=""/>
          <p:cNvPicPr/>
          <p:nvPr/>
        </p:nvPicPr>
        <p:blipFill>
          <a:blip r:embed="rId5"/>
          <a:stretch/>
        </p:blipFill>
        <p:spPr>
          <a:xfrm>
            <a:off x="502560" y="489600"/>
            <a:ext cx="2259720" cy="2034720"/>
          </a:xfrm>
          <a:prstGeom prst="rect">
            <a:avLst/>
          </a:prstGeom>
          <a:ln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600" cy="1181880"/>
          </a:xfrm>
          <a:prstGeom prst="rect">
            <a:avLst/>
          </a:prstGeom>
          <a:ln>
            <a:noFill/>
          </a:ln>
        </p:spPr>
      </p:pic>
      <p:pic>
        <p:nvPicPr>
          <p:cNvPr id="131" name="Imagen 7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8920" cy="373320"/>
          </a:xfrm>
          <a:prstGeom prst="rect">
            <a:avLst/>
          </a:prstGeom>
          <a:ln>
            <a:noFill/>
          </a:ln>
        </p:spPr>
      </p:pic>
      <p:pic>
        <p:nvPicPr>
          <p:cNvPr id="132" name="Imagen 8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4760" cy="441360"/>
          </a:xfrm>
          <a:prstGeom prst="rect">
            <a:avLst/>
          </a:prstGeom>
          <a:ln>
            <a:noFill/>
          </a:ln>
        </p:spPr>
      </p:pic>
      <p:sp>
        <p:nvSpPr>
          <p:cNvPr id="133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1280160" y="285120"/>
            <a:ext cx="9591840" cy="722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5840" cy="421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5840" cy="421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600" cy="1181880"/>
          </a:xfrm>
          <a:prstGeom prst="rect">
            <a:avLst/>
          </a:prstGeom>
          <a:ln>
            <a:noFill/>
          </a:ln>
        </p:spPr>
      </p:pic>
      <p:pic>
        <p:nvPicPr>
          <p:cNvPr id="174" name="Imagen 7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8920" cy="373320"/>
          </a:xfrm>
          <a:prstGeom prst="rect">
            <a:avLst/>
          </a:prstGeom>
          <a:ln>
            <a:noFill/>
          </a:ln>
        </p:spPr>
      </p:pic>
      <p:pic>
        <p:nvPicPr>
          <p:cNvPr id="175" name="Imagen 8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4760" cy="441360"/>
          </a:xfrm>
          <a:prstGeom prst="rect">
            <a:avLst/>
          </a:prstGeom>
          <a:ln>
            <a:noFill/>
          </a:ln>
        </p:spPr>
      </p:pic>
      <p:sp>
        <p:nvSpPr>
          <p:cNvPr id="176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600" cy="1181880"/>
          </a:xfrm>
          <a:prstGeom prst="rect">
            <a:avLst/>
          </a:prstGeom>
          <a:ln>
            <a:noFill/>
          </a:ln>
        </p:spPr>
      </p:pic>
      <p:pic>
        <p:nvPicPr>
          <p:cNvPr id="216" name="Imagen 4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8920" cy="373320"/>
          </a:xfrm>
          <a:prstGeom prst="rect">
            <a:avLst/>
          </a:prstGeom>
          <a:ln>
            <a:noFill/>
          </a:ln>
        </p:spPr>
      </p:pic>
      <p:pic>
        <p:nvPicPr>
          <p:cNvPr id="217" name="Imagen 5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4760" cy="441360"/>
          </a:xfrm>
          <a:prstGeom prst="rect">
            <a:avLst/>
          </a:prstGeom>
          <a:ln>
            <a:noFill/>
          </a:ln>
        </p:spPr>
      </p:pic>
      <p:sp>
        <p:nvSpPr>
          <p:cNvPr id="218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2016000" y="144000"/>
            <a:ext cx="928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48000" y="1584000"/>
            <a:ext cx="1093392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264480" y="1871640"/>
            <a:ext cx="7946640" cy="17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90000"/>
              </a:lnSpc>
            </a:pPr>
            <a:r>
              <a:rPr b="1" lang="es-AR" sz="4500" spc="-1" strike="noStrike">
                <a:solidFill>
                  <a:srgbClr val="595959"/>
                </a:solidFill>
                <a:latin typeface="Calibri"/>
                <a:ea typeface="Open Sans"/>
              </a:rPr>
              <a:t>Título </a:t>
            </a:r>
            <a:endParaRPr b="0" lang="es-AR" sz="45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264480" y="3687480"/>
            <a:ext cx="7946640" cy="12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1" lang="es-AR" sz="2400" spc="-1" strike="noStrike">
                <a:solidFill>
                  <a:srgbClr val="595959"/>
                </a:solidFill>
                <a:latin typeface="Calibri"/>
                <a:ea typeface="Open Sans"/>
              </a:rPr>
              <a:t>Autor/es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2863800" y="144000"/>
            <a:ext cx="735984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2232000" y="1872000"/>
            <a:ext cx="978156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240000" y="144000"/>
            <a:ext cx="811260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AR" sz="3600" spc="-1" strike="noStrike">
                <a:solidFill>
                  <a:srgbClr val="538cd5"/>
                </a:solidFill>
                <a:latin typeface="Calibri"/>
                <a:ea typeface="Open Sans"/>
              </a:rPr>
              <a:t>Subtitulo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304000" y="1368000"/>
            <a:ext cx="9048600" cy="48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  <a:ea typeface="Open Sans"/>
              </a:rPr>
              <a:t>Texto</a:t>
            </a:r>
            <a:endParaRPr b="0" lang="es-AR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9880" y="457200"/>
            <a:ext cx="39312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Marcador de posición de imagen 2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1120" cy="487260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839880" y="2057400"/>
            <a:ext cx="3931200" cy="38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090320" y="2754360"/>
            <a:ext cx="3687840" cy="11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AR" sz="5000" spc="-1" strike="noStrike">
                <a:solidFill>
                  <a:srgbClr val="538cd5"/>
                </a:solidFill>
                <a:latin typeface="Calibri"/>
                <a:ea typeface="Open Sans"/>
              </a:rPr>
              <a:t>¡GRACIAS!</a:t>
            </a:r>
            <a:endParaRPr b="0" lang="es-AR" sz="5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090320" y="4036320"/>
            <a:ext cx="3687840" cy="11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Contacto: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e-mail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Redes: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@mired</a:t>
            </a:r>
            <a:endParaRPr b="0" lang="es-A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LibreOffice/6.0.7.3$Linux_X86_64 LibreOffice_project/00m0$Build-3</Applicat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2022-06-08T21:55:27Z</dcterms:created>
  <dc:creator>Ana Borgogno</dc:creator>
  <dc:description/>
  <dc:language>es-AR</dc:language>
  <cp:lastModifiedBy>Manuel Retamozo</cp:lastModifiedBy>
  <dcterms:modified xsi:type="dcterms:W3CDTF">2022-06-23T15:38:51Z</dcterms:modified>
  <cp:revision>21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Gobierno de Cordoba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