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08172-8367-40CF-B583-774F3261B376}" v="11" dt="2020-08-04T08:50:22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7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1280" units="cm"/>
          <inkml:channel name="F" type="integer" max="255" units="cm"/>
          <inkml:channel name="T" type="integer" max="2.14748E9" units="dev"/>
        </inkml:traceFormat>
        <inkml:channelProperties>
          <inkml:channelProperty channel="X" name="resolution" value="44.44444" units="1/cm"/>
          <inkml:channelProperty channel="Y" name="resolution" value="41.66667" units="1/cm"/>
          <inkml:channelProperty channel="F" name="resolution" value="38.91051" units="1/cm"/>
          <inkml:channelProperty channel="T" name="resolution" value="1" units="1/dev"/>
        </inkml:channelProperties>
      </inkml:inkSource>
      <inkml:timestamp xml:id="ts0" timeString="2020-08-04T09:33:04.554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9 0,'0'0'0'0,"0"0"3"16,0 0 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1280" units="cm"/>
          <inkml:channel name="F" type="integer" max="255" units="cm"/>
          <inkml:channel name="T" type="integer" max="2.14748E9" units="dev"/>
        </inkml:traceFormat>
        <inkml:channelProperties>
          <inkml:channelProperty channel="X" name="resolution" value="44.44444" units="1/cm"/>
          <inkml:channelProperty channel="Y" name="resolution" value="41.66667" units="1/cm"/>
          <inkml:channelProperty channel="F" name="resolution" value="38.91051" units="1/cm"/>
          <inkml:channelProperty channel="T" name="resolution" value="1" units="1/dev"/>
        </inkml:channelProperties>
      </inkml:inkSource>
      <inkml:timestamp xml:id="ts0" timeString="2020-08-04T09:33:09.925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471 156 12 0,'0'-6'0'15,"13"1"0"16,-13 0 0-31,0 5 0 16,0 0 0 0,13-5 0-1,-13 5 0 1,0-5 0 0,0 0 0-1,0 0 0 1,13 5 0-16,-13-5 0 15,0 5 0 1,0 0 0 0,-13 0 0-16,13 0 0 15,0 5 0 17,-13 0 0-32,-26 10 0 15,0 6 0 1,-25 24 0-1,25-5 0 1,0 11 0-16,14-16 0 31,-1 0 0-15,13 0 0 0,0-9 0-1,-13-1 0 1,0 5 0-16,14 10 0 15,-1 6 0 1,0-6 0 0,0-15 0-1,0 6 0 1,0 14 0 0,0 5 0-1,13-9 0 1,-13-11 0-1,13-5 0-15,-13 0 0 0,13 5 0 16,-13 16 0 15,13-1 0-15,0-4 0 0,0-16 0-1,0 5 0 1,0-10 0-16,13 5 0 15,-13 11 0 1,0-1 0 0,13 0 0-1,0-15 0 1,13-5 0 0,-13 1 0-16,0-1 0 15,-26-20 0 1,39 20 0 15,-13 5 0-15,-1 0 0-16,1 0 0 15,13 0 0 1,-13-10 0 0,0 6 0-1,13-1 0 1,0-5 0-1,-1 0 0-15,1-5 0 16,0 0 0 0,13 0 0-1,-14-5 0 1,1 5 0-16,0-5 0 16,0 5 0-1,0 5 0 1,-1-5 0 15,1 0 0-31,13 5 0 16,-13-5 0-1,0 0 0 1,-1 0 0 0,1 0 0-1,13-5 0 1,0 0 0-16,25 0 0 15,-12 0 0 1,-1 0 0 0,-12 0 0-1,0-5 0 1,-1 0 0-16,1 5 0 16,13 0 0-1,-14 0 0 16,1 0 0-15,13 0 0 0,-14 0 0-16,14-5 0 15,-13 5 0 1,12-5 0 0,-12 5 0-1,0 0 0-15,0-5 0 16,-1 5 0-1,-12 0 0 1,0 0 0 0,13 0 0-1,-14 0 0-15,1 0 0 16,0 0 0 0,0 0 0-1,0 0 0 16,-1 5 0-15,1 5 0-16,0 0 0 16,0 6 0-1,-13 4 0 1,0-5 0 0,-1 0 0-1,-12 10 0-15,0-5 0 16,0 0 0-1,13-4 0 1,-13-1 0 0,0-10 0-1,0 10 0 1,0 0 0-16,0 0 0 31,0 5 0-15,0 11 0-1,0 4 0-15,13 0 0 16,-13 0 0 0,0-9 0-1,0-1 0 1,0 5 0 0,0 10 0-1,0 6 0 1,0-1 0-16,0-10 0 15,0-4 0 1,0-1 0 0,0 15 0-1,0 0 0 1,-13-9 0-16,13-1 0 31,0-5 0-15,-13 11 0-1,13 4 0 1,0 5 0-16,0-9 0 16,0-6 0-1,0 5 0 1,0 6 0 0,13-1 0-1,-13-15 0 1,13-5 0-16,0 1 0 15,0-1 0 1,13 10 0 0,-13 5 0-1,13-4 0 1,-14-6 0 0,1-10 0-1,0-5 0 1,13 0 0-1,0 5 0 1,-13-4 0 0,13 4 0-1,-1-5 0 1,1 5 0-16,13 0 0 16,-13-5 0-1,12-5 0 1,-12 0 0-1,13 1 0 1,0-6 0-16,-1 0 0 16,14 0 0 15,-13-5 0-31,-1 0 0 16,1 5 0-1,13-5 0 1,-14 0 0-1,14 0 0 1,0-5 0-16,-1 0 0 16,1 0 0-1,12-5 0 1,1-1 0 0,-14 1 0-1,14 0 0 1,-13 0 0-16,-1 0 0 15,-12 5 0 1,12 5 0 15,-12 0 0-15,13 5 0 0,-1 0 0-16,-12 10 0 15,-13 0 0 1,0 1 0-1,-1-6 0 1,1 0 0-16,-13 5 0 16,0 5 0-1,-13 0 0 1,13 0 0 0,0 16 0-1,-13 4 0-15,13 0 0 16,0-5 0-1,0 1 0 1,-13 4 0 15,0 15 0-15,0-4 0-16,-13-6 0 16,0-4 0-1,0 4 0 1,13 15 0-1,-13-9 0 1,0-6 0 0,13-5 0-1,-13 16 0 1,13-6 0-16,0-4 0 16,0-6 0-1,0 10 0 1,0 6 0-16,0-6 0 15,13-4 0 1,0-1 0 0,13 5 0-1,0-4 0 1,12-6 0 0,1-10 0-1,-13-5 0 1,25-4 0-1,-12 9 0 1,0 5 0 0,12-5 0-16,14-4 0 15,-13-11 0 1,-1 5 0 0,1-10 0-1,12-10 0 1,1-5 0-16,-1 0 0 31,-12 0 0-15,12-5 0-1,1-10 0-15,12-11 0 32,1-4 0-32,-1 0 0 15,-12 4 0 1,12 6 0-1,-12-10 0 1,-1-15 0-16,1-1 0 16,-1 6 0-1,-12 10 0 1,-1-16 0 0,14 1 0-1,-14-6 0-15,1 11 0 31,-13 0 0-15,-13-6 0 0,-1 1 0-1,-12 4 0 1,13 11 0 0,-13-10 0-16,13-11 0 15,-13-4 0 1,0 5 0-1,12-21 0-15,-12 0 0 16,0 6 0 0,0 9 0-1,0-4 0 1,0 4 0 0,-13-9 0-1,13-1 0 1,-13-9 0-1,13 4 0 1,-13 0 0-16,0 1 0 31,0-1 0-31,0 1 0 16,0-6 0 0,0 0 0-1,0 11 0 1,-13-16 0-1,0 5 0 1,0-4 0-16,-13-6 0 16,13 10 0-1,0 11 0 1,0-16 0 0,13 16 0-1,-25-16 0 1,12 20 0-1,-13-9 0 1,13-6 0 0,-13 1 0-1,0-1 0-15,14 15 0 16,-1 6 0 0,0 5 0-1,0-11 0 1,0-10 0-1,-13 1 0 1,13 4 0-16,-13 6 0 16,14-1 0-1,-14 1 0 17,26 9 0-17,-13-9 0 1,0 4 0-16,0 6 0 15,0 20 0 1,0-1 0 0,-13-4 0-1,1-5 0-15,-1 9 0 16,0 6 0 0,0 5 0-1,-13-5 0 1,1 4 0-1,-1 1 0 1,0 5 0-16,-12 0 0 16,-1 5 0-1,-12 5 0 17,-1 0 0-17,-12 0 0-15,-1 0 0 16,1 4 0-1,-1 6 0 1,1 0 0 0,-26 0 0-1,13 0 0-15,-14 6 0 16,14-1 0 0,-13 0 0-1,0 10 0 1,-1 0 0-1,1 0 0 1,0-5 0-16,0-10 0 16,0 0 0 15,-1 0 0-15,1-5 0-1,-13 0 0-15,13 0 0 16,0 0 0-1,-14 0 0 1,14 0 0 0,-13-5 0-1,13 5 0-15,0-5 0 16,-1 0 0 0,-12 4 0-1,13 6 0 1,-13-5 0-1,13 5 0-15,0 0 0 16,12 0 0 15,-12 0 0-15,26-5 0 0,-1 5 0-1,-12 0 0-15,13 0 0 16,-14 5 0-1,14-5 0 1,-1 5 0 0,14-5 0-1,-1 11 0-15,1-1 0 16,-1-5 0 15,1 10 0-31,12 0 0 16,1 10 0-1,-1 5 0 1,26 6 0 0,0 4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44.44444" units="1/cm"/>
          <inkml:channelProperty channel="Y" name="resolution" value="41.66667" units="1/cm"/>
          <inkml:channelProperty channel="T" name="resolution" value="1" units="1/dev"/>
        </inkml:channelProperties>
      </inkml:inkSource>
      <inkml:timestamp xml:id="ts0" timeString="2020-08-04T09:33:42.524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0,'0'0'16,"17"0"-16,53 6 15,35 1 1,-18 7 0,17 0 15,-16 6-31,-1 0 16,0 8-1,-17-1 1,-18 0-1,-17 0 1,-18 1-16,1-1 16,-36-7-1,18-6 1,-17-7 0,0 0-1,34-14-15,-34 14 16,-1-7 15,18 0-15,-17 0-1,-1-7 1,1-7 0,-1 7-16,1 1 15,0-1 1,-1 7-1,-17 0 1,18 0 0,-1 0-16,1 0 15,-1 0 1,1 0 0,0 0-1,17 0 1,-18 7-1,18-7 1,0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1280" units="cm"/>
          <inkml:channel name="F" type="integer" max="255" units="cm"/>
          <inkml:channel name="T" type="integer" max="2.14748E9" units="dev"/>
        </inkml:traceFormat>
        <inkml:channelProperties>
          <inkml:channelProperty channel="X" name="resolution" value="44.44444" units="1/cm"/>
          <inkml:channelProperty channel="Y" name="resolution" value="41.66667" units="1/cm"/>
          <inkml:channelProperty channel="F" name="resolution" value="38.91051" units="1/cm"/>
          <inkml:channelProperty channel="T" name="resolution" value="1" units="1/dev"/>
        </inkml:channelProperties>
      </inkml:inkSource>
      <inkml:timestamp xml:id="ts0" timeString="2020-08-04T09:33:45.571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3747 1050 4 0,'0'0'0'16,"0"0"0"-1,0 0 0-15,0 0 0 31,0 0 0-31,0 0 0 16,0 0 0 0,0 0 0-1,0 0 0-15,0 0 0 16,0-13 0 0,0-8 0-1,0-13 0 1,0 0 0 15,0-7 0-31,-17 7 0 16,17 0 0-1,0 0 0 1,0-7 0 0,0-61 0-16,0 27 0 31,17 14 0-31,-17 34 0 15,0 6 0 1,0-6 0 0,-17 0 0-1,17-7 0 1,-18-1 0 0,1 1 0-16,17 0 0 15,-35 14 0-15,18 6 0 16,-1 7 0-1,-17 1 0 17,0-1 0-17,1 0 0 1,-1-7 0-16,-18 8 0 16,1-1 0-1,0 7 0 1,-1-7 0-1,-16 7 0 1,-1-14 0-16,0 8 0 16,0-1 0-1,1-7 0 1,-19 7 0 0,19-6 0-1,-1-8 0 1,-17 1 0-1,-1-7 0 1,19 6 0 0,-19 1 0-1,19 6 0 1,-19 7 0-16,1 0 0 16,0 14 0-1,0-7 0 1,-18 0 0-1,35 7 0 1,-17-7 0-16,0 20 0 16,-18-6 0-1,18 13 0 1,-18 1 0 15,18 6 0-31,0-14 0 16,35 7 0-1,-1-6 0 1,-16 20 0 0,16 0 0-1,-16 20 0 1,16 0 0-16,1 1 0 16,0 12 0-1,-1 1 0 1,-17 7 0-1,18 0 0 1,-18 13 0 0,18 1 0-16,-18 13 0 15,18 7 0 17,0 6 0-17,17-6 0-15,0-21 0 16,17 8 0-1,-16 12 0 1,16-12 0 0,18 33 0-1,-17-27 0 1,-1 20 0-16,18 1 0 16,-17-8 0-1,17 15 0 1,0-28 0-1,0 34 0-15,0-21 0 16,0 8 0 0,0-14 0 15,0 0 0-15,0-1 0-1,17 1 0-15,1-7 0 16,-1 0 0-1,18-13 0 1,0 6 0-16,0 0 0 16,0 7 0 15,-1 0 0-31,19-7 0 16,-18-13 0-1,17 13 0 1,-17 0 0-1,0 0 0 1,17-6 0 0,0-8 0-1,1-6 0 1,-1-7 0 0,0-7 0-1,18 14 0 1,-35-7 0-16,17-21 0 15,1-20 0 1,16-6 0 0,-16-8 0-1,17-6 0-15,17-1 0 16,-17-6 0 0,17 7 0-1,-17-14 0 1,17 0 0-1,0 0 0-15,0 0 0 16,-17 0 0 0,17 0 0 15,0 0 0-15,1 0 0-1,-1 7 0-15,0-7 0 16,-17 0 0-1,17 0 0 1,0-7 0 0,-17-7 0-1,17 1 0 1,0-1 0-16,1 0 0 16,-19 1 0-1,19 6 0 1,-19-20 0-1,1-7 0 1,0 6 0 0,0 15 0-1,-1-8 0 1,-16-6 0 0,-1-7 0-16,-17 7 0 15,17 6 0 1,-17-6 0-1,0 7 0 1,0-1 0 0,0-6 0-16,0 0 0 15,-18-14 0 1,1 0 0 0,-1-14 0-1,0 8 0 1,1 6 0-1,-1 7 0-15,1-7 0 32,-1-14 0-17,1 1 0-15,-1-1 0 16,-17 8 0 15,18-22 0-31,-18-5 0 16,0-8 0-1,17 0 0 1,-17-7 0 0,17 8 0-1,-17 6 0 1,18 7 0-16,-1-21 0 16,-17-6 0-1,18-1 0 1,-18-13 0-1,17 7 0 1,-17-21 0 0,18 1 0-1,-18 6 0 1,0 0 0 0,0 7 0-1,0-20 0 1,0-1 0-16,0 14 0 15,0-6 0 1,-18 13 0 0,18-34 0-16,-17 20 0 15,17-13 0 1,0 13 0 0,-18-6 0-1,18-8 0 16,-17 1 0-31,-18 0 0 16,18 20 0 0,-18 0 0-1,17 14 0 1,-17 13 0 0,0 21 0-16,1 14 0 15,-1-1 0 1,-18 14 0-1,36 7 0 1,-1 7 0 0,18 13 0-1,0 1 0 1,0-1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800" units="cm"/>
          <inkml:channel name="Y" type="integer" max="1280" units="cm"/>
          <inkml:channel name="F" type="integer" max="255" units="cm"/>
          <inkml:channel name="T" type="integer" max="2.14748E9" units="dev"/>
        </inkml:traceFormat>
        <inkml:channelProperties>
          <inkml:channelProperty channel="X" name="resolution" value="44.44444" units="1/cm"/>
          <inkml:channelProperty channel="Y" name="resolution" value="41.66667" units="1/cm"/>
          <inkml:channelProperty channel="F" name="resolution" value="38.91051" units="1/cm"/>
          <inkml:channelProperty channel="T" name="resolution" value="1" units="1/dev"/>
        </inkml:channelProperties>
      </inkml:inkSource>
      <inkml:timestamp xml:id="ts0" timeString="2020-08-04T09:34:24.303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1955 2216 12 0,'0'0'0'0,"0"0"0"31,0 0 0-31,0 0 0 31,0 0 0-15,0 0 0-16,0-6 0 16,0 6 0-1,14-5 0-15,-14-11 0 32,0-11 0-17,0 5 0-15,0-5 0 16,0 6 0-1,-14-1 0 1,0-5 0 0,14 0 0-1,-13-5 0-15,-1 5 0 16,0-6 0 0,14 12 0-1,-14-1 0 1,0 6 0 15,1 5 0-31,-1-5 0 16,-14 10 0-1,14-10 0 1,-13 5 0 0,-1 1 0-16,0-7 0 15,-13-4 0 1,13 5 0-1,-13-6 0 1,13 6 0 0,-13 0 0-16,13 5 0 31,-14 5 0-15,1 1 0-1,-28-6 0 1,0 0 0-16,13 6 0 15,1 0 0 1,0-1 0 0,13 1 0-1,1 5 0 1,-14 5 0 0,-1 1 0-16,15-6 0 15,-14 16 0 1,-1 0 0-1,1 11 0 17,0 0 0-32,13-5 0 15,1-1 0 1,13 6 0 0,-27 0 0-1,13 11 0 1,1 11 0-1,-14 5 0-15,13 0 0 16,15-17 0 0,-1 1 0-1,0 22 0 1,1 10 0 0,-1-5 0-1,-14 5 0-15,1 0 0 16,0 6 0-1,27-1 0 17,0 1 0-17,0-11 0-15,0-1 0 16,14 7 0 0,0-1 0-1,0 5 0 1,0 6 0-16,0-10 0 15,0-7 0 1,0-15 0 0,0 5 0-1,14 11 0 1,-14-17 0 0,0 6 0-16,0 17 0 15,0-1 0 1,0-11 0 15,14 1 0-15,-14 4 0-1,14 7 0-15,-14-7 0 16,14 12 0 0,-14-6 0-1,13 0 0 1,15-10 0-1,-14-1 0 1,13 1 0 0,1-23 0-16,0 7 0 15,-1 10 0 1,-13 5 0 0,28-16 0-16,-28-16 0 15,13 0 0 1,1-5 0 15,-1-1 0-15,1 6 0-16,0 0 0 15,-1-5 0 1,1-1 0 0,13-4 0-1,-13-1 0 1,0 5 0-16,-1-10 0 15,15 5 0 1,-14 1 0 0,-1-7 0-1,1 1 0 1,13 0 0 0,-13 5 0-16,0 0 0 15,-1 6 0 16,1 0 0-15,13-1 0 0,-13-5 0-1,0 1 0 1,-1-12 0-16,15 0 0 16,-15 6 0-1,1 0 0 1,0-6 0-1,13 1 0-15,-13-1 0 16,13-5 0 0,15 6 0-1,-15-1 0 1,1-5 0 0,-1 5 0-16,14-5 0 15,-13 0 0 16,13 0 0-15,0 6 0 0,-13-6 0-16,13 5 0 15,0-5 0 1,1 6 0 0,13-12 0-1,-14 6 0 1,0 0 0-16,15-5 0 15,-1 5 0 1,-14-6 0 0,0 6 0-1,1 0 0 1,-1 0 0 0,14 0 0-1,-14 6 0 1,0-6 0-1,1 0 0 1,-15 0 0 0,15 0 0-16,-1 0 0 15,14 0 0 1,-14 0 0 0,1-6 0-1,-15 6 0 1,14-5 0-16,1 5 0 15,13 0 0 1,-14 0 0 0,-14 0 0-1,15-5 0 1,13 5 0-16,-14 0 0 31,0 0 0-15,1 0 0-1,-1 0 0 1,0 0 0 0,-13-6 0-16,13-5 0 15,-13 11 0 1,13-5 0 0,-14 5 0-1,15-11 0 1,-1 6 0-16,-14-6 0 15,15-11 0 1,-1 12 0 0,0-7 0-1,-13 12 0 1,-1 0 0 0,-13-1 0-1,0 6 0 1,13-5 0-1,0-1 0 1,1-4 0 0,-14-1 0-1,-15 0 0 1,15 11 0-16,0-5 0 16,-15 5 0-1,15-6 0 1,0 1 0-16,-1-1 0 15,15 1 0 1,-14 0 0 15,-1-1 0-15,-13 1 0 0,14-1 0-16,-1 1 0 15,-13 0 0 1,14-1 0-1,-1-5 0 1,1 6 0-16,-14 0 0 16,14-1 0-1,-42 12 0 1,28-12 0 0,-1 1 0-1,-13-1 0 1,14 1 0-16,0-11 0 15,0-6 0 1,0 1 0 15,13-6 0-15,-13 5 0-16,0 0 0 16,14 6 0-1,-15 0 0 1,1 0 0-1,0-6 0 1,14 1 0-16,-14-6 0 16,13-6 0-1,1 1 0 1,-1 0 0 0,1 5 0-1,-14 5 0 1,14-5 0-16,-15-5 0 15,29-39 0 17,-14 17 0-17,-1 6 0 1,1 10 0-16,-1 0 0 16,-13-21 0-1,0 5 0-15,0 11 0 16,0-1 0 15,0-4 0-31,-1-17 0 16,1 11 0-1,0 0 0 1,0 0 0 0,-14-5 0-1,0 5 0 1,14 0 0-16,-14-17 0 15,14 1 0 17,-14 0 0-17,0 5 0 1,13-5 0 0,-13 0 0-1,0 0 0-15,0-17 0 16,14 6 0-1,-14 0 0 1,0 6 0 0,0-1 0-1,14-5 0 1,-14 5 0-16,0-5 0 16,0 0 0-1,0 11 0 1,0 0 0-1,0 0 0 1,14-11 0-16,-14 0 0 31,0 0 0-15,0 0 0 0,14 5 0-1,-14 6 0-15,0-6 0 16,0-5 0-1,0 1 0 1,0 9 0 0,0 1 0-1,0 5 0-15,0 6 0 16,-14-11 0 0,14 5 0-1,0 11 0 16,-14 5 0-15,0 1 0-16,0-1 0 16,1 11 0-1,-1 1 0 1,0 10 0 0,-14-11 0-1,1 0 0-15,13 0 0 16,-14 6 0-1,-13 10 0 1,13 6 0 0,-13 0 0-1,-1-11 0 1,1 5 0-16,13 1 0 16,-14-6 0-1,1-6 0 16,0 1 0-15,13 10 0-16,-14 6 0 16,1 0 0-1,-1 5 0 1,-13-5 0 0,0 5 0-1,13-5 0 1,-13 0 0-16,14 5 0 15,-1-5 0 1,1-6 0 0,-1 0 0-1,1 12 0-15,13-7 0 16,-13 7 0 0,-1-7 0-1,-27 1 0 16,14 11 0-15,13 5 0-16,1 0 0 16,-1-6 0-1,-13 6 0 1,0-5 0 0,13 10 0-1,1 1 0-15,13 10 0 16,-13 6 0-1,-1 10 0 1,15 0 0 0,-15-5 0-1,15 0 0 1,-1 11 0 0,14 11 0-1,-14 5 0 1,1-6 0-1,13-10 0 1,0 11 0 0,0 21 0-1,0 6 0-15,14-6 0 16,-13-5 0 0,26 5 0-1,-13-5 0 1,0-6 0-1,0 0 0-15,0 6 0 16,0 0 0 0,14 16 0 15,-14 0 0-15,0-5 0-16,0-12 0 15,14 1 0 1,-14 5 0-1,14 6 0 1,-14 5 0 0,0 5 0-1,0 1 0-15,0-12 0 16,0 6 0 0,0 0 0-1,0 0 0 1,0 0 0-16,0 0 0 15,0 0 0 1,0-5 0 0,-14 5 0-1,14 0 0 17,0-6 0-32,-14-10 0 15,14 0 0 1,0 11 0-1,-14-17 0 1,14 6 0 0,0 0 0-1,0-17 0-15,-13-10 0 16,13-16 0 0,-14-1 0-1,14 1 0 1,-14-1 0-1,0-4 0 1,-13-7 0 0,13 7 0-1,-28-7 0 1,15 1 0 0,-1-5 0-16,-14-1 0 15,1 0 0 1,-14 1 0-1,-1-1 0 1,-13 1 0 0,14 4 0-16,-14 1 0 15,14-5 0 1,-1 4 0 0,1-10 0-1,0 0 0 1,-1 0 0-16,1 0 0 15,14 0 0 17,-1-5 0-17,1 0 0-15,-1-1 0 32,-13-5 0-32,13-5 0 15,-13 0 0 1,28 0 0-1,-15 0 0 1,-13-6 0 0,13 0 0-1,1 1 0-15,-1-1 0 16,15 11 0 0,-1-5 0-1,0 5 0 1,15-5 0-1,26 22 0 1,-40-23 0 0,13-4 0-1,-14-6 0-15,15-6 0 16,-1 1 0 0,0 0 0-1,0 5 0-15,0 0 0 31,0-6 0-15,-13-42 0 0,-1 15 0-1,14 6 0-15,0 16 0 16,14-5 0 0,-13-11 0-1,-1 6 0-15,14 4 0 16,-14 12 0 15,14-6 0-15,-14-10 0-1,14-6 0 1,0 5 0-16,0 17 0 16,14-6 0-1,0-5 0 1,-14-1 0-1,0 7 0 1,0 10 0-16,-28 5 0 16,1 11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5DFF2-440B-4083-BBB2-8707E575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A33D4E-46BB-46FD-8D1E-6D2DC2C54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E7350-7E8A-4AEB-ABA7-B9098F6F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D5869-6FA2-4B93-AE8A-DE7CD1FC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256EE-0530-4BBE-9590-ECAC68AB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79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3246-C2E6-485A-A98D-E3403DD8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61630-7F83-40BD-AF95-818F3C597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A192D2-8CBB-45BD-B2E3-7765E7B1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F7470-75F0-403A-BAAA-2C497FCF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17D41E-43E7-4E01-ADBB-7C4CCAB4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948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299C0A-C522-4748-B105-2BE505C7D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049E4F-299A-4FAD-A846-9801050C9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1B712-13A8-4501-9EF2-62E8A859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15B71-AFBD-4A0C-813B-CADFD587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F8C75-B937-41C5-AA9E-41EC5E05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815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442B1-91F3-4C0D-8CBA-95EA4BBA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5C863-4C04-4CAB-AB56-327E50E6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059A7-8B07-4757-9A3D-F469FDAC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37FF2-C6F9-4A65-A448-7A337DBD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D07DE-CC5B-4F7E-BD38-F962EC65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947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79629-92E0-4495-87BA-8DB9C361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BAFE6-DEE0-4785-BD3A-381C5070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DC57F-ED10-48C5-B77F-0B3F17C1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860DF-FCBB-4D7B-A2A1-5643E2B2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010FD8-F68D-4054-A9D4-B4DF2C61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957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DED72-4ADF-46AC-AA85-6084FA71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BD0AF-634D-4A4C-9B37-4BA9A7F15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365EA9-3D43-4826-89A2-F8353CF4F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3FE89B-2A4E-43DF-A446-976DBF20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67958-4140-4446-8AC6-47ADE0DA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1CD00-ED50-4E6B-80EC-13A9868A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42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E1AFE-8879-4616-944B-1E7740F1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CE4149-A6C3-463E-9A0C-CD7448E20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0E1870-AD5B-4131-ADCA-935D9C9C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2D3A4-E56C-4619-B9A2-CDCA48401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D7ACD2-845A-42CB-9069-29E210EE1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CA5617-24F3-4F06-AE34-B5781DF8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62310F-D4C9-4E18-B4BA-D388E152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4B1AD1-AE6C-485E-AEEB-078B0876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172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C21E7-AFCD-4F05-85DC-8C5C9092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365A03-43CE-43C7-A36D-FCE31C7A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4F7379-666B-4480-A7FC-B3952329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2F69FA-8AAF-4808-928C-3DDD96FA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2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655781-5ADC-4A18-8128-E74631A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BC87B4-26AF-4F44-87FD-B5633F2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10D698-FE6D-4F7C-A597-C2B4972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546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E9EB-D9CB-488F-B454-D8E8A2E6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70542-2DAA-47F6-AF31-2CF644FC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4C545F-72AB-4A7F-BFB0-4979E8AB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D8B24C-A1B5-4C61-8B56-5EC4CA1B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391393-F686-4B5B-B014-776581BE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35821D-24E2-463C-9A34-CC82AE19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51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BB383-B653-46D0-9A78-B03E0AC7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B42A28-CAAC-43FD-B884-D4661CEE0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2BEE1C-9692-4CC7-BB86-23168ADD9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30E02-2333-4433-9382-5551855E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5A21EE-68E1-4A9A-9245-7767AD25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173D98-997B-43BB-9EB4-EA4FE0BD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397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9303AF-EDEE-4D01-B729-7AE82A60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E4031-594A-4B08-B657-240376EE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8609B-5C5A-4D6B-A240-AC549B21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6A2C-28C0-406C-A8A1-9454AA3C6114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5515E-D99D-43A1-BA8D-28BB9ACB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640D8-9A9D-4338-A626-24FC2BE0E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2E7C-F180-4F33-BF63-D153CF2500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32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emf"/><Relationship Id="rId5" Type="http://schemas.openxmlformats.org/officeDocument/2006/relationships/image" Target="../media/image4.png"/><Relationship Id="rId15" Type="http://schemas.openxmlformats.org/officeDocument/2006/relationships/image" Target="../media/image9.emf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emf"/><Relationship Id="rId1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18ED900-23B7-4E3F-B10E-80BFB9001610}"/>
              </a:ext>
            </a:extLst>
          </p:cNvPr>
          <p:cNvSpPr/>
          <p:nvPr/>
        </p:nvSpPr>
        <p:spPr>
          <a:xfrm>
            <a:off x="2385391" y="2544417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05F7EBD-563C-473E-AF47-120C375C3744}"/>
              </a:ext>
            </a:extLst>
          </p:cNvPr>
          <p:cNvSpPr/>
          <p:nvPr/>
        </p:nvSpPr>
        <p:spPr>
          <a:xfrm>
            <a:off x="3697356" y="2544417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7907313-3C0A-4F13-A411-F9016C8C5C12}"/>
              </a:ext>
            </a:extLst>
          </p:cNvPr>
          <p:cNvCxnSpPr/>
          <p:nvPr/>
        </p:nvCxnSpPr>
        <p:spPr>
          <a:xfrm>
            <a:off x="2994991" y="2829728"/>
            <a:ext cx="7023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795772F-85E1-4728-8B1E-5AC0B293BD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690191" y="3136672"/>
            <a:ext cx="0" cy="739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4BE5F2C7-281C-46AA-9941-49A61B3300DB}"/>
              </a:ext>
            </a:extLst>
          </p:cNvPr>
          <p:cNvSpPr/>
          <p:nvPr/>
        </p:nvSpPr>
        <p:spPr>
          <a:xfrm>
            <a:off x="2385391" y="3875870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880CA14-6BED-47B8-BD51-550F72331002}"/>
              </a:ext>
            </a:extLst>
          </p:cNvPr>
          <p:cNvSpPr/>
          <p:nvPr/>
        </p:nvSpPr>
        <p:spPr>
          <a:xfrm>
            <a:off x="3464274" y="1692179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AD96F8-75E2-45F6-AB1E-99B98D8E7738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05717" y="2115671"/>
            <a:ext cx="608448" cy="518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BE34EC-6872-4778-B7D9-AA720DED16F5}"/>
              </a:ext>
            </a:extLst>
          </p:cNvPr>
          <p:cNvSpPr txBox="1"/>
          <p:nvPr/>
        </p:nvSpPr>
        <p:spPr>
          <a:xfrm>
            <a:off x="3514165" y="350627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3ABD602-6E67-42D3-9CA0-E0DADFE76D27}"/>
              </a:ext>
            </a:extLst>
          </p:cNvPr>
          <p:cNvSpPr txBox="1"/>
          <p:nvPr/>
        </p:nvSpPr>
        <p:spPr>
          <a:xfrm flipH="1">
            <a:off x="3299791" y="3658671"/>
            <a:ext cx="36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8B3E629-54DF-4B03-AAED-E8C8307F3E69}"/>
              </a:ext>
            </a:extLst>
          </p:cNvPr>
          <p:cNvSpPr txBox="1"/>
          <p:nvPr/>
        </p:nvSpPr>
        <p:spPr>
          <a:xfrm>
            <a:off x="3666565" y="3211989"/>
            <a:ext cx="76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1D58459-4F53-4F68-ABFC-5A59C5B3DB2E}"/>
              </a:ext>
            </a:extLst>
          </p:cNvPr>
          <p:cNvSpPr/>
          <p:nvPr/>
        </p:nvSpPr>
        <p:spPr>
          <a:xfrm>
            <a:off x="3716003" y="2544417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45AF37E-679D-48FD-B2B9-951371A837CE}"/>
              </a:ext>
            </a:extLst>
          </p:cNvPr>
          <p:cNvSpPr/>
          <p:nvPr/>
        </p:nvSpPr>
        <p:spPr>
          <a:xfrm>
            <a:off x="5027968" y="2544417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245F80A-BC78-474D-8E82-DB86FD30EBEA}"/>
              </a:ext>
            </a:extLst>
          </p:cNvPr>
          <p:cNvCxnSpPr>
            <a:cxnSpLocks/>
          </p:cNvCxnSpPr>
          <p:nvPr/>
        </p:nvCxnSpPr>
        <p:spPr>
          <a:xfrm>
            <a:off x="4325603" y="2829728"/>
            <a:ext cx="7023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6A9332E-9457-4FD3-BE71-388D63D8C6F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020803" y="3136672"/>
            <a:ext cx="0" cy="739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41663BD4-836B-403E-984C-6CB5012AD408}"/>
              </a:ext>
            </a:extLst>
          </p:cNvPr>
          <p:cNvSpPr/>
          <p:nvPr/>
        </p:nvSpPr>
        <p:spPr>
          <a:xfrm>
            <a:off x="3716003" y="3875870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CA4D6BF-A328-432B-B52D-4002F2C920C6}"/>
              </a:ext>
            </a:extLst>
          </p:cNvPr>
          <p:cNvSpPr/>
          <p:nvPr/>
        </p:nvSpPr>
        <p:spPr>
          <a:xfrm>
            <a:off x="4794886" y="1692179"/>
            <a:ext cx="609600" cy="6096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7489681-AF9A-463E-86EB-FCF00921FA22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4236329" y="2115671"/>
            <a:ext cx="608448" cy="518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5EFA57-17BF-4E6C-9BBA-2722ACE805EB}"/>
              </a:ext>
            </a:extLst>
          </p:cNvPr>
          <p:cNvSpPr txBox="1"/>
          <p:nvPr/>
        </p:nvSpPr>
        <p:spPr>
          <a:xfrm>
            <a:off x="4844777" y="3506271"/>
            <a:ext cx="24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DE63A99-586D-4375-B2E9-8E04FD810388}"/>
              </a:ext>
            </a:extLst>
          </p:cNvPr>
          <p:cNvSpPr txBox="1"/>
          <p:nvPr/>
        </p:nvSpPr>
        <p:spPr>
          <a:xfrm flipH="1">
            <a:off x="4630403" y="3658671"/>
            <a:ext cx="36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7D3B4A0-105E-4315-AC15-76B22968AC96}"/>
              </a:ext>
            </a:extLst>
          </p:cNvPr>
          <p:cNvSpPr txBox="1"/>
          <p:nvPr/>
        </p:nvSpPr>
        <p:spPr>
          <a:xfrm>
            <a:off x="4997177" y="3211989"/>
            <a:ext cx="76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05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1" grpId="0" animBg="1"/>
      <p:bldP spid="11" grpId="1" animBg="1"/>
      <p:bldP spid="13" grpId="0" animBg="1"/>
      <p:bldP spid="13" grpId="1" animBg="1"/>
      <p:bldP spid="17" grpId="0"/>
      <p:bldP spid="17" grpId="1"/>
      <p:bldP spid="19" grpId="0"/>
      <p:bldP spid="19" grpId="1"/>
      <p:bldP spid="21" grpId="0"/>
      <p:bldP spid="21" grpId="1"/>
      <p:bldP spid="22" grpId="0" animBg="1"/>
      <p:bldP spid="22" grpId="1" animBg="1"/>
      <p:bldP spid="23" grpId="0" animBg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12F957-1258-4997-8D3D-7FC19670ED83}"/>
              </a:ext>
            </a:extLst>
          </p:cNvPr>
          <p:cNvSpPr/>
          <p:nvPr/>
        </p:nvSpPr>
        <p:spPr>
          <a:xfrm>
            <a:off x="1194318" y="2220676"/>
            <a:ext cx="466531" cy="466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69621B-D167-4891-8AFA-5596136E3A49}"/>
              </a:ext>
            </a:extLst>
          </p:cNvPr>
          <p:cNvSpPr/>
          <p:nvPr/>
        </p:nvSpPr>
        <p:spPr>
          <a:xfrm>
            <a:off x="1813248" y="2230006"/>
            <a:ext cx="466531" cy="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148F40C-0C5C-415A-8B4B-FE14E4FA59F9}"/>
              </a:ext>
            </a:extLst>
          </p:cNvPr>
          <p:cNvSpPr/>
          <p:nvPr/>
        </p:nvSpPr>
        <p:spPr>
          <a:xfrm>
            <a:off x="1194318" y="2873826"/>
            <a:ext cx="466531" cy="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5434E4-0D34-4218-8590-337EECB94B85}"/>
              </a:ext>
            </a:extLst>
          </p:cNvPr>
          <p:cNvSpPr/>
          <p:nvPr/>
        </p:nvSpPr>
        <p:spPr>
          <a:xfrm>
            <a:off x="1813247" y="3517643"/>
            <a:ext cx="466531" cy="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67ED2FD-20BE-4277-BFB1-2A733EB7B831}"/>
              </a:ext>
            </a:extLst>
          </p:cNvPr>
          <p:cNvSpPr/>
          <p:nvPr/>
        </p:nvSpPr>
        <p:spPr>
          <a:xfrm>
            <a:off x="2447729" y="3517643"/>
            <a:ext cx="466531" cy="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E365E65-A889-4FAF-B743-3C5D9501D08A}"/>
              </a:ext>
            </a:extLst>
          </p:cNvPr>
          <p:cNvSpPr/>
          <p:nvPr/>
        </p:nvSpPr>
        <p:spPr>
          <a:xfrm>
            <a:off x="1178765" y="3517645"/>
            <a:ext cx="466531" cy="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653FB0D-90D8-4498-B2D5-B80A0FEE0521}"/>
              </a:ext>
            </a:extLst>
          </p:cNvPr>
          <p:cNvSpPr/>
          <p:nvPr/>
        </p:nvSpPr>
        <p:spPr>
          <a:xfrm>
            <a:off x="2447732" y="2230007"/>
            <a:ext cx="466531" cy="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4119ED2-4434-4F7D-A329-6E711852FA31}"/>
              </a:ext>
            </a:extLst>
          </p:cNvPr>
          <p:cNvSpPr/>
          <p:nvPr/>
        </p:nvSpPr>
        <p:spPr>
          <a:xfrm>
            <a:off x="1813247" y="2873826"/>
            <a:ext cx="466531" cy="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1FC6C52-9EC5-4515-85F3-645040E8C406}"/>
              </a:ext>
            </a:extLst>
          </p:cNvPr>
          <p:cNvSpPr/>
          <p:nvPr/>
        </p:nvSpPr>
        <p:spPr>
          <a:xfrm>
            <a:off x="2447730" y="2873826"/>
            <a:ext cx="466531" cy="4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B9CAF17-1604-4CB0-BC06-191B43D8AA35}"/>
              </a:ext>
            </a:extLst>
          </p:cNvPr>
          <p:cNvCxnSpPr>
            <a:cxnSpLocks/>
          </p:cNvCxnSpPr>
          <p:nvPr/>
        </p:nvCxnSpPr>
        <p:spPr>
          <a:xfrm>
            <a:off x="1119188" y="2157413"/>
            <a:ext cx="0" cy="64293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7203CB-7C5C-472E-96CB-759431A3FA66}"/>
              </a:ext>
            </a:extLst>
          </p:cNvPr>
          <p:cNvCxnSpPr>
            <a:cxnSpLocks/>
          </p:cNvCxnSpPr>
          <p:nvPr/>
        </p:nvCxnSpPr>
        <p:spPr>
          <a:xfrm>
            <a:off x="1728788" y="2800350"/>
            <a:ext cx="0" cy="64293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D7FD2C9-960F-4DA9-B745-7D26D7829799}"/>
              </a:ext>
            </a:extLst>
          </p:cNvPr>
          <p:cNvCxnSpPr>
            <a:cxnSpLocks/>
          </p:cNvCxnSpPr>
          <p:nvPr/>
        </p:nvCxnSpPr>
        <p:spPr>
          <a:xfrm>
            <a:off x="2338389" y="3443287"/>
            <a:ext cx="0" cy="64293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D4F9069-0AA0-400F-A34A-BE2D5E497B73}"/>
              </a:ext>
            </a:extLst>
          </p:cNvPr>
          <p:cNvCxnSpPr>
            <a:cxnSpLocks/>
          </p:cNvCxnSpPr>
          <p:nvPr/>
        </p:nvCxnSpPr>
        <p:spPr>
          <a:xfrm>
            <a:off x="2995613" y="2157413"/>
            <a:ext cx="0" cy="1928811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5D40C73-FE79-428B-96DD-B50692A54C77}"/>
              </a:ext>
            </a:extLst>
          </p:cNvPr>
          <p:cNvCxnSpPr>
            <a:cxnSpLocks/>
          </p:cNvCxnSpPr>
          <p:nvPr/>
        </p:nvCxnSpPr>
        <p:spPr>
          <a:xfrm flipH="1">
            <a:off x="1119188" y="2800350"/>
            <a:ext cx="609601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A1EAE85-D1F1-4B4B-BAC9-17551CE3D838}"/>
              </a:ext>
            </a:extLst>
          </p:cNvPr>
          <p:cNvCxnSpPr>
            <a:cxnSpLocks/>
          </p:cNvCxnSpPr>
          <p:nvPr/>
        </p:nvCxnSpPr>
        <p:spPr>
          <a:xfrm flipH="1">
            <a:off x="1119188" y="2157413"/>
            <a:ext cx="1876425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46F1E94-6FF8-455F-80E7-290BBAABDD5A}"/>
              </a:ext>
            </a:extLst>
          </p:cNvPr>
          <p:cNvCxnSpPr>
            <a:cxnSpLocks/>
          </p:cNvCxnSpPr>
          <p:nvPr/>
        </p:nvCxnSpPr>
        <p:spPr>
          <a:xfrm flipH="1">
            <a:off x="1728788" y="3443287"/>
            <a:ext cx="609601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2F910DD-9300-4D8C-9519-03225552AD56}"/>
              </a:ext>
            </a:extLst>
          </p:cNvPr>
          <p:cNvCxnSpPr>
            <a:cxnSpLocks/>
          </p:cNvCxnSpPr>
          <p:nvPr/>
        </p:nvCxnSpPr>
        <p:spPr>
          <a:xfrm flipH="1">
            <a:off x="2338390" y="4086224"/>
            <a:ext cx="657223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BC3361-A3A1-4CEC-9244-ABB2C921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51" y="2789131"/>
            <a:ext cx="2138290" cy="17373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86B7BF-636F-4053-9C04-AF31FCC8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42" y="4846954"/>
            <a:ext cx="2138290" cy="17373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77B5F67-1A7C-4967-B4FA-4133007CB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42" y="335280"/>
            <a:ext cx="2138290" cy="17373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9FFD69-6308-4621-BF43-9B1AC511B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42" y="2530263"/>
            <a:ext cx="2138290" cy="17373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BC3361-A3A1-4CEC-9244-ABB2C921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10" y="4526491"/>
            <a:ext cx="2138290" cy="17373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BC3361-A3A1-4CEC-9244-ABB2C921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8" y="2321420"/>
            <a:ext cx="2138290" cy="17373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7BC3361-A3A1-4CEC-9244-ABB2C921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10" y="335280"/>
            <a:ext cx="2138290" cy="17373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Entrada de lápiz 15"/>
              <p14:cNvContentPartPr/>
              <p14:nvPr/>
            </p14:nvContentPartPr>
            <p14:xfrm>
              <a:off x="5634526" y="1122674"/>
              <a:ext cx="360" cy="360"/>
            </p14:xfrm>
          </p:contentPart>
        </mc:Choice>
        <mc:Fallback>
          <p:pic>
            <p:nvPicPr>
              <p:cNvPr id="16" name="Entrada de lápiz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686" y="1090634"/>
                <a:ext cx="320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Entrada de lápiz 16"/>
              <p14:cNvContentPartPr/>
              <p14:nvPr/>
            </p14:nvContentPartPr>
            <p14:xfrm>
              <a:off x="4893646" y="359114"/>
              <a:ext cx="2116800" cy="1716480"/>
            </p14:xfrm>
          </p:contentPart>
        </mc:Choice>
        <mc:Fallback>
          <p:pic>
            <p:nvPicPr>
              <p:cNvPr id="17" name="Entrada de lápiz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0326" y="332474"/>
                <a:ext cx="2143440" cy="17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Entrada de lápiz 18"/>
              <p14:cNvContentPartPr/>
              <p14:nvPr/>
            </p14:nvContentPartPr>
            <p14:xfrm>
              <a:off x="7228964" y="2781952"/>
              <a:ext cx="299160" cy="105840"/>
            </p14:xfrm>
          </p:contentPart>
        </mc:Choice>
        <mc:Fallback>
          <p:pic>
            <p:nvPicPr>
              <p:cNvPr id="19" name="Entrada de lápiz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6844" y="2697712"/>
                <a:ext cx="3834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Entrada de lápiz 19"/>
              <p14:cNvContentPartPr/>
              <p14:nvPr/>
            </p14:nvContentPartPr>
            <p14:xfrm>
              <a:off x="4837484" y="2182552"/>
              <a:ext cx="1424880" cy="2006640"/>
            </p14:xfrm>
          </p:contentPart>
        </mc:Choice>
        <mc:Fallback>
          <p:pic>
            <p:nvPicPr>
              <p:cNvPr id="20" name="Entrada de lápiz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25964" y="2159872"/>
                <a:ext cx="1447920" cy="20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Entrada de lápiz 21"/>
              <p14:cNvContentPartPr/>
              <p14:nvPr/>
            </p14:nvContentPartPr>
            <p14:xfrm>
              <a:off x="4913128" y="4515301"/>
              <a:ext cx="2071440" cy="1837800"/>
            </p14:xfrm>
          </p:contentPart>
        </mc:Choice>
        <mc:Fallback>
          <p:pic>
            <p:nvPicPr>
              <p:cNvPr id="22" name="Entrada de lápiz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9808" y="4488301"/>
                <a:ext cx="2098080" cy="18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780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 Alperin</dc:creator>
  <cp:lastModifiedBy>Alumno_Invitado</cp:lastModifiedBy>
  <cp:revision>2</cp:revision>
  <dcterms:created xsi:type="dcterms:W3CDTF">2020-08-04T08:48:46Z</dcterms:created>
  <dcterms:modified xsi:type="dcterms:W3CDTF">2020-08-04T09:35:18Z</dcterms:modified>
</cp:coreProperties>
</file>