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23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6.png" ContentType="image/png"/>
  <Override PartName="/ppt/media/image8.png" ContentType="image/png"/>
  <Override PartName="/ppt/media/image2.png" ContentType="image/png"/>
  <Override PartName="/ppt/media/image9.png" ContentType="image/png"/>
  <Override PartName="/ppt/media/image19.jpeg" ContentType="image/jpeg"/>
  <Override PartName="/ppt/media/image15.jpeg" ContentType="image/jpeg"/>
  <Override PartName="/ppt/media/image11.jpeg" ContentType="image/jpe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.jpeg" ContentType="image/jpeg"/>
  <Override PartName="/ppt/media/image16.png" ContentType="image/png"/>
  <Override PartName="/ppt/media/image7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6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251600" y="2924640"/>
            <a:ext cx="3688200" cy="510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582228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8764560" y="136800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288000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582228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8764560" y="3569040"/>
            <a:ext cx="280188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338960" y="356904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251600" y="2537640"/>
            <a:ext cx="36882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338960" y="1368000"/>
            <a:ext cx="424620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2880000" y="3569040"/>
            <a:ext cx="8701920" cy="200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jpe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1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5.jpe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9.jpe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3.jpe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960" cy="1182240"/>
          </a:xfrm>
          <a:prstGeom prst="rect">
            <a:avLst/>
          </a:prstGeom>
          <a:ln>
            <a:noFill/>
          </a:ln>
        </p:spPr>
      </p:pic>
      <p:pic>
        <p:nvPicPr>
          <p:cNvPr id="1" name="Imagen 6" descr=""/>
          <p:cNvPicPr/>
          <p:nvPr/>
        </p:nvPicPr>
        <p:blipFill>
          <a:blip r:embed="rId4"/>
          <a:stretch/>
        </p:blipFill>
        <p:spPr>
          <a:xfrm>
            <a:off x="690120" y="5774400"/>
            <a:ext cx="2641680" cy="609840"/>
          </a:xfrm>
          <a:prstGeom prst="rect">
            <a:avLst/>
          </a:prstGeom>
          <a:ln>
            <a:noFill/>
          </a:ln>
        </p:spPr>
      </p:pic>
      <p:pic>
        <p:nvPicPr>
          <p:cNvPr id="2" name="Imagen 7" descr=""/>
          <p:cNvPicPr/>
          <p:nvPr/>
        </p:nvPicPr>
        <p:blipFill>
          <a:blip r:embed="rId5"/>
          <a:stretch/>
        </p:blipFill>
        <p:spPr>
          <a:xfrm>
            <a:off x="9820440" y="5774400"/>
            <a:ext cx="713520" cy="565560"/>
          </a:xfrm>
          <a:prstGeom prst="rect">
            <a:avLst/>
          </a:prstGeom>
          <a:ln>
            <a:noFill/>
          </a:ln>
        </p:spPr>
      </p:pic>
      <p:pic>
        <p:nvPicPr>
          <p:cNvPr id="3" name="Imagen 8" descr=""/>
          <p:cNvPicPr/>
          <p:nvPr/>
        </p:nvPicPr>
        <p:blipFill>
          <a:blip r:embed="rId6"/>
          <a:stretch/>
        </p:blipFill>
        <p:spPr>
          <a:xfrm>
            <a:off x="10671840" y="5774400"/>
            <a:ext cx="587520" cy="516960"/>
          </a:xfrm>
          <a:prstGeom prst="rect">
            <a:avLst/>
          </a:prstGeom>
          <a:ln>
            <a:noFill/>
          </a:ln>
        </p:spPr>
      </p:pic>
      <p:pic>
        <p:nvPicPr>
          <p:cNvPr id="4" name="Imagen 9" descr=""/>
          <p:cNvPicPr/>
          <p:nvPr/>
        </p:nvPicPr>
        <p:blipFill>
          <a:blip r:embed="rId7"/>
          <a:stretch/>
        </p:blipFill>
        <p:spPr>
          <a:xfrm>
            <a:off x="542520" y="417960"/>
            <a:ext cx="2260080" cy="203508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51600" y="2924640"/>
            <a:ext cx="3688200" cy="1100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800" spc="-1" strike="noStrike">
                <a:latin typeface="Arial"/>
              </a:rPr>
              <a:t>Pulse </a:t>
            </a:r>
            <a:r>
              <a:rPr b="0" lang="es-AR" sz="1800" spc="-1" strike="noStrike">
                <a:latin typeface="Arial"/>
              </a:rPr>
              <a:t>para </a:t>
            </a:r>
            <a:r>
              <a:rPr b="0" lang="es-AR" sz="1800" spc="-1" strike="noStrike">
                <a:latin typeface="Arial"/>
              </a:rPr>
              <a:t>editar </a:t>
            </a:r>
            <a:r>
              <a:rPr b="0" lang="es-AR" sz="1800" spc="-1" strike="noStrike">
                <a:latin typeface="Arial"/>
              </a:rPr>
              <a:t>el </a:t>
            </a:r>
            <a:r>
              <a:rPr b="0" lang="es-AR" sz="1800" spc="-1" strike="noStrike">
                <a:latin typeface="Arial"/>
              </a:rPr>
              <a:t>format</a:t>
            </a:r>
            <a:r>
              <a:rPr b="0" lang="es-AR" sz="1800" spc="-1" strike="noStrike">
                <a:latin typeface="Arial"/>
              </a:rPr>
              <a:t>o del </a:t>
            </a:r>
            <a:r>
              <a:rPr b="0" lang="es-AR" sz="1800" spc="-1" strike="noStrike">
                <a:latin typeface="Arial"/>
              </a:rPr>
              <a:t>texto </a:t>
            </a:r>
            <a:r>
              <a:rPr b="0" lang="es-AR" sz="1800" spc="-1" strike="noStrike">
                <a:latin typeface="Arial"/>
              </a:rPr>
              <a:t>de </a:t>
            </a:r>
            <a:r>
              <a:rPr b="0" lang="es-AR" sz="1800" spc="-1" strike="noStrike">
                <a:latin typeface="Arial"/>
              </a:rPr>
              <a:t>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880000" y="1368000"/>
            <a:ext cx="8701920" cy="421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  <p:sp>
        <p:nvSpPr>
          <p:cNvPr id="7" name="TextShape 3"/>
          <p:cNvSpPr txBox="1"/>
          <p:nvPr/>
        </p:nvSpPr>
        <p:spPr>
          <a:xfrm>
            <a:off x="6264000" y="3600000"/>
            <a:ext cx="5040000" cy="346320"/>
          </a:xfrm>
          <a:prstGeom prst="rect">
            <a:avLst/>
          </a:prstGeom>
          <a:noFill/>
          <a:ln>
            <a:noFill/>
          </a:ln>
        </p:spPr>
      </p:sp>
      <p:sp>
        <p:nvSpPr>
          <p:cNvPr id="8" name="TextShape 4"/>
          <p:cNvSpPr txBox="1"/>
          <p:nvPr/>
        </p:nvSpPr>
        <p:spPr>
          <a:xfrm>
            <a:off x="1800000" y="6384240"/>
            <a:ext cx="8342280" cy="426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fld id="{AB5C0D63-0191-4B77-82E3-7FF5B2E6CD32}" type="slidename">
              <a:rPr b="0" lang="es-AR" sz="1800" spc="-1" strike="noStrike">
                <a:latin typeface="Arial"/>
              </a:rPr>
              <a:t>&lt;nombre-diapositiva&gt;</a:t>
            </a:fld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960" cy="1182240"/>
          </a:xfrm>
          <a:prstGeom prst="rect">
            <a:avLst/>
          </a:prstGeom>
          <a:ln>
            <a:noFill/>
          </a:ln>
        </p:spPr>
      </p:pic>
      <p:pic>
        <p:nvPicPr>
          <p:cNvPr id="46" name="Imagen 6" descr=""/>
          <p:cNvPicPr/>
          <p:nvPr/>
        </p:nvPicPr>
        <p:blipFill>
          <a:blip r:embed="rId4"/>
          <a:stretch/>
        </p:blipFill>
        <p:spPr>
          <a:xfrm>
            <a:off x="10177920" y="6323040"/>
            <a:ext cx="1619280" cy="373680"/>
          </a:xfrm>
          <a:prstGeom prst="rect">
            <a:avLst/>
          </a:prstGeom>
          <a:ln>
            <a:noFill/>
          </a:ln>
        </p:spPr>
      </p:pic>
      <p:pic>
        <p:nvPicPr>
          <p:cNvPr id="47" name="Imagen 7" descr=""/>
          <p:cNvPicPr/>
          <p:nvPr/>
        </p:nvPicPr>
        <p:blipFill>
          <a:blip r:embed="rId5"/>
          <a:stretch/>
        </p:blipFill>
        <p:spPr>
          <a:xfrm>
            <a:off x="502560" y="6323400"/>
            <a:ext cx="1905120" cy="441720"/>
          </a:xfrm>
          <a:prstGeom prst="rect">
            <a:avLst/>
          </a:prstGeom>
          <a:ln>
            <a:noFill/>
          </a:ln>
        </p:spPr>
      </p:pic>
      <p:sp>
        <p:nvSpPr>
          <p:cNvPr id="48" name="Line 1"/>
          <p:cNvSpPr/>
          <p:nvPr/>
        </p:nvSpPr>
        <p:spPr>
          <a:xfrm>
            <a:off x="502560" y="6245280"/>
            <a:ext cx="1122192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960" cy="1182240"/>
          </a:xfrm>
          <a:prstGeom prst="rect">
            <a:avLst/>
          </a:prstGeom>
          <a:ln>
            <a:noFill/>
          </a:ln>
        </p:spPr>
      </p:pic>
      <p:pic>
        <p:nvPicPr>
          <p:cNvPr id="88" name="Imagen 7" descr=""/>
          <p:cNvPicPr/>
          <p:nvPr/>
        </p:nvPicPr>
        <p:blipFill>
          <a:blip r:embed="rId4"/>
          <a:stretch/>
        </p:blipFill>
        <p:spPr>
          <a:xfrm>
            <a:off x="10177920" y="6323040"/>
            <a:ext cx="1619280" cy="373680"/>
          </a:xfrm>
          <a:prstGeom prst="rect">
            <a:avLst/>
          </a:prstGeom>
          <a:ln>
            <a:noFill/>
          </a:ln>
        </p:spPr>
      </p:pic>
      <p:pic>
        <p:nvPicPr>
          <p:cNvPr id="89" name="Imagen 8" descr=""/>
          <p:cNvPicPr/>
          <p:nvPr/>
        </p:nvPicPr>
        <p:blipFill>
          <a:blip r:embed="rId5"/>
          <a:stretch/>
        </p:blipFill>
        <p:spPr>
          <a:xfrm>
            <a:off x="502560" y="6323400"/>
            <a:ext cx="1905120" cy="441720"/>
          </a:xfrm>
          <a:prstGeom prst="rect">
            <a:avLst/>
          </a:prstGeom>
          <a:ln>
            <a:noFill/>
          </a:ln>
        </p:spPr>
      </p:pic>
      <p:sp>
        <p:nvSpPr>
          <p:cNvPr id="90" name="Line 1"/>
          <p:cNvSpPr/>
          <p:nvPr/>
        </p:nvSpPr>
        <p:spPr>
          <a:xfrm>
            <a:off x="502560" y="6245280"/>
            <a:ext cx="1122192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PlaceHolder 2"/>
          <p:cNvSpPr>
            <a:spLocks noGrp="1"/>
          </p:cNvSpPr>
          <p:nvPr>
            <p:ph type="title"/>
          </p:nvPr>
        </p:nvSpPr>
        <p:spPr>
          <a:xfrm>
            <a:off x="4251600" y="2924640"/>
            <a:ext cx="3688200" cy="11008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AR" sz="1800" spc="-1" strike="noStrike">
                <a:latin typeface="Arial"/>
              </a:rPr>
              <a:t>Pulse para editar el formato del texto de título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esquema del texto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Pulse para editar el formato de esquema del texto</a:t>
            </a:r>
            <a:endParaRPr b="0" lang="es-A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Segundo nivel del esquema</a:t>
            </a:r>
            <a:endParaRPr b="0" lang="es-A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Tercer nivel del esquema</a:t>
            </a:r>
            <a:endParaRPr b="0" lang="es-A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latin typeface="Arial"/>
              </a:rPr>
              <a:t>Cuarto nivel del esquema</a:t>
            </a:r>
            <a:endParaRPr b="0" lang="es-A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Quinto nivel del esquema</a:t>
            </a:r>
            <a:endParaRPr b="0" lang="es-A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Sexto nivel del esquema</a:t>
            </a:r>
            <a:endParaRPr b="0" lang="es-A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latin typeface="Arial"/>
              </a:rPr>
              <a:t>Séptimo nivel del esquema</a:t>
            </a:r>
            <a:endParaRPr b="0" lang="es-A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960" cy="1182240"/>
          </a:xfrm>
          <a:prstGeom prst="rect">
            <a:avLst/>
          </a:prstGeom>
          <a:ln>
            <a:noFill/>
          </a:ln>
        </p:spPr>
      </p:pic>
      <p:pic>
        <p:nvPicPr>
          <p:cNvPr id="131" name="Imagen 7" descr=""/>
          <p:cNvPicPr/>
          <p:nvPr/>
        </p:nvPicPr>
        <p:blipFill>
          <a:blip r:embed="rId4"/>
          <a:stretch/>
        </p:blipFill>
        <p:spPr>
          <a:xfrm>
            <a:off x="10177920" y="6323040"/>
            <a:ext cx="1619280" cy="373680"/>
          </a:xfrm>
          <a:prstGeom prst="rect">
            <a:avLst/>
          </a:prstGeom>
          <a:ln>
            <a:noFill/>
          </a:ln>
        </p:spPr>
      </p:pic>
      <p:pic>
        <p:nvPicPr>
          <p:cNvPr id="132" name="Imagen 8" descr=""/>
          <p:cNvPicPr/>
          <p:nvPr/>
        </p:nvPicPr>
        <p:blipFill>
          <a:blip r:embed="rId5"/>
          <a:stretch/>
        </p:blipFill>
        <p:spPr>
          <a:xfrm>
            <a:off x="502560" y="6323400"/>
            <a:ext cx="1905120" cy="441720"/>
          </a:xfrm>
          <a:prstGeom prst="rect">
            <a:avLst/>
          </a:prstGeom>
          <a:ln>
            <a:noFill/>
          </a:ln>
        </p:spPr>
      </p:pic>
      <p:sp>
        <p:nvSpPr>
          <p:cNvPr id="133" name="Line 1"/>
          <p:cNvSpPr/>
          <p:nvPr/>
        </p:nvSpPr>
        <p:spPr>
          <a:xfrm>
            <a:off x="502560" y="6245280"/>
            <a:ext cx="1122192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960" cy="1182240"/>
          </a:xfrm>
          <a:prstGeom prst="rect">
            <a:avLst/>
          </a:prstGeom>
          <a:ln>
            <a:noFill/>
          </a:ln>
        </p:spPr>
      </p:pic>
      <p:pic>
        <p:nvPicPr>
          <p:cNvPr id="173" name="Imagen 4" descr=""/>
          <p:cNvPicPr/>
          <p:nvPr/>
        </p:nvPicPr>
        <p:blipFill>
          <a:blip r:embed="rId4"/>
          <a:stretch/>
        </p:blipFill>
        <p:spPr>
          <a:xfrm>
            <a:off x="10177920" y="6323040"/>
            <a:ext cx="1619280" cy="373680"/>
          </a:xfrm>
          <a:prstGeom prst="rect">
            <a:avLst/>
          </a:prstGeom>
          <a:ln>
            <a:noFill/>
          </a:ln>
        </p:spPr>
      </p:pic>
      <p:pic>
        <p:nvPicPr>
          <p:cNvPr id="174" name="Imagen 5" descr=""/>
          <p:cNvPicPr/>
          <p:nvPr/>
        </p:nvPicPr>
        <p:blipFill>
          <a:blip r:embed="rId5"/>
          <a:stretch/>
        </p:blipFill>
        <p:spPr>
          <a:xfrm>
            <a:off x="502560" y="6323400"/>
            <a:ext cx="1905120" cy="441720"/>
          </a:xfrm>
          <a:prstGeom prst="rect">
            <a:avLst/>
          </a:prstGeom>
          <a:ln>
            <a:noFill/>
          </a:ln>
        </p:spPr>
      </p:pic>
      <p:sp>
        <p:nvSpPr>
          <p:cNvPr id="175" name="Line 1"/>
          <p:cNvSpPr/>
          <p:nvPr/>
        </p:nvSpPr>
        <p:spPr>
          <a:xfrm>
            <a:off x="502560" y="6245280"/>
            <a:ext cx="1122192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n 6" descr=""/>
          <p:cNvPicPr/>
          <p:nvPr/>
        </p:nvPicPr>
        <p:blipFill>
          <a:blip r:embed="rId3"/>
          <a:stretch/>
        </p:blipFill>
        <p:spPr>
          <a:xfrm>
            <a:off x="11041200" y="-75960"/>
            <a:ext cx="921960" cy="1182240"/>
          </a:xfrm>
          <a:prstGeom prst="rect">
            <a:avLst/>
          </a:prstGeom>
          <a:ln>
            <a:noFill/>
          </a:ln>
        </p:spPr>
      </p:pic>
      <p:pic>
        <p:nvPicPr>
          <p:cNvPr id="215" name="Imagen 10" descr=""/>
          <p:cNvPicPr/>
          <p:nvPr/>
        </p:nvPicPr>
        <p:blipFill>
          <a:blip r:embed="rId4"/>
          <a:stretch/>
        </p:blipFill>
        <p:spPr>
          <a:xfrm>
            <a:off x="554040" y="5866200"/>
            <a:ext cx="2641680" cy="609840"/>
          </a:xfrm>
          <a:prstGeom prst="rect">
            <a:avLst/>
          </a:prstGeom>
          <a:ln>
            <a:noFill/>
          </a:ln>
        </p:spPr>
      </p:pic>
      <p:pic>
        <p:nvPicPr>
          <p:cNvPr id="216" name="Imagen 11" descr=""/>
          <p:cNvPicPr/>
          <p:nvPr/>
        </p:nvPicPr>
        <p:blipFill>
          <a:blip r:embed="rId5"/>
          <a:stretch/>
        </p:blipFill>
        <p:spPr>
          <a:xfrm>
            <a:off x="502560" y="489600"/>
            <a:ext cx="2260080" cy="2035080"/>
          </a:xfrm>
          <a:prstGeom prst="rect">
            <a:avLst/>
          </a:prstGeom>
          <a:ln>
            <a:noFill/>
          </a:ln>
        </p:spPr>
      </p:pic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880000" y="504000"/>
            <a:ext cx="8136000" cy="129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s-AR" sz="4400" spc="-1" strike="noStrike">
                <a:latin typeface="Arial"/>
              </a:rPr>
              <a:t>Pulse para editar el formato del texto de título</a:t>
            </a:r>
            <a:endParaRPr b="0" lang="es-AR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2016000" y="2016000"/>
            <a:ext cx="9565920" cy="3565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latin typeface="Arial"/>
              </a:rPr>
              <a:t>Pulse para editar el formato de esquema del texto</a:t>
            </a:r>
            <a:endParaRPr b="0" lang="es-A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latin typeface="Arial"/>
              </a:rPr>
              <a:t>Segundo nivel del esquema</a:t>
            </a:r>
            <a:endParaRPr b="0" lang="es-A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latin typeface="Arial"/>
              </a:rPr>
              <a:t>Tercer nivel del esquema</a:t>
            </a:r>
            <a:endParaRPr b="0" lang="es-A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latin typeface="Arial"/>
              </a:rPr>
              <a:t>Cuarto nivel del esquema</a:t>
            </a:r>
            <a:endParaRPr b="0" lang="es-A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Quinto nivel del esquema</a:t>
            </a:r>
            <a:endParaRPr b="0" lang="es-A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Sexto nivel del esquema</a:t>
            </a:r>
            <a:endParaRPr b="0" lang="es-A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latin typeface="Arial"/>
              </a:rPr>
              <a:t>Séptimo nivel del esquema</a:t>
            </a:r>
            <a:endParaRPr b="0" lang="es-A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264480" y="1871640"/>
            <a:ext cx="7947000" cy="17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90000"/>
              </a:lnSpc>
            </a:pPr>
            <a:r>
              <a:rPr b="1" lang="es-AR" sz="4500" spc="-1" strike="noStrike">
                <a:solidFill>
                  <a:srgbClr val="595959"/>
                </a:solidFill>
                <a:latin typeface="Calibri"/>
                <a:ea typeface="Open Sans"/>
              </a:rPr>
              <a:t>Título </a:t>
            </a:r>
            <a:endParaRPr b="0" lang="es-AR" sz="45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3264480" y="3687480"/>
            <a:ext cx="7947000" cy="12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1" lang="es-AR" sz="2400" spc="-1" strike="noStrike">
                <a:solidFill>
                  <a:srgbClr val="595959"/>
                </a:solidFill>
                <a:latin typeface="Calibri"/>
                <a:ea typeface="Open Sans"/>
              </a:rPr>
              <a:t>Autor/es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264480" y="1871640"/>
            <a:ext cx="7947000" cy="17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90000"/>
              </a:lnSpc>
            </a:pPr>
            <a:r>
              <a:rPr b="1" lang="es-AR" sz="4500" spc="-1" strike="noStrike">
                <a:solidFill>
                  <a:srgbClr val="595959"/>
                </a:solidFill>
                <a:latin typeface="Calibri"/>
                <a:ea typeface="Open Sans"/>
              </a:rPr>
              <a:t>Título </a:t>
            </a:r>
            <a:endParaRPr b="0" lang="es-AR" sz="45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264480" y="3687480"/>
            <a:ext cx="7947000" cy="12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1" lang="es-AR" sz="2400" spc="-1" strike="noStrike">
                <a:solidFill>
                  <a:srgbClr val="595959"/>
                </a:solidFill>
                <a:latin typeface="Calibri"/>
                <a:ea typeface="Open Sans"/>
              </a:rPr>
              <a:t>Autor/es</a:t>
            </a:r>
            <a:endParaRPr b="0" lang="es-AR" sz="2400" spc="-1" strike="noStrike">
              <a:latin typeface="Arial"/>
            </a:endParaRPr>
          </a:p>
        </p:txBody>
      </p:sp>
      <p:sp>
        <p:nvSpPr>
          <p:cNvPr id="259" name="TextShape 3"/>
          <p:cNvSpPr txBox="1"/>
          <p:nvPr/>
        </p:nvSpPr>
        <p:spPr>
          <a:xfrm>
            <a:off x="2863800" y="144000"/>
            <a:ext cx="7360200" cy="172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s-AR" sz="4400" spc="-1" strike="noStrike">
              <a:latin typeface="Arial"/>
            </a:endParaRPr>
          </a:p>
        </p:txBody>
      </p:sp>
      <p:sp>
        <p:nvSpPr>
          <p:cNvPr id="260" name="TextShape 4"/>
          <p:cNvSpPr txBox="1"/>
          <p:nvPr/>
        </p:nvSpPr>
        <p:spPr>
          <a:xfrm>
            <a:off x="2232000" y="1872000"/>
            <a:ext cx="9781920" cy="3565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s-AR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1" lang="es-AR" sz="3600" spc="-1" strike="noStrike">
                <a:solidFill>
                  <a:srgbClr val="538cd5"/>
                </a:solidFill>
                <a:latin typeface="Calibri"/>
                <a:ea typeface="Open Sans"/>
              </a:rPr>
              <a:t>Subtitulo</a:t>
            </a:r>
            <a:endParaRPr b="0" lang="es-AR" sz="36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Calibri"/>
                <a:ea typeface="Open Sans"/>
              </a:rPr>
              <a:t>Texto</a:t>
            </a:r>
            <a:endParaRPr b="0" lang="es-AR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090320" y="2754360"/>
            <a:ext cx="368820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s-AR" sz="5000" spc="-1" strike="noStrike">
                <a:solidFill>
                  <a:srgbClr val="538cd5"/>
                </a:solidFill>
                <a:latin typeface="Calibri"/>
                <a:ea typeface="Open Sans"/>
              </a:rPr>
              <a:t>¡GRACIAS!</a:t>
            </a:r>
            <a:endParaRPr b="0" lang="es-AR" sz="50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090320" y="4036320"/>
            <a:ext cx="3688200" cy="11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Contacto: </a:t>
            </a:r>
            <a:r>
              <a:rPr b="0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e-mail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Redes: </a:t>
            </a:r>
            <a:r>
              <a:rPr b="0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@mired</a:t>
            </a:r>
            <a:endParaRPr b="0" lang="es-AR" sz="20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"/>
          <p:cNvSpPr/>
          <p:nvPr/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3"/>
          <p:cNvSpPr/>
          <p:nvPr/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69" name="Marcador de posición de imagen 2" descr=""/>
          <p:cNvPicPr/>
          <p:nvPr/>
        </p:nvPicPr>
        <p:blipFill>
          <a:blip r:embed="rId1"/>
          <a:stretch/>
        </p:blipFill>
        <p:spPr>
          <a:xfrm>
            <a:off x="5183280" y="987480"/>
            <a:ext cx="6171480" cy="4872960"/>
          </a:xfrm>
          <a:prstGeom prst="rect">
            <a:avLst/>
          </a:prstGeom>
          <a:ln>
            <a:noFill/>
          </a:ln>
        </p:spPr>
      </p:pic>
      <p:sp>
        <p:nvSpPr>
          <p:cNvPr id="270" name="CustomShape 2"/>
          <p:cNvSpPr/>
          <p:nvPr/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4090320" y="2754360"/>
            <a:ext cx="3688200" cy="110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b="1" lang="es-AR" sz="5000" spc="-1" strike="noStrike">
                <a:solidFill>
                  <a:srgbClr val="538cd5"/>
                </a:solidFill>
                <a:latin typeface="Calibri"/>
                <a:ea typeface="Open Sans"/>
              </a:rPr>
              <a:t>¡GRACIAS!</a:t>
            </a:r>
            <a:endParaRPr b="0" lang="es-AR" sz="50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090320" y="4036320"/>
            <a:ext cx="3688200" cy="110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</a:pPr>
            <a:r>
              <a:rPr b="1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Contacto: </a:t>
            </a:r>
            <a:r>
              <a:rPr b="0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e-mail</a:t>
            </a:r>
            <a:endParaRPr b="0" lang="es-AR" sz="20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Redes: </a:t>
            </a:r>
            <a:r>
              <a:rPr b="0" lang="es-AR" sz="2000" spc="-1" strike="noStrike">
                <a:solidFill>
                  <a:srgbClr val="595959"/>
                </a:solidFill>
                <a:latin typeface="Calibri"/>
                <a:ea typeface="Open Sans"/>
              </a:rPr>
              <a:t>@mired</a:t>
            </a:r>
            <a:endParaRPr b="0" lang="es-AR" sz="20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264480" y="1871640"/>
            <a:ext cx="7947000" cy="17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90000"/>
              </a:lnSpc>
            </a:pPr>
            <a:r>
              <a:rPr b="1" lang="es-AR" sz="4500" spc="-1" strike="noStrike">
                <a:solidFill>
                  <a:srgbClr val="595959"/>
                </a:solidFill>
                <a:latin typeface="Calibri"/>
                <a:ea typeface="Open Sans"/>
              </a:rPr>
              <a:t>Título </a:t>
            </a:r>
            <a:endParaRPr b="0" lang="es-AR" sz="45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3264480" y="3687480"/>
            <a:ext cx="7947000" cy="128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b="1" lang="es-AR" sz="2400" spc="-1" strike="noStrike">
                <a:solidFill>
                  <a:srgbClr val="595959"/>
                </a:solidFill>
                <a:latin typeface="Calibri"/>
                <a:ea typeface="Open Sans"/>
              </a:rPr>
              <a:t>Autor/es</a:t>
            </a:r>
            <a:endParaRPr b="0" lang="es-AR" sz="24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LibreOffice/6.0.7.3$Linux_X86_64 LibreOffice_project/00m0$Build-3</Application>
  <Words>14</Words>
  <Paragraphs>7</Paragraphs>
  <Company>Gobierno de Cordoba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2022-06-08T21:55:27Z</dcterms:created>
  <dc:creator>Ana Borgogno</dc:creator>
  <dc:description/>
  <dc:language>es-AR</dc:language>
  <cp:lastModifiedBy>Manuel Retamozo</cp:lastModifiedBy>
  <dcterms:modified xsi:type="dcterms:W3CDTF">2022-06-21T19:44:17Z</dcterms:modified>
  <cp:revision>14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Gobierno de Cordoba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Panorámica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