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77A9-4300-E2EB-940C-4A7CA54D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00FDE-38E1-99D6-7DA8-B7E4F2B5E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7433-87BA-DF1B-8301-FF072AD8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EC8-9BF4-4245-AF9D-0DA7ED667289}" type="datetimeFigureOut">
              <a:rPr lang="en-MY" smtClean="0"/>
              <a:t>22/5/2023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CFD6-1B4C-45DB-7A9B-3C186152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40697-63A6-CC22-65A7-72B5D1F4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AC0-3DBA-4409-95AC-D206AF72DD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175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70C7-2F46-C5FC-27BE-9374CC7A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9C35F-02F2-A7C0-3AAE-59617F3CA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F8FB-6B56-56C7-A240-C0E714E0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EC8-9BF4-4245-AF9D-0DA7ED667289}" type="datetimeFigureOut">
              <a:rPr lang="en-MY" smtClean="0"/>
              <a:t>22/5/2023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7691-19F0-5F2B-A49B-97C60583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A917E-FB49-2475-368E-E3A2FD8D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AC0-3DBA-4409-95AC-D206AF72DD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595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60E55-0D48-C359-F748-FC720E331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6FF40-2EAF-F9E3-411B-002DD8566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3255-FA91-86CF-8F7A-887D31D0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EC8-9BF4-4245-AF9D-0DA7ED667289}" type="datetimeFigureOut">
              <a:rPr lang="en-MY" smtClean="0"/>
              <a:t>22/5/2023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CEC7A-5917-C4CD-031E-A5D1E0C2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B9D9-01A8-1E43-98AE-6CAB351E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AC0-3DBA-4409-95AC-D206AF72DD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717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CCDD-E6CF-21AC-2AB6-4BD115FB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80D0-53C6-6237-4B09-BA1FC8C8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C576-6262-EBB4-5223-63BCB953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EC8-9BF4-4245-AF9D-0DA7ED667289}" type="datetimeFigureOut">
              <a:rPr lang="en-MY" smtClean="0"/>
              <a:t>22/5/2023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3CFE-7ACC-80A1-4AB9-C96C3970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F68A-8D99-9856-CC4B-9AE85A02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AC0-3DBA-4409-95AC-D206AF72DD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08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B228-68EE-A986-7388-DD7F40E2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2B8BC-F96C-BD98-0160-ECF8DB3C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16EF1-44B7-1996-3747-6A32BE98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EC8-9BF4-4245-AF9D-0DA7ED667289}" type="datetimeFigureOut">
              <a:rPr lang="en-MY" smtClean="0"/>
              <a:t>22/5/2023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9B1C-5431-E86A-7001-8308DE19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CA24B-054E-C7AB-BC2B-09BB8413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AC0-3DBA-4409-95AC-D206AF72DD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87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66E6-9065-CFA3-8C02-0A0267C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558E-800A-1985-9729-C579E65D9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28CAF-2983-9135-9913-D33544646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EF2CC-0FC3-A72A-343F-089D6B58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EC8-9BF4-4245-AF9D-0DA7ED667289}" type="datetimeFigureOut">
              <a:rPr lang="en-MY" smtClean="0"/>
              <a:t>22/5/2023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9DA0D-11B0-E8F8-52C3-6550326E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C0E1E-FD29-510B-EDF4-B1C9E9CB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AC0-3DBA-4409-95AC-D206AF72DD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176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9F22-BB5D-EE15-D0E4-B67D779B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40D7E-17AD-2440-AF98-CA3E15FC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C0FB0-9DEA-A04B-0D8D-4859F04C6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67809-26E3-F600-8ABA-99779A3AB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3DBD0-AB4E-1362-49BB-D40735C81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73427-AF93-9D0B-4AE2-CF29DDC1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EC8-9BF4-4245-AF9D-0DA7ED667289}" type="datetimeFigureOut">
              <a:rPr lang="en-MY" smtClean="0"/>
              <a:t>22/5/2023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48405-3030-8090-041D-9E1B554F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35947-AF29-ADFD-53A7-69EA0AD1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AC0-3DBA-4409-95AC-D206AF72DD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24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EA72-96BF-16BC-806C-8C384C32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04C7D-9D59-4AA4-9B24-A0B2A5F7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EC8-9BF4-4245-AF9D-0DA7ED667289}" type="datetimeFigureOut">
              <a:rPr lang="en-MY" smtClean="0"/>
              <a:t>22/5/2023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89D7-7C8A-7C10-1670-40004040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74C09-A1FC-999A-2373-F0C03DD8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AC0-3DBA-4409-95AC-D206AF72DD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201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7A71B-4CDD-40C3-FB73-4E49A0BB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EC8-9BF4-4245-AF9D-0DA7ED667289}" type="datetimeFigureOut">
              <a:rPr lang="en-MY" smtClean="0"/>
              <a:t>22/5/2023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890C2-F633-0E58-1833-5C46A38B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BEE2F-1B79-CF09-F8D2-C8A8D41D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AC0-3DBA-4409-95AC-D206AF72DD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081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807D-A84B-0585-5B48-74A3B28B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3B5A-4B73-614B-ECBE-C1ACD6A3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E8866-CE91-9517-0FBA-962874231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E5979-0C53-D3A9-825F-8308C97B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EC8-9BF4-4245-AF9D-0DA7ED667289}" type="datetimeFigureOut">
              <a:rPr lang="en-MY" smtClean="0"/>
              <a:t>22/5/2023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D0DAC-1E7D-C9F1-DD4A-E1EDB20C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5A232-D821-44B3-A264-B7979B2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AC0-3DBA-4409-95AC-D206AF72DD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928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24D9-C995-EA2B-1104-A1DD952A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7FB70-C9C9-6AAC-DDED-8B4FF1DA9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2F9A-427F-D4E9-E687-7CA528266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1A27C-88FD-6AB8-CED3-0913A9E8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EC8-9BF4-4245-AF9D-0DA7ED667289}" type="datetimeFigureOut">
              <a:rPr lang="en-MY" smtClean="0"/>
              <a:t>22/5/2023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843F4-AA30-0499-8BAE-68D0E13A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A8DB7-1790-C4B5-BEE0-AEBA0B1C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AC0-3DBA-4409-95AC-D206AF72DD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513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DDE9-F6AE-3E47-3DC4-FB18337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2AA5F-B5E0-4DFB-6464-A5580112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AFC78-0771-C606-D9F9-B031AFBAA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0EC8-9BF4-4245-AF9D-0DA7ED667289}" type="datetimeFigureOut">
              <a:rPr lang="en-MY" smtClean="0"/>
              <a:t>22/5/2023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ABD0-387A-51D1-ED3E-98FDFF16A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C1636-BFD4-C514-6163-D69A18F31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3AC0-3DBA-4409-95AC-D206AF72DD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661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electronics, electronic engineering&#10;&#10;Description automatically generated">
            <a:extLst>
              <a:ext uri="{FF2B5EF4-FFF2-40B4-BE49-F238E27FC236}">
                <a16:creationId xmlns:a16="http://schemas.microsoft.com/office/drawing/2014/main" id="{09798A25-3447-CADB-2B4B-2EEEAE01E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07" y="812726"/>
            <a:ext cx="9046347" cy="52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Azri Anwar</dc:creator>
  <cp:lastModifiedBy>Azri Anwar</cp:lastModifiedBy>
  <cp:revision>1</cp:revision>
  <dcterms:created xsi:type="dcterms:W3CDTF">2023-05-22T05:51:39Z</dcterms:created>
  <dcterms:modified xsi:type="dcterms:W3CDTF">2023-05-22T05:55:10Z</dcterms:modified>
</cp:coreProperties>
</file>