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8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8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071A-EA00-304A-B3A1-B69449817720}" type="datetimeFigureOut">
              <a:rPr lang="en-US" smtClean="0"/>
              <a:t>8/22/12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AF1C-1E51-DC48-88ED-6F4D9578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Microsoft Prism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Weldon</a:t>
            </a:r>
          </a:p>
          <a:p>
            <a:r>
              <a:rPr lang="en-US" dirty="0" smtClean="0"/>
              <a:t>Improving Enterprises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 Weldon - @</a:t>
            </a:r>
            <a:r>
              <a:rPr lang="en-US" dirty="0" err="1" smtClean="0"/>
              <a:t>neraath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6157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800" dirty="0" err="1" smtClean="0"/>
              <a:t>Fightin</a:t>
            </a:r>
            <a:r>
              <a:rPr lang="en-US" sz="2800" dirty="0" smtClean="0"/>
              <a:t>’ Texas Aggie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C# Developer since 2005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Sr. Consultant at Improving Enterprises</a:t>
            </a:r>
          </a:p>
          <a:p>
            <a:pPr>
              <a:lnSpc>
                <a:spcPct val="130000"/>
              </a:lnSpc>
            </a:pPr>
            <a:r>
              <a:rPr lang="en-US" sz="2800" dirty="0" err="1" smtClean="0"/>
              <a:t>chris@chrisweldon.net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49" y="1882901"/>
            <a:ext cx="3795534" cy="37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5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tx2"/>
            </a:gs>
            <a:gs pos="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00"/>
            <a:ext cx="9144000" cy="61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a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Prism</a:t>
            </a:r>
          </a:p>
          <a:p>
            <a:r>
              <a:rPr lang="en-US" dirty="0" smtClean="0"/>
              <a:t>Prism Features</a:t>
            </a:r>
          </a:p>
          <a:p>
            <a:pPr lvl="1"/>
            <a:r>
              <a:rPr lang="en-US" dirty="0" smtClean="0"/>
              <a:t>Modular Application Development</a:t>
            </a:r>
          </a:p>
          <a:p>
            <a:pPr lvl="1"/>
            <a:r>
              <a:rPr lang="en-US" dirty="0" smtClean="0"/>
              <a:t>Event Aggregator</a:t>
            </a:r>
            <a:endParaRPr lang="en-US" dirty="0" smtClean="0"/>
          </a:p>
          <a:p>
            <a:pPr lvl="1"/>
            <a:r>
              <a:rPr lang="en-US" dirty="0" smtClean="0"/>
              <a:t>Regions and the Region Manager</a:t>
            </a:r>
          </a:p>
          <a:p>
            <a:pPr lvl="1"/>
            <a:r>
              <a:rPr lang="en-US" dirty="0" smtClean="0"/>
              <a:t>View Composition</a:t>
            </a:r>
          </a:p>
          <a:p>
            <a:pPr lvl="1"/>
            <a:r>
              <a:rPr lang="en-US" dirty="0" smtClean="0"/>
              <a:t>Navigation</a:t>
            </a:r>
          </a:p>
          <a:p>
            <a:r>
              <a:rPr lang="en-US" dirty="0" smtClean="0"/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5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54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 to Microsoft Prism Framework</vt:lpstr>
      <vt:lpstr>Chris Weldon - @neraath</vt:lpstr>
      <vt:lpstr>PowerPoint Presentation</vt:lpstr>
      <vt:lpstr>Chart a Course</vt:lpstr>
    </vt:vector>
  </TitlesOfParts>
  <Company>Improving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Microsoft Prism Framework</dc:title>
  <dc:creator>Chris Weldon</dc:creator>
  <cp:lastModifiedBy>Chris Weldon</cp:lastModifiedBy>
  <cp:revision>2</cp:revision>
  <dcterms:created xsi:type="dcterms:W3CDTF">2012-08-22T12:20:04Z</dcterms:created>
  <dcterms:modified xsi:type="dcterms:W3CDTF">2012-08-22T15:51:53Z</dcterms:modified>
</cp:coreProperties>
</file>