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7"/>
  </p:notesMasterIdLst>
  <p:sldIdLst>
    <p:sldId id="256" r:id="rId2"/>
    <p:sldId id="274" r:id="rId3"/>
    <p:sldId id="276" r:id="rId4"/>
    <p:sldId id="272" r:id="rId5"/>
    <p:sldId id="277" r:id="rId6"/>
    <p:sldId id="287" r:id="rId7"/>
    <p:sldId id="284" r:id="rId8"/>
    <p:sldId id="285" r:id="rId9"/>
    <p:sldId id="286" r:id="rId10"/>
    <p:sldId id="275" r:id="rId11"/>
    <p:sldId id="278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79" autoAdjust="0"/>
  </p:normalViewPr>
  <p:slideViewPr>
    <p:cSldViewPr>
      <p:cViewPr varScale="1">
        <p:scale>
          <a:sx n="34" d="100"/>
          <a:sy n="34" d="100"/>
        </p:scale>
        <p:origin x="-96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13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02/03/2022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VIH, </a:t>
            </a:r>
            <a:b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SIDA</a:t>
            </a:r>
            <a:b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 LOS PROBLEMAS PSICOLÓGICOS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PROBLEMAS PSICOLOGICOS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444208" y="404664"/>
            <a:ext cx="2342627" cy="2564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2.1. PROBLEMAS PSICOLOGICOS GENERALES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critica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11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3.1.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13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3.2.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</a:t>
            </a:r>
            <a:r>
              <a:rPr lang="es-ES" dirty="0" smtClean="0"/>
              <a:t>paciente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3.3.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396000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</a:t>
                      </a:r>
                      <a:r>
                        <a:rPr lang="es-E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EL</a:t>
                      </a:r>
                      <a:r>
                        <a:rPr lang="es-E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VIH Y EL SIDA</a:t>
                      </a:r>
                      <a:endParaRPr lang="es-E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</a:t>
                      </a:r>
                      <a:r>
                        <a:rPr lang="es-ES" sz="1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1.3. HISTORIA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1.4. SINTOMAS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2.1. PROBLEMAS PSICOLOGICOS GENERALES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AYUDA QUE SE PUEDE DAR DESDE LA OF O LA FH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3.1. A TRAVÉS DE LA COMUNICACIÓN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3.3. APOYO SOCIAL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 numCol="2">
            <a:noAutofit/>
          </a:bodyPr>
          <a:lstStyle/>
          <a:p>
            <a:pPr fontAlgn="ctr">
              <a:lnSpc>
                <a:spcPct val="120000"/>
              </a:lnSpc>
              <a:spcBef>
                <a:spcPts val="600"/>
              </a:spcBef>
            </a:pPr>
            <a:r>
              <a:rPr lang="es-ES" sz="1400" dirty="0" smtClean="0"/>
              <a:t>1.1. ¿QUÉ ES EL VIH?</a:t>
            </a:r>
          </a:p>
          <a:p>
            <a:pPr fontAlgn="ctr">
              <a:lnSpc>
                <a:spcPct val="120000"/>
              </a:lnSpc>
              <a:spcBef>
                <a:spcPts val="600"/>
              </a:spcBef>
            </a:pPr>
            <a:r>
              <a:rPr lang="es-ES" sz="1400" dirty="0" smtClean="0"/>
              <a:t>1.2. ¿QUÉ ES EL SIDA?</a:t>
            </a:r>
          </a:p>
          <a:p>
            <a:pPr fontAlgn="ctr">
              <a:lnSpc>
                <a:spcPct val="120000"/>
              </a:lnSpc>
              <a:spcBef>
                <a:spcPts val="600"/>
              </a:spcBef>
            </a:pPr>
            <a:r>
              <a:rPr lang="es-ES" sz="1400" dirty="0" smtClean="0"/>
              <a:t>1.3. HISTORIA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ES" sz="1400" dirty="0" smtClean="0"/>
              <a:t>1.4. SINTOMAS</a:t>
            </a:r>
          </a:p>
        </p:txBody>
      </p:sp>
      <p:sp>
        <p:nvSpPr>
          <p:cNvPr id="9" name="8 Hexágono"/>
          <p:cNvSpPr>
            <a:spLocks/>
          </p:cNvSpPr>
          <p:nvPr/>
        </p:nvSpPr>
        <p:spPr>
          <a:xfrm rot="21145955">
            <a:off x="4986891" y="746250"/>
            <a:ext cx="3697321" cy="3278518"/>
          </a:xfrm>
          <a:prstGeom prst="hexagon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6630" name="Picture 6" descr="De qué sirven los retrovirus que están en genoma human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548680"/>
            <a:ext cx="3600400" cy="3600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"/>
          <p:cNvSpPr/>
          <p:nvPr/>
        </p:nvSpPr>
        <p:spPr>
          <a:xfrm>
            <a:off x="3613544" y="4869160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12416" y="4005064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91284" y="4293016"/>
            <a:ext cx="8640000" cy="720000"/>
          </a:xfrm>
          <a:prstGeom prst="roundRect">
            <a:avLst>
              <a:gd name="adj" fmla="val 39413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3835156" y="2420888"/>
            <a:ext cx="0" cy="33121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7381428" y="2780928"/>
            <a:ext cx="0" cy="22322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3429000"/>
            <a:ext cx="960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733548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392412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5165308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7824172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512416" y="3573016"/>
            <a:ext cx="0" cy="14401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954680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841128" y="2636912"/>
            <a:ext cx="0" cy="23762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613544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6272888" y="4293096"/>
            <a:ext cx="0" cy="1439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251520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323528" y="5373216"/>
          <a:ext cx="1260000" cy="742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52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668344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259632" y="2132856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3131840" y="5373216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3419872" y="213285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860032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724128" y="537321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72200" y="2132856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7668344" y="5373216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2014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– 90 - 90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10572</TotalTime>
  <Words>517</Words>
  <Application>Microsoft Office PowerPoint</Application>
  <PresentationFormat>Presentación en pantalla (4:3)</PresentationFormat>
  <Paragraphs>165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Medical Design 16x9</vt:lpstr>
      <vt:lpstr>EL VIH,  EL SIDA Y LOS PROBLEMAS PSICOLÓGICOS</vt:lpstr>
      <vt:lpstr>INDICE</vt:lpstr>
      <vt:lpstr>1. EL VIH  Y EL SIDA</vt:lpstr>
      <vt:lpstr>1.1. ¿QUÉ ES EL VIH?</vt:lpstr>
      <vt:lpstr>1.2. ¿QUÉ ES EL SIDA?</vt:lpstr>
      <vt:lpstr>1.3. HISTORIA</vt:lpstr>
      <vt:lpstr>1.4. SÍNTOMAS  I</vt:lpstr>
      <vt:lpstr>1.4. SÍNTOMAS  II</vt:lpstr>
      <vt:lpstr>1.4. SÍNTOMAS  III</vt:lpstr>
      <vt:lpstr>2. PROBLEMAS PSICOLOGICOS</vt:lpstr>
      <vt:lpstr>2.1. PROBLEMAS PSICOLOGICOS GENERALES</vt:lpstr>
      <vt:lpstr>3. AYUDA QUE SE PUEDE DAR DESDE LA OF O LA FH</vt:lpstr>
      <vt:lpstr>3.1. A TRAVÉS DE LA COMUNICACIÓN</vt:lpstr>
      <vt:lpstr>3.2. CONSEJOS SOBRE HÁBITOS</vt:lpstr>
      <vt:lpstr>3.3.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47</cp:revision>
  <dcterms:created xsi:type="dcterms:W3CDTF">2020-04-25T18:03:57Z</dcterms:created>
  <dcterms:modified xsi:type="dcterms:W3CDTF">2022-03-02T18:07:39Z</dcterms:modified>
</cp:coreProperties>
</file>