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B908C3-77C8-4E6D-9F81-56FD00FAB2CB}">
          <p14:sldIdLst>
            <p14:sldId id="260"/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ección sin título" id="{89BA3C12-9AB5-4CA8-809C-CDC4910B7736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632029-4855-49A8-9D15-1DCC6C0AF06F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0100EA1-30A2-48AB-9832-D26F8627CD2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DERMATITIS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4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8136"/>
          </a:xfrm>
        </p:spPr>
        <p:txBody>
          <a:bodyPr/>
          <a:lstStyle/>
          <a:p>
            <a:r>
              <a:rPr lang="es-ES" dirty="0" smtClean="0"/>
              <a:t>Se manifiesta con la aparición de manchas rojizas cubiertas por escamas grasosas amarillentas, que afectan a áreas donde hay mayor concentración de glándulas sebáceas. </a:t>
            </a:r>
          </a:p>
          <a:p>
            <a:r>
              <a:rPr lang="es-ES" dirty="0" smtClean="0"/>
              <a:t>Aunque este tipo de dermatitis puede aparecer a cualquier edad es más común en bebes de dos semanas a tres meses de vida.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5090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PSORIASIS DEL PAÑAL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26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865515"/>
          </a:xfrm>
        </p:spPr>
        <p:txBody>
          <a:bodyPr/>
          <a:lstStyle/>
          <a:p>
            <a:r>
              <a:rPr lang="es-ES" dirty="0" smtClean="0"/>
              <a:t>Es una enfermedad inflamatoria crónica de la piel, no contagiosa, que produce lesiones escamosas, engrosadas e inflamadas, con una amplia variabilidad clínica evolutiva. </a:t>
            </a:r>
          </a:p>
          <a:p>
            <a:r>
              <a:rPr lang="es-ES" dirty="0" smtClean="0"/>
              <a:t>Se parece a la dermatitis seborreica con </a:t>
            </a:r>
            <a:r>
              <a:rPr lang="es-ES" smtClean="0"/>
              <a:t>aspecto eritematoso  y </a:t>
            </a:r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pag</a:t>
            </a:r>
            <a:r>
              <a:rPr lang="es-ES" dirty="0" smtClean="0"/>
              <a:t> 176)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02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ERITEMA DEL PAÑAL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4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>
            <a:normAutofit/>
          </a:bodyPr>
          <a:lstStyle/>
          <a:p>
            <a:r>
              <a:rPr lang="es-ES" dirty="0" smtClean="0"/>
              <a:t>Los pañales evitan que las heces se encapen, manteniéndolas cerca de la piel creando un “microclima” patógeno que provoca dermatitis en la zona del pañal.</a:t>
            </a:r>
          </a:p>
          <a:p>
            <a:r>
              <a:rPr lang="es-ES" dirty="0" smtClean="0"/>
              <a:t>La dermatitis del pañal es una erupción que afecta a aquellas partes del cuerpo que permanecen cubiertas por el pañal día y noche.</a:t>
            </a:r>
          </a:p>
          <a:p>
            <a:r>
              <a:rPr lang="es-ES" dirty="0" smtClean="0"/>
              <a:t>El eritema afecta fundamentalmente a las porción inferior del </a:t>
            </a:r>
            <a:r>
              <a:rPr lang="es-ES" b="1" dirty="0" smtClean="0"/>
              <a:t>abdomen, genitales , nalgas y porción superior de los muslos</a:t>
            </a:r>
            <a:r>
              <a:rPr lang="es-ES" dirty="0" smtClean="0"/>
              <a:t>, ya que están expuestos a sustancias irritantes.</a:t>
            </a:r>
          </a:p>
          <a:p>
            <a:r>
              <a:rPr lang="es-ES" dirty="0" smtClean="0"/>
              <a:t>La causa fundamental es el exceso de humedad y la fricción de esta zona, que llevan a las </a:t>
            </a:r>
            <a:r>
              <a:rPr lang="es-ES" b="1" dirty="0" smtClean="0"/>
              <a:t>maceración</a:t>
            </a:r>
            <a:r>
              <a:rPr lang="es-ES" dirty="0" smtClean="0"/>
              <a:t>(se produce por el contacto prolongado de la orina y las heces con la piel</a:t>
            </a:r>
            <a:r>
              <a:rPr lang="es-ES" dirty="0" smtClean="0"/>
              <a:t>).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999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MANIFESTACIÓN DE LOS ERITEMAS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alteraciones de las barrera cutánea se manifiesta por la aparición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 rojas </a:t>
            </a:r>
            <a:r>
              <a:rPr lang="es-ES" dirty="0" smtClean="0"/>
              <a:t>en la zona de contacto con el pañal.</a:t>
            </a:r>
          </a:p>
          <a:p>
            <a:r>
              <a:rPr lang="es-ES" dirty="0" smtClean="0"/>
              <a:t>Puede influir en estas lesiones,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alimentación del bebé.</a:t>
            </a:r>
          </a:p>
          <a:p>
            <a:r>
              <a:rPr lang="es-ES" dirty="0" smtClean="0"/>
              <a:t>Suelen aparecer cuando hay</a:t>
            </a:r>
            <a:r>
              <a:rPr lang="es-ES" b="1" dirty="0" smtClean="0"/>
              <a:t>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diarreas</a:t>
            </a:r>
            <a:r>
              <a:rPr lang="es-ES" b="1" dirty="0" smtClean="0"/>
              <a:t> </a:t>
            </a:r>
            <a:r>
              <a:rPr lang="es-ES" dirty="0" smtClean="0"/>
              <a:t>con heces liquidas o durante la dentición ,período en el cual las heces son menos homogéneas y contienen moco.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0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PREVENTIVAS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la piel lo más seca posible.</a:t>
            </a:r>
          </a:p>
          <a:p>
            <a:r>
              <a:rPr lang="es-ES" dirty="0" smtClean="0"/>
              <a:t>Cambio de pañal frecuentemente(De 5 a 6 veces al día).</a:t>
            </a:r>
          </a:p>
          <a:p>
            <a:r>
              <a:rPr lang="es-ES" dirty="0" smtClean="0"/>
              <a:t>Cada vez que cambie el pañal realizar un lavado con agua tibia o con jabón </a:t>
            </a:r>
            <a:r>
              <a:rPr lang="es-ES" smtClean="0"/>
              <a:t>de pH neutro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6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OTRAS DERMATITIS NO PROVOCADAS POR EL PAÑAL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2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es-ES" dirty="0" smtClean="0"/>
              <a:t>Si aparece una dermatitis profusa o muy persistente en la zona del pañal, aunque las medidas de higiene y los cuidados dermocosméticos siguen siendo válidos, se debe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 al pediatra</a:t>
            </a:r>
            <a:r>
              <a:rPr lang="es-ES" dirty="0" smtClean="0"/>
              <a:t>, pues puede requerir un tratamiento especifico. </a:t>
            </a:r>
          </a:p>
        </p:txBody>
      </p:sp>
    </p:spTree>
    <p:extLst>
      <p:ext uri="{BB962C8B-B14F-4D97-AF65-F5344CB8AC3E}">
        <p14:creationId xmlns:p14="http://schemas.microsoft.com/office/powerpoint/2010/main" val="260331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INTERTRIGOS O DERMATITIS DE LOS PLIEGUES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inflamación de las capas superiores de la piel causada por humedad, bacterias u hongos en sus pliegues. </a:t>
            </a:r>
          </a:p>
          <a:p>
            <a:r>
              <a:rPr lang="es-ES" dirty="0" smtClean="0"/>
              <a:t>Como tratamiento, es necesario un tratamiento con un fármaco </a:t>
            </a:r>
            <a:r>
              <a:rPr lang="es-ES" dirty="0" err="1" smtClean="0"/>
              <a:t>antifúngico</a:t>
            </a:r>
            <a:r>
              <a:rPr lang="es-ES" dirty="0" smtClean="0"/>
              <a:t> recetado por el pediatra</a:t>
            </a:r>
          </a:p>
        </p:txBody>
      </p:sp>
    </p:spTree>
    <p:extLst>
      <p:ext uri="{BB962C8B-B14F-4D97-AF65-F5344CB8AC3E}">
        <p14:creationId xmlns:p14="http://schemas.microsoft.com/office/powerpoint/2010/main" val="227562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DERMATITIS SEBORREICA INFANTIL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143684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81</TotalTime>
  <Words>411</Words>
  <Application>Microsoft Office PowerPoint</Application>
  <PresentationFormat>Presentación en pantalla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Paja</vt:lpstr>
      <vt:lpstr>DERMATITIS</vt:lpstr>
      <vt:lpstr>ERITEMA DEL PAÑAL</vt:lpstr>
      <vt:lpstr>Presentación de PowerPoint</vt:lpstr>
      <vt:lpstr>MANIFESTACIÓN DE LOS ERITEMAS</vt:lpstr>
      <vt:lpstr>MEDIDAS PREVENTIVAS</vt:lpstr>
      <vt:lpstr>OTRAS DERMATITIS NO PROVOCADAS POR EL PAÑAL</vt:lpstr>
      <vt:lpstr>Presentación de PowerPoint</vt:lpstr>
      <vt:lpstr>INTERTRIGOS O DERMATITIS DE LOS PLIEGUES</vt:lpstr>
      <vt:lpstr>DERMATITIS SEBORREICA INFANTIL</vt:lpstr>
      <vt:lpstr>Presentación de PowerPoint</vt:lpstr>
      <vt:lpstr>PSORIASIS DEL PAÑAL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ERITEMA DEL PAÑAL</dc:title>
  <dc:creator>Administrador</dc:creator>
  <cp:lastModifiedBy>Administrador</cp:lastModifiedBy>
  <cp:revision>8</cp:revision>
  <dcterms:created xsi:type="dcterms:W3CDTF">2020-01-13T19:18:14Z</dcterms:created>
  <dcterms:modified xsi:type="dcterms:W3CDTF">2020-01-22T07:59:08Z</dcterms:modified>
</cp:coreProperties>
</file>