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D0CD-69CB-4AD5-84E9-7DE7214C25B6}" type="datetimeFigureOut">
              <a:rPr lang="es-ES" smtClean="0"/>
              <a:t>02/10/2019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410F-50A3-4C4C-8484-8DC80E5A4D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45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D0CD-69CB-4AD5-84E9-7DE7214C25B6}" type="datetimeFigureOut">
              <a:rPr lang="es-ES" smtClean="0"/>
              <a:t>02/10/2019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410F-50A3-4C4C-8484-8DC80E5A4D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32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D0CD-69CB-4AD5-84E9-7DE7214C25B6}" type="datetimeFigureOut">
              <a:rPr lang="es-ES" smtClean="0"/>
              <a:t>02/10/2019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410F-50A3-4C4C-8484-8DC80E5A4D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0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D0CD-69CB-4AD5-84E9-7DE7214C25B6}" type="datetimeFigureOut">
              <a:rPr lang="es-ES" smtClean="0"/>
              <a:t>02/10/2019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410F-50A3-4C4C-8484-8DC80E5A4D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9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D0CD-69CB-4AD5-84E9-7DE7214C25B6}" type="datetimeFigureOut">
              <a:rPr lang="es-ES" smtClean="0"/>
              <a:t>02/10/2019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410F-50A3-4C4C-8484-8DC80E5A4D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45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D0CD-69CB-4AD5-84E9-7DE7214C25B6}" type="datetimeFigureOut">
              <a:rPr lang="es-ES" smtClean="0"/>
              <a:t>02/10/2019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410F-50A3-4C4C-8484-8DC80E5A4D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82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D0CD-69CB-4AD5-84E9-7DE7214C25B6}" type="datetimeFigureOut">
              <a:rPr lang="es-ES" smtClean="0"/>
              <a:t>02/10/2019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410F-50A3-4C4C-8484-8DC80E5A4D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79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D0CD-69CB-4AD5-84E9-7DE7214C25B6}" type="datetimeFigureOut">
              <a:rPr lang="es-ES" smtClean="0"/>
              <a:t>02/10/2019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410F-50A3-4C4C-8484-8DC80E5A4D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0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D0CD-69CB-4AD5-84E9-7DE7214C25B6}" type="datetimeFigureOut">
              <a:rPr lang="es-ES" smtClean="0"/>
              <a:t>02/10/2019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410F-50A3-4C4C-8484-8DC80E5A4D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15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D0CD-69CB-4AD5-84E9-7DE7214C25B6}" type="datetimeFigureOut">
              <a:rPr lang="es-ES" smtClean="0"/>
              <a:t>02/10/2019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410F-50A3-4C4C-8484-8DC80E5A4D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56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D0CD-69CB-4AD5-84E9-7DE7214C25B6}" type="datetimeFigureOut">
              <a:rPr lang="es-ES" smtClean="0"/>
              <a:t>02/10/2019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410F-50A3-4C4C-8484-8DC80E5A4D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116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6D0CD-69CB-4AD5-84E9-7DE7214C25B6}" type="datetimeFigureOut">
              <a:rPr lang="es-ES" smtClean="0"/>
              <a:t>02/10/2019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5410F-50A3-4C4C-8484-8DC80E5A4D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58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PRODUCTOS DE ORTOPEDIA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Irene Parra </a:t>
            </a:r>
          </a:p>
          <a:p>
            <a:r>
              <a:rPr lang="es-ES" dirty="0" smtClean="0"/>
              <a:t>Leticia </a:t>
            </a:r>
            <a:r>
              <a:rPr lang="es-ES" dirty="0" err="1" smtClean="0"/>
              <a:t>Pajuelo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596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Órtesis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Son productos sanitarios de uso externo no implantados y adaptadas individualmente. Tienen la finalidad de modificar las condiciones estructurales o funcionales del sistema neuromuscular o del esqueleto.</a:t>
            </a:r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9118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Órtesis</a:t>
            </a:r>
            <a:r>
              <a:rPr lang="es-ES" dirty="0" smtClean="0"/>
              <a:t> De Tronco  (1)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Fajas </a:t>
            </a:r>
            <a:r>
              <a:rPr lang="es-ES" dirty="0" err="1" smtClean="0"/>
              <a:t>Elasticas</a:t>
            </a:r>
            <a:endParaRPr lang="es-E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err="1" smtClean="0"/>
              <a:t>Espaldilleras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2359726" cy="1573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49989"/>
            <a:ext cx="1351037" cy="135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73016"/>
            <a:ext cx="1639068" cy="163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13 CuadroTexto"/>
          <p:cNvSpPr txBox="1"/>
          <p:nvPr/>
        </p:nvSpPr>
        <p:spPr>
          <a:xfrm>
            <a:off x="1043608" y="3850304"/>
            <a:ext cx="1207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Faja lumbar</a:t>
            </a:r>
            <a:endParaRPr lang="es-ES" sz="16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987824" y="521208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Faja abdominal</a:t>
            </a:r>
            <a:endParaRPr lang="es-ES" sz="16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899593" y="6201026"/>
            <a:ext cx="1351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Faja sacrolumbar</a:t>
            </a:r>
            <a:endParaRPr lang="es-ES" sz="1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835891"/>
            <a:ext cx="22479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96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Órtesis</a:t>
            </a:r>
            <a:r>
              <a:rPr lang="es-ES" dirty="0" smtClean="0"/>
              <a:t> De Tronco  (2)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Inmovilizadores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Corsés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20288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2924944"/>
            <a:ext cx="17430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08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Óretesis</a:t>
            </a:r>
            <a:r>
              <a:rPr lang="es-ES" dirty="0" smtClean="0"/>
              <a:t> cervicales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2561629" cy="292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err="1" smtClean="0"/>
              <a:t>Collarin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925496"/>
            <a:ext cx="21431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13 CuadroTexto"/>
          <p:cNvSpPr txBox="1"/>
          <p:nvPr/>
        </p:nvSpPr>
        <p:spPr>
          <a:xfrm>
            <a:off x="6516216" y="505909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Collarín blando</a:t>
            </a:r>
            <a:endParaRPr lang="es-E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15971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4139952" y="505909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Collarín duro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346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Órtesis</a:t>
            </a:r>
            <a:r>
              <a:rPr lang="es-ES" dirty="0" smtClean="0"/>
              <a:t> de miembros superiores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132856"/>
            <a:ext cx="2455713" cy="369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86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Órtesis</a:t>
            </a:r>
            <a:r>
              <a:rPr lang="es-ES" dirty="0" smtClean="0"/>
              <a:t> de miembros inferiores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7429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47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75</Words>
  <Application>Microsoft Office PowerPoint</Application>
  <PresentationFormat>Presentación en pantalla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PRODUCTOS DE ORTOPEDIA</vt:lpstr>
      <vt:lpstr>Órtesis</vt:lpstr>
      <vt:lpstr>Órtesis De Tronco  (1)</vt:lpstr>
      <vt:lpstr>Órtesis De Tronco  (2)</vt:lpstr>
      <vt:lpstr>Óretesis cervicales</vt:lpstr>
      <vt:lpstr>Órtesis de miembros superiores</vt:lpstr>
      <vt:lpstr>Órtesis de miembros inferiores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PRODUCTOS DE ORTOPEDIA</dc:title>
  <dc:creator>Administrador</dc:creator>
  <cp:lastModifiedBy>Administrador</cp:lastModifiedBy>
  <cp:revision>4</cp:revision>
  <dcterms:created xsi:type="dcterms:W3CDTF">2019-10-02T08:17:43Z</dcterms:created>
  <dcterms:modified xsi:type="dcterms:W3CDTF">2019-10-02T08:54:30Z</dcterms:modified>
</cp:coreProperties>
</file>