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358" y="3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AB35-CA7C-4567-B40E-E881F55C48C1}" type="datetimeFigureOut">
              <a:rPr lang="es-ES" smtClean="0"/>
              <a:pPr/>
              <a:t>12/05/2020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6A91-7423-478A-A6CC-E93FFEC6DB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18000" y="0"/>
            <a:ext cx="6876000" cy="9140244"/>
            <a:chOff x="-18000" y="0"/>
            <a:chExt cx="6876000" cy="9140244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685136"/>
              <a:ext cx="6847200" cy="3455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387"/>
            <a:stretch>
              <a:fillRect/>
            </a:stretch>
          </p:blipFill>
          <p:spPr bwMode="auto">
            <a:xfrm>
              <a:off x="0" y="2699792"/>
              <a:ext cx="6858000" cy="377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8000" y="0"/>
              <a:ext cx="6876000" cy="345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6 CuadroTexto"/>
          <p:cNvSpPr txBox="1"/>
          <p:nvPr/>
        </p:nvSpPr>
        <p:spPr>
          <a:xfrm>
            <a:off x="3573016" y="4499992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b="1" dirty="0" smtClean="0"/>
              <a:t>Riñón izquierdo</a:t>
            </a:r>
          </a:p>
          <a:p>
            <a:pPr algn="r"/>
            <a:r>
              <a:rPr lang="es-ES" sz="1200" b="1" dirty="0" smtClean="0"/>
              <a:t>Riñón derecho</a:t>
            </a:r>
          </a:p>
          <a:p>
            <a:pPr algn="r"/>
            <a:r>
              <a:rPr lang="es-ES" sz="1200" b="1" dirty="0" smtClean="0"/>
              <a:t>Uréter</a:t>
            </a:r>
            <a:endParaRPr lang="es-ES" sz="1200" b="1" dirty="0" smtClean="0"/>
          </a:p>
          <a:p>
            <a:pPr algn="r"/>
            <a:r>
              <a:rPr lang="es-ES" sz="1200" b="1" dirty="0" smtClean="0"/>
              <a:t>Vejiga urinaria</a:t>
            </a:r>
            <a:endParaRPr lang="es-ES" sz="1200" b="1" dirty="0" smtClean="0"/>
          </a:p>
          <a:p>
            <a:pPr algn="r"/>
            <a:r>
              <a:rPr lang="es-ES" sz="1200" b="1" dirty="0" smtClean="0"/>
              <a:t>Uretra</a:t>
            </a:r>
          </a:p>
          <a:p>
            <a:pPr algn="r"/>
            <a:r>
              <a:rPr lang="es-ES" sz="1200" b="1" dirty="0" smtClean="0"/>
              <a:t>Arteria</a:t>
            </a:r>
            <a:r>
              <a:rPr lang="es-ES" sz="1200" b="1" dirty="0" smtClean="0"/>
              <a:t> </a:t>
            </a:r>
            <a:r>
              <a:rPr lang="es-ES" sz="1200" b="1" dirty="0" smtClean="0"/>
              <a:t>renal</a:t>
            </a:r>
            <a:endParaRPr lang="es-ES" sz="1200" b="1" dirty="0"/>
          </a:p>
          <a:p>
            <a:pPr algn="r"/>
            <a:r>
              <a:rPr lang="es-ES" sz="1200" b="1" dirty="0" smtClean="0"/>
              <a:t>Vena</a:t>
            </a:r>
            <a:r>
              <a:rPr lang="es-ES" sz="1200" b="1" dirty="0" smtClean="0"/>
              <a:t> renal</a:t>
            </a:r>
          </a:p>
          <a:p>
            <a:pPr algn="r"/>
            <a:r>
              <a:rPr lang="es-ES" sz="1200" b="1" dirty="0" smtClean="0"/>
              <a:t>Arteria </a:t>
            </a:r>
            <a:r>
              <a:rPr lang="es-ES" sz="1200" b="1" dirty="0" smtClean="0"/>
              <a:t>aorta</a:t>
            </a:r>
            <a:endParaRPr lang="es-ES" sz="1200" b="1" dirty="0" smtClean="0"/>
          </a:p>
          <a:p>
            <a:pPr algn="r"/>
            <a:r>
              <a:rPr lang="es-ES" sz="1200" b="1" dirty="0" smtClean="0"/>
              <a:t>Vena cava inferior</a:t>
            </a:r>
            <a:endParaRPr lang="es-ES" sz="1200" b="1" dirty="0"/>
          </a:p>
          <a:p>
            <a:pPr algn="r"/>
            <a:r>
              <a:rPr lang="es-ES" sz="1200" b="1" dirty="0" smtClean="0"/>
              <a:t>V</a:t>
            </a:r>
            <a:r>
              <a:rPr lang="es-ES" sz="1200" b="1" dirty="0" smtClean="0"/>
              <a:t>ertebra lumbar</a:t>
            </a:r>
            <a:endParaRPr lang="es-ES" sz="1200" b="1" dirty="0" smtClean="0"/>
          </a:p>
          <a:p>
            <a:pPr algn="r"/>
            <a:r>
              <a:rPr lang="es-ES" sz="1200" b="1" dirty="0" smtClean="0"/>
              <a:t>Cápsula </a:t>
            </a:r>
            <a:r>
              <a:rPr lang="es-ES" sz="1200" b="1" dirty="0" smtClean="0"/>
              <a:t>suprarrenal</a:t>
            </a:r>
            <a:endParaRPr lang="es-ES" sz="1200" b="1" dirty="0" smtClean="0"/>
          </a:p>
          <a:p>
            <a:pPr algn="r"/>
            <a:r>
              <a:rPr lang="es-ES" sz="1200" b="1" dirty="0" smtClean="0"/>
              <a:t>Cápsula </a:t>
            </a:r>
            <a:r>
              <a:rPr lang="es-ES" sz="1200" b="1" dirty="0" smtClean="0"/>
              <a:t>renal</a:t>
            </a:r>
          </a:p>
          <a:p>
            <a:pPr algn="r"/>
            <a:r>
              <a:rPr lang="es-ES" sz="1200" b="1" dirty="0" smtClean="0"/>
              <a:t>Cápsula adiposa</a:t>
            </a:r>
            <a:endParaRPr lang="es-ES" sz="1200" b="1" dirty="0" smtClean="0"/>
          </a:p>
          <a:p>
            <a:pPr algn="r"/>
            <a:r>
              <a:rPr lang="es-ES" sz="1200" b="1" dirty="0" err="1" smtClean="0"/>
              <a:t>Fascia</a:t>
            </a:r>
            <a:r>
              <a:rPr lang="es-ES" sz="1200" b="1" dirty="0" smtClean="0"/>
              <a:t> renal</a:t>
            </a:r>
            <a:endParaRPr lang="es-ES" sz="1200" b="1" dirty="0" smtClean="0"/>
          </a:p>
          <a:p>
            <a:pPr algn="r"/>
            <a:r>
              <a:rPr lang="es-ES" sz="1200" b="1" dirty="0" smtClean="0"/>
              <a:t>Peritoneo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Irene Parra Segovia</dc:creator>
  <cp:lastModifiedBy>Irene Parra Segovia</cp:lastModifiedBy>
  <cp:revision>8</cp:revision>
  <dcterms:created xsi:type="dcterms:W3CDTF">2020-05-04T08:20:23Z</dcterms:created>
  <dcterms:modified xsi:type="dcterms:W3CDTF">2020-05-12T06:54:45Z</dcterms:modified>
</cp:coreProperties>
</file>