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C69B823-7578-4C0F-98AE-10D282632817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8577727-7C23-48BF-92F2-34FFE03AB85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EMFERMEDAD DE CROHN Y COLITIS ULCEROSA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008112"/>
          </a:xfrm>
        </p:spPr>
        <p:txBody>
          <a:bodyPr>
            <a:normAutofit fontScale="62500" lnSpcReduction="20000"/>
          </a:bodyPr>
          <a:lstStyle/>
          <a:p>
            <a:r>
              <a:rPr lang="es-ES" sz="3400" dirty="0"/>
              <a:t>Irene Parra </a:t>
            </a:r>
          </a:p>
          <a:p>
            <a:r>
              <a:rPr lang="es-ES" sz="3400" dirty="0"/>
              <a:t>Leticia </a:t>
            </a:r>
            <a:r>
              <a:rPr lang="es-ES" sz="3400" dirty="0" err="1"/>
              <a:t>Pajuelo</a:t>
            </a:r>
            <a:endParaRPr lang="es-ES" sz="3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052737"/>
            <a:ext cx="7272808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Las dos enfermedades que resaltan son: la colitis ulcerosa crónica y la enfermedad de Crohn.</a:t>
            </a:r>
          </a:p>
          <a:p>
            <a:pPr marL="0" indent="0">
              <a:buNone/>
            </a:pPr>
            <a:r>
              <a:rPr lang="es-ES" dirty="0" smtClean="0"/>
              <a:t>Son enfermedades crónicas y se manifiestan por brotes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ENFERMEDAD DE CROHN</a:t>
            </a:r>
          </a:p>
          <a:p>
            <a:pPr marL="0" indent="0">
              <a:buNone/>
            </a:pPr>
            <a:r>
              <a:rPr lang="es-ES" dirty="0" smtClean="0"/>
              <a:t>Es una inflamación que puede afectar a cualquier parte del tubo digestivo, por ello hace que sea de difícil diagnóstico y de sintomatología muy variada. Los síntomas más frecuentes son: dolor, diarrea, a veces estreñimiento, falta de apetito, fiebre, pérdida de peso, como también síntomas fuera del intestino como dolor de las articulaciones,  placas rojas en la piel  o piedras en  el riñón o en la vesícula.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COLITIS ULCEROSA</a:t>
            </a:r>
          </a:p>
          <a:p>
            <a:pPr marL="0" indent="0">
              <a:buNone/>
            </a:pPr>
            <a:r>
              <a:rPr lang="es-ES" dirty="0" smtClean="0"/>
              <a:t>Afecta a la mucosa del intestino grueso(al colon)</a:t>
            </a:r>
          </a:p>
          <a:p>
            <a:pPr marL="0" indent="0">
              <a:buNone/>
            </a:pPr>
            <a:r>
              <a:rPr lang="es-ES" dirty="0" smtClean="0"/>
              <a:t>La inflamación es continua y uniforme.</a:t>
            </a:r>
          </a:p>
          <a:p>
            <a:pPr marL="0" indent="0">
              <a:buNone/>
            </a:pPr>
            <a:r>
              <a:rPr lang="es-ES" dirty="0" smtClean="0"/>
              <a:t>Principales síntomas: Diarreas , Sangrado Recta y a menudo fiebre.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6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Recomendaciones dietéticas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Cuando aparezcan diarreas, la dieta ha de ser baja en fibra, lactosa y grasa. </a:t>
            </a:r>
          </a:p>
          <a:p>
            <a:r>
              <a:rPr lang="es-ES" dirty="0" smtClean="0"/>
              <a:t>Las comidas suaves y blandas causan menos molestias que las condimentadas (verduras, frutas, legumbres, etc. ) </a:t>
            </a:r>
          </a:p>
          <a:p>
            <a:r>
              <a:rPr lang="es-ES" dirty="0" smtClean="0"/>
              <a:t>Emplear técnicas culinarias deben ser cocción al vapor, plancha, </a:t>
            </a:r>
            <a:r>
              <a:rPr lang="es-ES" dirty="0" err="1" smtClean="0"/>
              <a:t>etc</a:t>
            </a:r>
            <a:r>
              <a:rPr lang="es-ES" dirty="0" smtClean="0"/>
              <a:t> y restringir la carne y las proteínas </a:t>
            </a:r>
          </a:p>
          <a:p>
            <a:r>
              <a:rPr lang="es-ES" dirty="0" smtClean="0"/>
              <a:t>El medico valorará la necesidad de suplementos vitamínicos y sales minerales</a:t>
            </a:r>
          </a:p>
          <a:p>
            <a:r>
              <a:rPr lang="es-ES" dirty="0" smtClean="0"/>
              <a:t>El síndrome de colon irritables afecta al 15 o 20% de la población española.  </a:t>
            </a:r>
          </a:p>
          <a:p>
            <a:r>
              <a:rPr lang="es-ES" dirty="0" smtClean="0"/>
              <a:t>La mayoría de persona afectadas por estas dos enfermedades hacen una vida normal.  Y los tratamientos tienen como objetivo controlar brotes y evitar recaídas.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25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35</TotalTime>
  <Words>258</Words>
  <Application>Microsoft Office PowerPoint</Application>
  <PresentationFormat>Presentación en pantalla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Alta costura</vt:lpstr>
      <vt:lpstr>EMFERMEDAD DE CROHN Y COLITIS ULCEROSA</vt:lpstr>
      <vt:lpstr>Presentación de PowerPoint</vt:lpstr>
      <vt:lpstr>Recomendaciones dietéticas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EMFERMEDAD DE CROHN Y COLITIS ULCEROSA</dc:title>
  <dc:creator>Administrador</dc:creator>
  <cp:lastModifiedBy>Administrador</cp:lastModifiedBy>
  <cp:revision>5</cp:revision>
  <dcterms:created xsi:type="dcterms:W3CDTF">2019-12-10T07:21:46Z</dcterms:created>
  <dcterms:modified xsi:type="dcterms:W3CDTF">2019-12-10T07:57:25Z</dcterms:modified>
</cp:coreProperties>
</file>