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2" autoAdjust="0"/>
    <p:restoredTop sz="94604" autoAdjust="0"/>
  </p:normalViewPr>
  <p:slideViewPr>
    <p:cSldViewPr>
      <p:cViewPr>
        <p:scale>
          <a:sx n="60" d="100"/>
          <a:sy n="60" d="100"/>
        </p:scale>
        <p:origin x="-7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BAF7B6-E691-4583-B552-04CC53FF7245}" type="datetimeFigureOut">
              <a:rPr lang="es-ES" smtClean="0"/>
              <a:pPr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TEMA 5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: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</a:b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Material de sutura, vendas y tipos de vendajes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Irene Parra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4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DE SUTURA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MATERIAL DE SUTURA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Hilos</a:t>
            </a:r>
          </a:p>
          <a:p>
            <a:r>
              <a:rPr lang="es-ES" dirty="0" smtClean="0"/>
              <a:t>Agujas</a:t>
            </a:r>
          </a:p>
          <a:p>
            <a:r>
              <a:rPr lang="es-ES" dirty="0" err="1" smtClean="0"/>
              <a:t>Portaagujas</a:t>
            </a:r>
            <a:endParaRPr lang="es-ES" dirty="0" smtClean="0"/>
          </a:p>
          <a:p>
            <a:r>
              <a:rPr lang="es-ES" dirty="0" err="1" smtClean="0"/>
              <a:t>Ágrafes</a:t>
            </a:r>
            <a:endParaRPr lang="es-ES" dirty="0" smtClean="0"/>
          </a:p>
          <a:p>
            <a:r>
              <a:rPr lang="es-ES" dirty="0" smtClean="0"/>
              <a:t>Suturas cutáneas</a:t>
            </a:r>
            <a:r>
              <a:rPr lang="es-ES" baseline="0" dirty="0" smtClean="0"/>
              <a:t> </a:t>
            </a:r>
            <a:r>
              <a:rPr lang="es-ES" dirty="0" smtClean="0"/>
              <a:t>o puntos de aproximación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VENDAS Y TIPOS DE VENDAJES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r>
              <a:rPr lang="es-ES" baseline="0" dirty="0" smtClean="0"/>
              <a:t> DE LOS </a:t>
            </a:r>
            <a:r>
              <a:rPr lang="es-ES" dirty="0" smtClean="0"/>
              <a:t>VENDAJES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Limitar</a:t>
            </a:r>
            <a:r>
              <a:rPr lang="es-ES" baseline="0" dirty="0" smtClean="0"/>
              <a:t> la movilidad</a:t>
            </a:r>
          </a:p>
          <a:p>
            <a:r>
              <a:rPr lang="es-ES" baseline="0" dirty="0" smtClean="0"/>
              <a:t>Fijar apósitos</a:t>
            </a:r>
          </a:p>
          <a:p>
            <a:r>
              <a:rPr lang="es-ES" baseline="0" dirty="0" smtClean="0"/>
              <a:t>Mantener las férulas en posición</a:t>
            </a:r>
          </a:p>
          <a:p>
            <a:r>
              <a:rPr lang="es-ES" baseline="0" dirty="0" smtClean="0"/>
              <a:t>Activar el retorno venoso</a:t>
            </a:r>
          </a:p>
          <a:p>
            <a:r>
              <a:rPr lang="es-ES" dirty="0" smtClean="0"/>
              <a:t>Promover la absorción de líquidos titulares</a:t>
            </a:r>
          </a:p>
          <a:p>
            <a:r>
              <a:rPr lang="es-ES" dirty="0" smtClean="0"/>
              <a:t>Proteger la piel de erosiones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VENDAS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Vendas</a:t>
            </a:r>
            <a:r>
              <a:rPr lang="es-ES" baseline="0" dirty="0" smtClean="0"/>
              <a:t> </a:t>
            </a:r>
            <a:r>
              <a:rPr lang="es-ES" dirty="0" smtClean="0"/>
              <a:t>para fijar apósitos son: </a:t>
            </a:r>
          </a:p>
          <a:p>
            <a:pPr lvl="1"/>
            <a:r>
              <a:rPr lang="es-ES" dirty="0" smtClean="0"/>
              <a:t>Suelen ser de:</a:t>
            </a:r>
          </a:p>
          <a:p>
            <a:pPr lvl="2"/>
            <a:r>
              <a:rPr lang="es-ES" dirty="0" smtClean="0"/>
              <a:t>De algodón</a:t>
            </a:r>
          </a:p>
          <a:p>
            <a:pPr lvl="2"/>
            <a:r>
              <a:rPr lang="es-ES" dirty="0" smtClean="0"/>
              <a:t>Gasa orillada y sin orillar</a:t>
            </a:r>
          </a:p>
          <a:p>
            <a:pPr lvl="2"/>
            <a:r>
              <a:rPr lang="es-ES" dirty="0" smtClean="0"/>
              <a:t>Malla tubular</a:t>
            </a:r>
          </a:p>
          <a:p>
            <a:pPr lvl="2"/>
            <a:r>
              <a:rPr lang="es-ES" dirty="0" err="1" smtClean="0"/>
              <a:t>Cambric</a:t>
            </a:r>
            <a:endParaRPr lang="es-ES" dirty="0" smtClean="0"/>
          </a:p>
          <a:p>
            <a:pPr lvl="2"/>
            <a:r>
              <a:rPr lang="es-ES" dirty="0" smtClean="0"/>
              <a:t>Gasa de malla</a:t>
            </a:r>
          </a:p>
          <a:p>
            <a:pPr lvl="2"/>
            <a:r>
              <a:rPr lang="es-ES" dirty="0" smtClean="0"/>
              <a:t>Tejido sin tejer</a:t>
            </a:r>
          </a:p>
          <a:p>
            <a:r>
              <a:rPr lang="es-ES" dirty="0" smtClean="0"/>
              <a:t>Vendas</a:t>
            </a:r>
            <a:r>
              <a:rPr lang="es-ES" baseline="0" dirty="0" smtClean="0"/>
              <a:t> p</a:t>
            </a:r>
            <a:r>
              <a:rPr lang="es-ES" dirty="0" smtClean="0"/>
              <a:t>ara inmovilizar son: </a:t>
            </a:r>
          </a:p>
          <a:p>
            <a:pPr lvl="1"/>
            <a:r>
              <a:rPr lang="es-ES" dirty="0" smtClean="0"/>
              <a:t>Impiden o limitan los movimientos</a:t>
            </a:r>
          </a:p>
          <a:p>
            <a:pPr marL="54864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Suelen ser de:</a:t>
            </a:r>
            <a:endParaRPr lang="es-ES" sz="2000" dirty="0" smtClean="0"/>
          </a:p>
          <a:p>
            <a:pPr lvl="2"/>
            <a:r>
              <a:rPr lang="es-ES" dirty="0" smtClean="0"/>
              <a:t>Crepé</a:t>
            </a:r>
          </a:p>
          <a:p>
            <a:pPr lvl="2"/>
            <a:r>
              <a:rPr lang="es-ES" dirty="0" smtClean="0"/>
              <a:t>Elásticas</a:t>
            </a:r>
          </a:p>
          <a:p>
            <a:pPr lvl="2"/>
            <a:r>
              <a:rPr lang="es-ES" dirty="0" smtClean="0"/>
              <a:t>Adhesivas</a:t>
            </a:r>
          </a:p>
          <a:p>
            <a:pPr lvl="2"/>
            <a:r>
              <a:rPr lang="es-ES" dirty="0" smtClean="0"/>
              <a:t>De yeso</a:t>
            </a:r>
          </a:p>
          <a:p>
            <a:pPr lvl="2"/>
            <a:r>
              <a:rPr lang="es-ES" dirty="0" smtClean="0"/>
              <a:t>De resina</a:t>
            </a:r>
          </a:p>
          <a:p>
            <a:r>
              <a:rPr lang="es-E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Vendas de protección y acolchado son: </a:t>
            </a:r>
          </a:p>
          <a:p>
            <a:pPr lvl="1"/>
            <a:r>
              <a:rPr lang="es-E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 colocan entre la piel y las vendas de inmovilización</a:t>
            </a:r>
          </a:p>
          <a:p>
            <a:pPr marL="54864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Suelen ser de:</a:t>
            </a:r>
            <a:endParaRPr lang="es-ES" sz="2000" dirty="0" smtClean="0"/>
          </a:p>
          <a:p>
            <a:pPr lvl="2"/>
            <a:r>
              <a:rPr lang="es-E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Algodón</a:t>
            </a:r>
          </a:p>
          <a:p>
            <a:r>
              <a:rPr lang="es-E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Vendas de compresión son: </a:t>
            </a:r>
          </a:p>
          <a:p>
            <a:pPr lvl="1"/>
            <a:r>
              <a:rPr lang="es-ES" dirty="0" smtClean="0"/>
              <a:t>Ejercen presión sin impedir el</a:t>
            </a:r>
            <a:r>
              <a:rPr lang="es-ES" baseline="0" dirty="0" smtClean="0"/>
              <a:t> movimiento</a:t>
            </a:r>
          </a:p>
          <a:p>
            <a:pPr lvl="1"/>
            <a:r>
              <a:rPr lang="es-ES" baseline="0" dirty="0" smtClean="0"/>
              <a:t>Indicadas en edemas</a:t>
            </a:r>
            <a:endParaRPr lang="es-ES" dirty="0" smtClean="0"/>
          </a:p>
          <a:p>
            <a:pPr marL="54864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 en diversas compresiones</a:t>
            </a:r>
            <a:endParaRPr lang="es-ES" sz="2000" dirty="0" smtClean="0"/>
          </a:p>
          <a:p>
            <a:pPr lvl="2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Azul">
      <a:dk1>
        <a:sysClr val="windowText" lastClr="000000"/>
      </a:dk1>
      <a:lt1>
        <a:sysClr val="window" lastClr="FFFFFF"/>
      </a:lt1>
      <a:dk2>
        <a:srgbClr val="1D3641"/>
      </a:dk2>
      <a:lt2>
        <a:srgbClr val="E0EEF5"/>
      </a:lt2>
      <a:accent1>
        <a:srgbClr val="BCDAE9"/>
      </a:accent1>
      <a:accent2>
        <a:srgbClr val="759AA5"/>
      </a:accent2>
      <a:accent3>
        <a:srgbClr val="A3CCE1"/>
      </a:accent3>
      <a:accent4>
        <a:srgbClr val="66AACD"/>
      </a:accent4>
      <a:accent5>
        <a:srgbClr val="809DB3"/>
      </a:accent5>
      <a:accent6>
        <a:srgbClr val="3D7188"/>
      </a:accent6>
      <a:hlink>
        <a:srgbClr val="3885AD"/>
      </a:hlink>
      <a:folHlink>
        <a:srgbClr val="25597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201</TotalTime>
  <Words>149</Words>
  <Application>Microsoft Office PowerPoint</Application>
  <PresentationFormat>Presentación en pantalla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Paja</vt:lpstr>
      <vt:lpstr>TEMA 5 : Material de sutura, vendas y tipos de vendajes</vt:lpstr>
      <vt:lpstr>MATERIAL DE SUTURA</vt:lpstr>
      <vt:lpstr>TIPOS DE MATERIAL DE SUTURA</vt:lpstr>
      <vt:lpstr>VENDAS Y TIPOS DE VENDAJES</vt:lpstr>
      <vt:lpstr>FUNCIONES DE LOS VENDAJES</vt:lpstr>
      <vt:lpstr>TIPOS DE VENDAS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daniel.parra.segovia@gmail.com</cp:lastModifiedBy>
  <cp:revision>12</cp:revision>
  <dcterms:created xsi:type="dcterms:W3CDTF">2020-02-11T19:13:54Z</dcterms:created>
  <dcterms:modified xsi:type="dcterms:W3CDTF">2020-03-27T12:15:11Z</dcterms:modified>
</cp:coreProperties>
</file>