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5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8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42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2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42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3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4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13F2-7DDD-4E37-AF4D-B38372FB24E5}" type="datetimeFigureOut">
              <a:rPr lang="es-ES" smtClean="0"/>
              <a:pPr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D067-E47E-4703-A3CA-7D0A49B50E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s-ES" dirty="0" smtClean="0"/>
              <a:t>Nutrición en el embarazo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1752600"/>
          </a:xfrm>
        </p:spPr>
        <p:txBody>
          <a:bodyPr/>
          <a:lstStyle/>
          <a:p>
            <a:r>
              <a:rPr lang="es-ES" dirty="0" smtClean="0"/>
              <a:t>Irene Parra</a:t>
            </a:r>
          </a:p>
          <a:p>
            <a:r>
              <a:rPr lang="es-ES" dirty="0" smtClean="0"/>
              <a:t>Leticia </a:t>
            </a:r>
            <a:r>
              <a:rPr lang="es-ES" dirty="0" err="1" smtClean="0"/>
              <a:t>Pajuelo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9" y="3501008"/>
            <a:ext cx="513160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6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embarazada debe seguir una dieta variada y saludable. La alimentación de la madre repercutirá directamente en el desarrollo y crecimiento del feto. Durante el embarazo el feto se alimenta a través de la madre, esta no debe de comer por dos sino </a:t>
            </a:r>
            <a:r>
              <a:rPr lang="es-ES" b="1" dirty="0" smtClean="0"/>
              <a:t>comer para dos </a:t>
            </a:r>
            <a:r>
              <a:rPr lang="es-ES" dirty="0" smtClean="0"/>
              <a:t>cubriendo las necesidades suyas y del feto. Una alimentación adecuada es importante para una salud física y psicológica de la mujer asegura un buen  crecimiento y desarrollo.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2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 nutricionales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Durante el embarazo aumentas las necesidades nutritivas de la mujer por la formación de nuevas estructuras ( placenta, sangre, glándulas  mamarias…)y el crecimiento optimo del feto, para ello los nutrientes requeridos son:</a:t>
            </a:r>
          </a:p>
          <a:p>
            <a:pPr lvl="1"/>
            <a:r>
              <a:rPr lang="es-ES" dirty="0" smtClean="0"/>
              <a:t>Calcio: Se recomienda incrementarlo a través de leche y derivados para las estructuras óseas del feto así como para prevenir la falta de calcio en la madre.</a:t>
            </a:r>
          </a:p>
          <a:p>
            <a:pPr lvl="1"/>
            <a:r>
              <a:rPr lang="es-ES" dirty="0" smtClean="0"/>
              <a:t>Ácido fólico: Se aumenta su ingesta tomando cereales, verduras y frutas.. Su déficit puede producir anemia en la madre y malformaciones en el feto.</a:t>
            </a:r>
          </a:p>
          <a:p>
            <a:pPr lvl="1"/>
            <a:r>
              <a:rPr lang="es-ES" dirty="0" smtClean="0"/>
              <a:t>Hierro: Aumentar el aporte de hierro por la dieta o con suplementos para evitar la anemia. </a:t>
            </a:r>
          </a:p>
          <a:p>
            <a:pPr lvl="1"/>
            <a:r>
              <a:rPr lang="es-ES" dirty="0" smtClean="0"/>
              <a:t>Omega-3:El aporte de AGE es muy importante para la formación del sistema nervioso y la retina del feto.</a:t>
            </a:r>
          </a:p>
          <a:p>
            <a:pPr lvl="1"/>
            <a:r>
              <a:rPr lang="es-ES" dirty="0" smtClean="0"/>
              <a:t>Fibra: Aumentar la fibra en frutas y verduras y beber mucha agua, para evitar el estreñimiento.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85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CONSEJOS DIETETICOS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Al principio del embarazo aparecen trastornos o molestias causadas por este que pueden minimizarse o desaparecer con una dieta adecuada. Los trastornos más habituales son:</a:t>
            </a:r>
          </a:p>
          <a:p>
            <a:pPr lvl="1"/>
            <a:r>
              <a:rPr lang="es-ES" dirty="0" smtClean="0"/>
              <a:t>Estreñimiento: Esto es algo  muy común en las embarazadas debido a una </a:t>
            </a:r>
            <a:r>
              <a:rPr lang="es-ES" dirty="0" smtClean="0"/>
              <a:t>disminución del peristaltismo intestinal. Comer alimentos ricos en fibra y beber muchos líquidos.</a:t>
            </a:r>
          </a:p>
          <a:p>
            <a:pPr lvl="1"/>
            <a:r>
              <a:rPr lang="es-ES" dirty="0" smtClean="0"/>
              <a:t>Náuseas y vómitos: Frecuentes en el primer trimestre, comer solidos y evitar líquidos en ayunas.</a:t>
            </a:r>
          </a:p>
          <a:p>
            <a:pPr lvl="1"/>
            <a:r>
              <a:rPr lang="es-ES" dirty="0" smtClean="0"/>
              <a:t>Pirosis o acidez: Frecuente en el último trimestre del embarazo .El feto presiona el estómago, provocando la regurgitación. Comer con poca frecuencia y en poca cantidad, beber líquidos fueras de las comidas y evitar alimentos grasos y salados.</a:t>
            </a:r>
          </a:p>
          <a:p>
            <a:pPr lvl="1"/>
            <a:r>
              <a:rPr lang="es-ES" dirty="0" smtClean="0"/>
              <a:t>Edemas: Hinchazones en ciertas partes del cuerpo, especialmente en pies, tobillos y piernas, se recomienda reducir el consumo de sal y caminar y mantener los pies en alto.</a:t>
            </a:r>
          </a:p>
          <a:p>
            <a:pPr lvl="1"/>
            <a:r>
              <a:rPr lang="es-ES" dirty="0" smtClean="0"/>
              <a:t>Calambres: Ocurren por falta de minerales y vitaminas del grupo B , se recomienda comer alimentos en vitaminas y  minerales(cereales integrales, frutas ,verduras de hoja verde así como pescados y carnes)</a:t>
            </a:r>
          </a:p>
          <a:p>
            <a:pPr lvl="1"/>
            <a:r>
              <a:rPr lang="es-ES" dirty="0" smtClean="0"/>
              <a:t>Diabetes gestacional: Desaparece después del parto y se recomienda comer alimentos ricos en glúcidos aumentar el consumo de fibras y espaciar las comidas</a:t>
            </a:r>
          </a:p>
          <a:p>
            <a:pPr marL="457200" lvl="1" indent="0">
              <a:buNone/>
            </a:pPr>
            <a:r>
              <a:rPr lang="es-ES" dirty="0" smtClean="0"/>
              <a:t> </a:t>
            </a:r>
            <a:r>
              <a:rPr lang="es-ES" dirty="0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43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451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Nutrición en el embarazo</vt:lpstr>
      <vt:lpstr>Presentación de PowerPoint</vt:lpstr>
      <vt:lpstr>Recomendaciones nutricionales</vt:lpstr>
      <vt:lpstr>CONSEJOS DIETETICOS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Nutrición en el embarazo</dc:title>
  <dc:creator>Administrador</dc:creator>
  <cp:lastModifiedBy>Administrador</cp:lastModifiedBy>
  <cp:revision>7</cp:revision>
  <dcterms:created xsi:type="dcterms:W3CDTF">2019-11-13T05:21:46Z</dcterms:created>
  <dcterms:modified xsi:type="dcterms:W3CDTF">2019-11-27T08:32:13Z</dcterms:modified>
</cp:coreProperties>
</file>