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28" autoAdjust="0"/>
  </p:normalViewPr>
  <p:slideViewPr>
    <p:cSldViewPr>
      <p:cViewPr varScale="1">
        <p:scale>
          <a:sx n="52" d="100"/>
          <a:sy n="52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7BAF7B6-E691-4583-B552-04CC53FF7245}" type="datetimeFigureOut">
              <a:rPr lang="es-ES" smtClean="0"/>
              <a:pPr/>
              <a:t>03/05/2020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DA8C04-D9C2-431B-8B17-815B31EA3A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PRACTICA 1: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</a:b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Busca productos sanitarios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itchFamily="18" charset="0"/>
              </a:rPr>
              <a:t>Irene Parra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932040" y="2492896"/>
            <a:ext cx="277675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E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lephant" pitchFamily="18" charset="0"/>
              </a:rPr>
              <a:t>Objetivo: saber relacionar cada producto sanitario </a:t>
            </a:r>
            <a:r>
              <a:rPr lang="es-E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Elephant" pitchFamily="18" charset="0"/>
              </a:rPr>
              <a:t>con una de las funcione de la definición de producto sanitario</a:t>
            </a:r>
            <a:endParaRPr lang="es-E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34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Diagnostico, prevención, control, tratamiento o alivio de una enfermedad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 smtClean="0"/>
              <a:t>Articulos</a:t>
            </a:r>
            <a:r>
              <a:rPr lang="es-ES" dirty="0" smtClean="0"/>
              <a:t> oculares</a:t>
            </a:r>
          </a:p>
          <a:p>
            <a:r>
              <a:rPr lang="es-ES" dirty="0" smtClean="0"/>
              <a:t>Inhaladores 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0095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79512" y="188640"/>
          <a:ext cx="8784976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405839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Diagnostico, prevención, control, tratamiento o alivio de una enfermedad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405839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Diagnostico</a:t>
                      </a:r>
                      <a:endParaRPr lang="es-E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Control 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Tratamiento 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Alivio</a:t>
                      </a:r>
                      <a:endParaRPr lang="es-E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70049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Productos de diagnostico</a:t>
                      </a:r>
                      <a:endParaRPr lang="es-ES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Algodón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79512" y="2232335"/>
          <a:ext cx="8784976" cy="126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31147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Diagnostico, control, tratamiento, alivio o compensación de una deficiencia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11478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Diagnostico</a:t>
                      </a:r>
                      <a:endParaRPr lang="es-E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Tratamiento</a:t>
                      </a:r>
                      <a:endParaRPr lang="es-E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Alivio</a:t>
                      </a:r>
                      <a:endParaRPr lang="es-E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Compensación</a:t>
                      </a:r>
                      <a:endParaRPr lang="es-E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529172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79513" y="4024554"/>
          <a:ext cx="878497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5"/>
                <a:gridCol w="2928325"/>
                <a:gridCol w="2928325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Investigació</a:t>
                      </a:r>
                      <a:r>
                        <a:rPr lang="es-ES" baseline="0" dirty="0" smtClean="0"/>
                        <a:t>n, sustitución o modificación de la anatomía o de un proceso fisiológico</a:t>
                      </a:r>
                      <a:endParaRPr lang="es-ES" dirty="0" smtClean="0"/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Investigación </a:t>
                      </a:r>
                      <a:endParaRPr lang="es-ES" dirty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Sustitución 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smtClean="0"/>
                        <a:t>Modificación </a:t>
                      </a:r>
                      <a:endParaRPr lang="es-ES" dirty="0" smtClean="0"/>
                    </a:p>
                  </a:txBody>
                  <a:tcPr anchor="ctr"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79512" y="5937840"/>
          <a:ext cx="87849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76"/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Regulación de la concepción 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Preservativos y DIU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Azul">
      <a:dk1>
        <a:sysClr val="windowText" lastClr="000000"/>
      </a:dk1>
      <a:lt1>
        <a:sysClr val="window" lastClr="FFFFFF"/>
      </a:lt1>
      <a:dk2>
        <a:srgbClr val="1D3641"/>
      </a:dk2>
      <a:lt2>
        <a:srgbClr val="E0EEF5"/>
      </a:lt2>
      <a:accent1>
        <a:srgbClr val="BCDAE9"/>
      </a:accent1>
      <a:accent2>
        <a:srgbClr val="759AA5"/>
      </a:accent2>
      <a:accent3>
        <a:srgbClr val="A3CCE1"/>
      </a:accent3>
      <a:accent4>
        <a:srgbClr val="66AACD"/>
      </a:accent4>
      <a:accent5>
        <a:srgbClr val="809DB3"/>
      </a:accent5>
      <a:accent6>
        <a:srgbClr val="3D7188"/>
      </a:accent6>
      <a:hlink>
        <a:srgbClr val="3885AD"/>
      </a:hlink>
      <a:folHlink>
        <a:srgbClr val="25597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418</TotalTime>
  <Words>97</Words>
  <Application>Microsoft Office PowerPoint</Application>
  <PresentationFormat>Presentación en pantalla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Paja</vt:lpstr>
      <vt:lpstr>PRACTICA 1: Busca productos sanitarios</vt:lpstr>
      <vt:lpstr>Diagnostico, prevención, control, tratamiento o alivio de una enfermedad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Parra</dc:creator>
  <cp:lastModifiedBy>Irene Parra Segovia</cp:lastModifiedBy>
  <cp:revision>12</cp:revision>
  <dcterms:created xsi:type="dcterms:W3CDTF">2020-02-11T19:13:54Z</dcterms:created>
  <dcterms:modified xsi:type="dcterms:W3CDTF">2020-05-03T11:04:55Z</dcterms:modified>
</cp:coreProperties>
</file>