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</p:sldMasterIdLst>
  <p:notesMasterIdLst>
    <p:notesMasterId r:id="rId6"/>
  </p:notesMasterIdLst>
  <p:sldIdLst>
    <p:sldId id="256" r:id="rId2"/>
    <p:sldId id="274" r:id="rId3"/>
    <p:sldId id="272" r:id="rId4"/>
    <p:sldId id="273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496" autoAdjust="0"/>
    <p:restoredTop sz="86379" autoAdjust="0"/>
  </p:normalViewPr>
  <p:slideViewPr>
    <p:cSldViewPr>
      <p:cViewPr>
        <p:scale>
          <a:sx n="64" d="100"/>
          <a:sy n="64" d="100"/>
        </p:scale>
        <p:origin x="-93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AEDC3-400F-4930-8678-0729ADE89590}" type="datetimeFigureOut">
              <a:rPr lang="es-ES" smtClean="0"/>
              <a:pPr/>
              <a:t>26/05/2020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7B07B-BA4C-400C-A455-D30D623D0E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941" y="1436921"/>
            <a:ext cx="426801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=""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89695" y="5096663"/>
            <a:ext cx="3275648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6051828" y="5422165"/>
            <a:ext cx="552505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6772470" y="3463631"/>
            <a:ext cx="2381485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8282872" y="4566100"/>
            <a:ext cx="866861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8057746" y="-1688"/>
            <a:ext cx="1085957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4902585" y="-12701"/>
            <a:ext cx="3734168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4889223" y="-12701"/>
            <a:ext cx="3772271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="" xmlns:a16="http://schemas.microsoft.com/office/drawing/2014/main" id="{2A3D73F7-77EC-4576-B541-20C032F462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9694" y="3425364"/>
            <a:ext cx="2721975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="" xmlns:a16="http://schemas.microsoft.com/office/drawing/2014/main" id="{9F75ED2D-7077-4753-B623-4B9A718EB224}"/>
              </a:ext>
            </a:extLst>
          </p:cNvPr>
          <p:cNvSpPr/>
          <p:nvPr/>
        </p:nvSpPr>
        <p:spPr>
          <a:xfrm>
            <a:off x="671788" y="3124629"/>
            <a:ext cx="1618722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="" xmlns:a16="http://schemas.microsoft.com/office/drawing/2014/main" id="{21FF5BCF-BC53-4C3F-8B7F-7077B35ADCA8}"/>
              </a:ext>
            </a:extLst>
          </p:cNvPr>
          <p:cNvSpPr/>
          <p:nvPr/>
        </p:nvSpPr>
        <p:spPr>
          <a:xfrm>
            <a:off x="-5862" y="5057879"/>
            <a:ext cx="536331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61215" y="1"/>
            <a:ext cx="5689443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=""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33892" y="1"/>
            <a:ext cx="5207252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208" y="453051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6528440" y="5422906"/>
            <a:ext cx="55245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7244572" y="3776986"/>
            <a:ext cx="1905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=""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316" y="3955666"/>
            <a:ext cx="3275648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=""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316" y="4633362"/>
            <a:ext cx="3275648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=""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316" y="4892977"/>
            <a:ext cx="3275648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=""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8316" y="5334300"/>
            <a:ext cx="3275648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=""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8316" y="5593915"/>
            <a:ext cx="3275648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=""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675733" y="1561557"/>
            <a:ext cx="2230418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C51D0359-A547-4B21-8850-06B9F1CDF9CE}"/>
              </a:ext>
            </a:extLst>
          </p:cNvPr>
          <p:cNvSpPr/>
          <p:nvPr/>
        </p:nvSpPr>
        <p:spPr>
          <a:xfrm>
            <a:off x="5379309" y="-12694"/>
            <a:ext cx="37338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941" y="1436921"/>
            <a:ext cx="426801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6051828" y="5422165"/>
            <a:ext cx="552505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6772470" y="3463631"/>
            <a:ext cx="2381485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8282872" y="4566100"/>
            <a:ext cx="866861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8057746" y="-1688"/>
            <a:ext cx="1085957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4902585" y="-12701"/>
            <a:ext cx="3734168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4889223" y="-12701"/>
            <a:ext cx="3772271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="" xmlns:a16="http://schemas.microsoft.com/office/drawing/2014/main" id="{9F75ED2D-7077-4753-B623-4B9A718EB224}"/>
              </a:ext>
            </a:extLst>
          </p:cNvPr>
          <p:cNvSpPr/>
          <p:nvPr/>
        </p:nvSpPr>
        <p:spPr>
          <a:xfrm>
            <a:off x="671788" y="3124629"/>
            <a:ext cx="1618722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="" xmlns:a16="http://schemas.microsoft.com/office/drawing/2014/main" id="{21FF5BCF-BC53-4C3F-8B7F-7077B35ADCA8}"/>
              </a:ext>
            </a:extLst>
          </p:cNvPr>
          <p:cNvSpPr/>
          <p:nvPr/>
        </p:nvSpPr>
        <p:spPr>
          <a:xfrm>
            <a:off x="-5862" y="5057879"/>
            <a:ext cx="536331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=""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941" y="3429000"/>
            <a:ext cx="2721975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="" xmlns:a16="http://schemas.microsoft.com/office/drawing/2014/main" id="{13074BE4-153F-46FE-B915-CD1AEF318A25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="" xmlns:a16="http://schemas.microsoft.com/office/drawing/2014/main" id="{0B7E91C4-F19E-46BE-B05F-139B5418924E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08A64499-0304-4070-BCB0-67E2BE20A3EA}"/>
              </a:ext>
            </a:extLst>
          </p:cNvPr>
          <p:cNvSpPr/>
          <p:nvPr/>
        </p:nvSpPr>
        <p:spPr>
          <a:xfrm>
            <a:off x="5999116" y="1645349"/>
            <a:ext cx="3147553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ED1736B3-AE79-40C2-80FF-2FB0FEE27195}"/>
              </a:ext>
            </a:extLst>
          </p:cNvPr>
          <p:cNvSpPr/>
          <p:nvPr/>
        </p:nvSpPr>
        <p:spPr>
          <a:xfrm>
            <a:off x="9140190" y="2632656"/>
            <a:ext cx="381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6490" y="793173"/>
            <a:ext cx="6858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829" y="1877052"/>
            <a:ext cx="5132459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=""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677417" y="1550951"/>
            <a:ext cx="2455164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2924968" y="4662943"/>
            <a:ext cx="6219032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2932387" y="4665642"/>
            <a:ext cx="6207803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=""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9140190" y="4665641"/>
            <a:ext cx="381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2928925" y="4922855"/>
            <a:ext cx="6215075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DC1C-5BA0-41F8-9FCF-52A3BCA8AE6E}" type="datetime1">
              <a:rPr lang="es-ES" smtClean="0"/>
              <a:pPr/>
              <a:t>26/05/2020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49344483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0BF8-0F61-4B41-AE18-8505AAD88DEF}" type="datetime1">
              <a:rPr lang="es-ES" smtClean="0"/>
              <a:pPr/>
              <a:t>26/05/2020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787889" cy="94549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="" xmlns:a16="http://schemas.microsoft.com/office/drawing/2014/main" id="{9462DA56-F882-470A-8F8C-A55B25FD8A7A}"/>
              </a:ext>
            </a:extLst>
          </p:cNvPr>
          <p:cNvSpPr/>
          <p:nvPr/>
        </p:nvSpPr>
        <p:spPr>
          <a:xfrm>
            <a:off x="628650" y="1492524"/>
            <a:ext cx="4615434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2985-032F-43DA-AAB5-BC383DB7952A}" type="datetime1">
              <a:rPr lang="es-ES" smtClean="0"/>
              <a:pPr/>
              <a:t>26/05/2020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787889" cy="94549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="" xmlns:a16="http://schemas.microsoft.com/office/drawing/2014/main" id="{9462DA56-F882-470A-8F8C-A55B25FD8A7A}"/>
              </a:ext>
            </a:extLst>
          </p:cNvPr>
          <p:cNvSpPr/>
          <p:nvPr/>
        </p:nvSpPr>
        <p:spPr>
          <a:xfrm>
            <a:off x="628650" y="1492524"/>
            <a:ext cx="4615434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825624"/>
            <a:ext cx="3868340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=""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323459"/>
            <a:ext cx="3868340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828800"/>
            <a:ext cx="3887391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=""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323459"/>
            <a:ext cx="3887391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0C83-1215-4122-BF87-F61F327EFDF6}" type="datetime1">
              <a:rPr lang="es-ES" smtClean="0"/>
              <a:pPr/>
              <a:t>26/05/2020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787889" cy="94549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="" xmlns:a16="http://schemas.microsoft.com/office/drawing/2014/main" id="{9462DA56-F882-470A-8F8C-A55B25FD8A7A}"/>
              </a:ext>
            </a:extLst>
          </p:cNvPr>
          <p:cNvSpPr/>
          <p:nvPr/>
        </p:nvSpPr>
        <p:spPr>
          <a:xfrm>
            <a:off x="628650" y="1492524"/>
            <a:ext cx="4615434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=""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=""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582" y="1825624"/>
            <a:ext cx="38862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=""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31892" y="532519"/>
            <a:ext cx="4812108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7BC6DBB9-1B34-4374-A887-DC30F9E2F62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="" xmlns:a16="http://schemas.microsoft.com/office/drawing/2014/main" id="{00DE0AE3-F44D-4F2C-B7A3-C253AA498DEF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D7C5-80BE-4655-A42C-48992648FD48}" type="datetime1">
              <a:rPr lang="es-ES" smtClean="0"/>
              <a:pPr/>
              <a:t>26/05/2020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2931595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C6C05708-08C7-4EF1-B0D8-6A01C1B1AD85}"/>
              </a:ext>
            </a:extLst>
          </p:cNvPr>
          <p:cNvSpPr/>
          <p:nvPr/>
        </p:nvSpPr>
        <p:spPr>
          <a:xfrm>
            <a:off x="7810333" y="4433244"/>
            <a:ext cx="133694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="" xmlns:a16="http://schemas.microsoft.com/office/drawing/2014/main" id="{38956B41-4EE0-4C7C-8436-027F5DE8B1BC}"/>
              </a:ext>
            </a:extLst>
          </p:cNvPr>
          <p:cNvSpPr/>
          <p:nvPr/>
        </p:nvSpPr>
        <p:spPr>
          <a:xfrm>
            <a:off x="665687" y="2045663"/>
            <a:ext cx="2838985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E08687FC-7322-4F20-9769-1ECF4296A96E}"/>
              </a:ext>
            </a:extLst>
          </p:cNvPr>
          <p:cNvSpPr/>
          <p:nvPr/>
        </p:nvSpPr>
        <p:spPr>
          <a:xfrm>
            <a:off x="7812706" y="4161025"/>
            <a:ext cx="1338848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0FCCDE26-7222-4C1B-884A-0FAE84FA57DB}"/>
              </a:ext>
            </a:extLst>
          </p:cNvPr>
          <p:cNvSpPr/>
          <p:nvPr/>
        </p:nvSpPr>
        <p:spPr>
          <a:xfrm>
            <a:off x="6455318" y="4437665"/>
            <a:ext cx="2696688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356700"/>
            <a:ext cx="2949178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=""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="" xmlns:a16="http://schemas.microsoft.com/office/drawing/2014/main" id="{7BC6DBB9-1B34-4374-A887-DC30F9E2F62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="" xmlns:a16="http://schemas.microsoft.com/office/drawing/2014/main" id="{00DE0AE3-F44D-4F2C-B7A3-C253AA498DEF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31F1-DBAF-4D37-9C1D-52901DCECCB2}" type="datetime1">
              <a:rPr lang="es-ES" smtClean="0"/>
              <a:pPr/>
              <a:t>26/05/2020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2931595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C6C05708-08C7-4EF1-B0D8-6A01C1B1AD85}"/>
              </a:ext>
            </a:extLst>
          </p:cNvPr>
          <p:cNvSpPr/>
          <p:nvPr/>
        </p:nvSpPr>
        <p:spPr>
          <a:xfrm>
            <a:off x="7810333" y="4433244"/>
            <a:ext cx="133694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="" xmlns:a16="http://schemas.microsoft.com/office/drawing/2014/main" id="{38956B41-4EE0-4C7C-8436-027F5DE8B1BC}"/>
              </a:ext>
            </a:extLst>
          </p:cNvPr>
          <p:cNvSpPr/>
          <p:nvPr/>
        </p:nvSpPr>
        <p:spPr>
          <a:xfrm>
            <a:off x="665687" y="2045663"/>
            <a:ext cx="2838985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E08687FC-7322-4F20-9769-1ECF4296A96E}"/>
              </a:ext>
            </a:extLst>
          </p:cNvPr>
          <p:cNvSpPr/>
          <p:nvPr/>
        </p:nvSpPr>
        <p:spPr>
          <a:xfrm>
            <a:off x="7812706" y="4161025"/>
            <a:ext cx="1338848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0FCCDE26-7222-4C1B-884A-0FAE84FA57DB}"/>
              </a:ext>
            </a:extLst>
          </p:cNvPr>
          <p:cNvSpPr/>
          <p:nvPr/>
        </p:nvSpPr>
        <p:spPr>
          <a:xfrm>
            <a:off x="6455318" y="4437665"/>
            <a:ext cx="2696688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356700"/>
            <a:ext cx="2949178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457201"/>
            <a:ext cx="4989909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53BC-CC32-4EC0-AB4D-7EEE27374DD1}" type="datetime1">
              <a:rPr lang="es-ES" smtClean="0"/>
              <a:pPr/>
              <a:t>26/05/2020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="" xmlns:a16="http://schemas.microsoft.com/office/drawing/2014/main" id="{436C4D92-1746-4D54-8232-468DFF66CF79}"/>
              </a:ext>
            </a:extLst>
          </p:cNvPr>
          <p:cNvSpPr/>
          <p:nvPr/>
        </p:nvSpPr>
        <p:spPr>
          <a:xfrm>
            <a:off x="628650" y="1492524"/>
            <a:ext cx="4615434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=""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787889" cy="94549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C8E9-24EE-4951-B55F-E25D3010A201}" type="datetime1">
              <a:rPr lang="es-ES" smtClean="0"/>
              <a:pPr/>
              <a:t>26/05/2020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=""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310" y="2373273"/>
            <a:ext cx="8453738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13074BE4-153F-46FE-B915-CD1AEF318A25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="" xmlns:a16="http://schemas.microsoft.com/office/drawing/2014/main" id="{0B7E91C4-F19E-46BE-B05F-139B5418924E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08A64499-0304-4070-BCB0-67E2BE20A3EA}"/>
              </a:ext>
            </a:extLst>
          </p:cNvPr>
          <p:cNvSpPr/>
          <p:nvPr/>
        </p:nvSpPr>
        <p:spPr>
          <a:xfrm>
            <a:off x="5999116" y="1645349"/>
            <a:ext cx="3147553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ED1736B3-AE79-40C2-80FF-2FB0FEE27195}"/>
              </a:ext>
            </a:extLst>
          </p:cNvPr>
          <p:cNvSpPr/>
          <p:nvPr/>
        </p:nvSpPr>
        <p:spPr>
          <a:xfrm>
            <a:off x="9140190" y="2632656"/>
            <a:ext cx="381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6490" y="793173"/>
            <a:ext cx="6858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829" y="1877052"/>
            <a:ext cx="5132459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A420-CD07-46EF-8C74-0DB5AB70B511}" type="datetime1">
              <a:rPr lang="es-ES" smtClean="0"/>
              <a:pPr/>
              <a:t>26/05/2020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2856261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24" name="Graphic 22">
            <a:extLst>
              <a:ext uri="{FF2B5EF4-FFF2-40B4-BE49-F238E27FC236}">
                <a16:creationId xmlns=""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677417" y="1550951"/>
            <a:ext cx="2455164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2924968" y="4662943"/>
            <a:ext cx="6219032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2932387" y="4665642"/>
            <a:ext cx="6207803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=""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9140190" y="4665641"/>
            <a:ext cx="381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2928925" y="4922855"/>
            <a:ext cx="6215075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13970461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=""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47586" y="0"/>
            <a:ext cx="2921125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CE8B26E3-C9CA-4CFF-8221-19518F497FF4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="" xmlns:a16="http://schemas.microsoft.com/office/drawing/2014/main" id="{A9957602-C843-44E0-A93F-66AF5A6A0F0A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2518" y="908050"/>
            <a:ext cx="3377471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8ACE-F96E-4C02-8779-5D5BD28E5B00}" type="datetime1">
              <a:rPr lang="es-ES" smtClean="0"/>
              <a:pPr/>
              <a:t>26/05/2020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2931595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4119110" y="-12675"/>
            <a:ext cx="409281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4109591" y="-12675"/>
            <a:ext cx="428318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="" xmlns:a16="http://schemas.microsoft.com/office/drawing/2014/main" id="{F469DEB5-CC79-4D71-8360-0B10B34244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2518" y="2050476"/>
            <a:ext cx="3411140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="" xmlns:a16="http://schemas.microsoft.com/office/drawing/2014/main" id="{9EE0722D-F13C-4FFB-9E31-CC024B92E6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2518" y="2839714"/>
            <a:ext cx="3411140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="" xmlns:a16="http://schemas.microsoft.com/office/drawing/2014/main" id="{827885C7-FA6F-4513-83BC-BEAD42F63D5B}"/>
              </a:ext>
            </a:extLst>
          </p:cNvPr>
          <p:cNvSpPr/>
          <p:nvPr/>
        </p:nvSpPr>
        <p:spPr>
          <a:xfrm>
            <a:off x="5236461" y="1726673"/>
            <a:ext cx="2838985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30961087-B677-45AC-8D02-FEE615D17609}"/>
              </a:ext>
            </a:extLst>
          </p:cNvPr>
          <p:cNvSpPr/>
          <p:nvPr/>
        </p:nvSpPr>
        <p:spPr>
          <a:xfrm>
            <a:off x="802028" y="-12675"/>
            <a:ext cx="751935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=""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28828" y="1483676"/>
            <a:ext cx="4816056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7BC6DBB9-1B34-4374-A887-DC30F9E2F62F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="" xmlns:a16="http://schemas.microsoft.com/office/drawing/2014/main" id="{00DE0AE3-F44D-4F2C-B7A3-C253AA498DEF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890" y="1231900"/>
            <a:ext cx="3377471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9040-520D-4DDE-91A5-729D288BE808}" type="datetime1">
              <a:rPr lang="es-ES" smtClean="0"/>
              <a:pPr/>
              <a:t>26/05/2020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2931595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8" name="Text Placeholder 14">
            <a:extLst>
              <a:ext uri="{FF2B5EF4-FFF2-40B4-BE49-F238E27FC236}">
                <a16:creationId xmlns=""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551" y="3889184"/>
            <a:ext cx="3411140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C6C05708-08C7-4EF1-B0D8-6A01C1B1AD85}"/>
              </a:ext>
            </a:extLst>
          </p:cNvPr>
          <p:cNvSpPr/>
          <p:nvPr/>
        </p:nvSpPr>
        <p:spPr>
          <a:xfrm>
            <a:off x="7810333" y="4433244"/>
            <a:ext cx="133694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E46691B2-7AF3-4CAC-A285-36444A9101D9}"/>
              </a:ext>
            </a:extLst>
          </p:cNvPr>
          <p:cNvSpPr/>
          <p:nvPr/>
        </p:nvSpPr>
        <p:spPr>
          <a:xfrm>
            <a:off x="9144885" y="4156602"/>
            <a:ext cx="2398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FE8ACF66-A148-4D4F-A35C-837CDC6B154D}"/>
              </a:ext>
            </a:extLst>
          </p:cNvPr>
          <p:cNvSpPr/>
          <p:nvPr/>
        </p:nvSpPr>
        <p:spPr>
          <a:xfrm>
            <a:off x="9144885" y="4682093"/>
            <a:ext cx="2398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="" xmlns:a16="http://schemas.microsoft.com/office/drawing/2014/main" id="{5F10B1F7-5633-4C8B-A868-72D9C782CB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8336" y="2374901"/>
            <a:ext cx="3424238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="" xmlns:a16="http://schemas.microsoft.com/office/drawing/2014/main" id="{CBA9BCD0-48BA-4D5B-8871-61204EACE4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8337" y="3165302"/>
            <a:ext cx="3437335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="" xmlns:a16="http://schemas.microsoft.com/office/drawing/2014/main" id="{38956B41-4EE0-4C7C-8436-027F5DE8B1BC}"/>
              </a:ext>
            </a:extLst>
          </p:cNvPr>
          <p:cNvSpPr/>
          <p:nvPr/>
        </p:nvSpPr>
        <p:spPr>
          <a:xfrm>
            <a:off x="665687" y="2045663"/>
            <a:ext cx="2838985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E08687FC-7322-4F20-9769-1ECF4296A96E}"/>
              </a:ext>
            </a:extLst>
          </p:cNvPr>
          <p:cNvSpPr/>
          <p:nvPr/>
        </p:nvSpPr>
        <p:spPr>
          <a:xfrm>
            <a:off x="7812706" y="4161025"/>
            <a:ext cx="1338848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0FCCDE26-7222-4C1B-884A-0FAE84FA57DB}"/>
              </a:ext>
            </a:extLst>
          </p:cNvPr>
          <p:cNvSpPr/>
          <p:nvPr/>
        </p:nvSpPr>
        <p:spPr>
          <a:xfrm>
            <a:off x="6455318" y="4437665"/>
            <a:ext cx="2696688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6F44C9A9-0E74-4918-9B66-273196D2956C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4FD74D9D-1BEE-4A13-ABAA-5FBA5C4D1BFA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781051"/>
            <a:ext cx="78867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4964" y="2959594"/>
            <a:ext cx="3137738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16CA-997D-4D32-9904-947495706571}" type="datetime1">
              <a:rPr lang="es-ES" smtClean="0"/>
              <a:pPr/>
              <a:t>26/05/2020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Text Placeholder 26">
            <a:extLst>
              <a:ext uri="{FF2B5EF4-FFF2-40B4-BE49-F238E27FC236}">
                <a16:creationId xmlns=""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0" y="1898651"/>
            <a:ext cx="78866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="" xmlns:a16="http://schemas.microsoft.com/office/drawing/2014/main" id="{258EB2BC-F42B-4177-83EB-F2D2BF76129C}"/>
              </a:ext>
            </a:extLst>
          </p:cNvPr>
          <p:cNvSpPr/>
          <p:nvPr/>
        </p:nvSpPr>
        <p:spPr>
          <a:xfrm>
            <a:off x="2264283" y="1583026"/>
            <a:ext cx="4615434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616970" y="2959594"/>
            <a:ext cx="3137738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=""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8484" y="3294246"/>
            <a:ext cx="3274219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=""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80489" y="3294246"/>
            <a:ext cx="3274219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7" name="Graphic 39">
            <a:extLst>
              <a:ext uri="{FF2B5EF4-FFF2-40B4-BE49-F238E27FC236}">
                <a16:creationId xmlns=""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6BE8D45D-1E08-4F59-96CC-EA53D7CA6AB0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8E968353-82DA-42A2-88B6-AEFCF124AF4E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2065" y="1474970"/>
            <a:ext cx="3296444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B283-7A91-4A67-AF70-D2AF3F95BB99}" type="datetime1">
              <a:rPr lang="es-ES" smtClean="0"/>
              <a:pPr/>
              <a:t>26/05/2020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Text Placeholder 26">
            <a:extLst>
              <a:ext uri="{FF2B5EF4-FFF2-40B4-BE49-F238E27FC236}">
                <a16:creationId xmlns=""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37417" y="2592570"/>
            <a:ext cx="4223164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594789" y="3719428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=""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94790" y="3990709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4594808" y="4451493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=""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94809" y="4722774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=""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049425" y="3719428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=""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49425" y="3990709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=""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6049443" y="4451493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=""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49444" y="4722774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=""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7504060" y="3719428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=""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504061" y="3990709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=""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7504079" y="4451493"/>
            <a:ext cx="1198417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=""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504080" y="4722774"/>
            <a:ext cx="1198417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=""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83419" y="908051"/>
            <a:ext cx="3213497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smtClean="0"/>
              <a:t>Haga clic en el icono para agregar un gráfico</a:t>
            </a:r>
            <a:endParaRPr lang="ru-RU" dirty="0"/>
          </a:p>
        </p:txBody>
      </p:sp>
      <p:grpSp>
        <p:nvGrpSpPr>
          <p:cNvPr id="7" name="Graphic 39">
            <a:extLst>
              <a:ext uri="{FF2B5EF4-FFF2-40B4-BE49-F238E27FC236}">
                <a16:creationId xmlns="" xmlns:a16="http://schemas.microsoft.com/office/drawing/2014/main" id="{D0A213E0-4DC9-4F6A-98B8-21DE9AE2D9B0}"/>
              </a:ext>
            </a:extLst>
          </p:cNvPr>
          <p:cNvGrpSpPr/>
          <p:nvPr/>
        </p:nvGrpSpPr>
        <p:grpSpPr>
          <a:xfrm>
            <a:off x="7506264" y="0"/>
            <a:ext cx="16416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=""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4298865" y="2267880"/>
            <a:ext cx="2262656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="" xmlns:a16="http://schemas.microsoft.com/office/drawing/2014/main" id="{F21AF1E2-466C-487E-86AF-CA6FFFCA2720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="" xmlns:a16="http://schemas.microsoft.com/office/drawing/2014/main" id="{531F1BC1-79BD-45BA-B27E-7A2C62A65EC9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8808" y="2134676"/>
            <a:ext cx="2552481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53FF-2C1C-4544-9B81-F6E252070B6B}" type="datetime1">
              <a:rPr lang="es-ES" smtClean="0"/>
              <a:pPr/>
              <a:t>26/05/2020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8" y="57977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Text Placeholder 26">
            <a:extLst>
              <a:ext uri="{FF2B5EF4-FFF2-40B4-BE49-F238E27FC236}">
                <a16:creationId xmlns=""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7054" y="3252275"/>
            <a:ext cx="2547128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=""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543300" y="1493215"/>
            <a:ext cx="4920854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smtClean="0"/>
              <a:t>Haga clic en el icono para agregar una tabla</a:t>
            </a:r>
            <a:endParaRPr lang="ru-RU" dirty="0"/>
          </a:p>
        </p:txBody>
      </p:sp>
      <p:grpSp>
        <p:nvGrpSpPr>
          <p:cNvPr id="7" name="Graphic 39">
            <a:extLst>
              <a:ext uri="{FF2B5EF4-FFF2-40B4-BE49-F238E27FC236}">
                <a16:creationId xmlns="" xmlns:a16="http://schemas.microsoft.com/office/drawing/2014/main" id="{2B29CFAD-7DFA-43C8-BC78-F666303C4A65}"/>
              </a:ext>
            </a:extLst>
          </p:cNvPr>
          <p:cNvGrpSpPr/>
          <p:nvPr/>
        </p:nvGrpSpPr>
        <p:grpSpPr>
          <a:xfrm flipH="1">
            <a:off x="-2608" y="0"/>
            <a:ext cx="16416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=""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=""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=""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=""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671745" y="2912162"/>
            <a:ext cx="2086425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=""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9142995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=""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5509387" y="-12701"/>
            <a:ext cx="3638909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=""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7336729" y="458515"/>
            <a:ext cx="1809929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=""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9525" y="2355829"/>
            <a:ext cx="2143336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7F8CA5B8-0BAD-4554-87FE-E0910E6CD5C5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="" xmlns:a16="http://schemas.microsoft.com/office/drawing/2014/main" id="{12CBB0CF-5FCC-4507-BD7B-C02386D2A23C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349863"/>
            <a:ext cx="78867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7" y="5797770"/>
            <a:ext cx="179108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Text Placeholder 26">
            <a:extLst>
              <a:ext uri="{FF2B5EF4-FFF2-40B4-BE49-F238E27FC236}">
                <a16:creationId xmlns=""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09740" y="5718810"/>
            <a:ext cx="5524520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=""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1875" y="5155440"/>
            <a:ext cx="200025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=""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6619575" y="2044902"/>
            <a:ext cx="552505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6607667" y="2029025"/>
            <a:ext cx="581082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=""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5497454" y="-9526"/>
            <a:ext cx="3648434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=""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7325212" y="442639"/>
            <a:ext cx="1819454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="" xmlns:a16="http://schemas.microsoft.com/office/drawing/2014/main" id="{49472789-B79C-464F-9D88-E51F8B5062D3}"/>
              </a:ext>
            </a:extLst>
          </p:cNvPr>
          <p:cNvSpPr/>
          <p:nvPr/>
        </p:nvSpPr>
        <p:spPr>
          <a:xfrm>
            <a:off x="-7144" y="2340318"/>
            <a:ext cx="2152862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="" xmlns:a16="http://schemas.microsoft.com/office/drawing/2014/main" id="{DD823940-1850-4484-BDCE-3D9B898D6787}"/>
              </a:ext>
            </a:extLst>
          </p:cNvPr>
          <p:cNvSpPr/>
          <p:nvPr/>
        </p:nvSpPr>
        <p:spPr>
          <a:xfrm>
            <a:off x="8170065" y="5803030"/>
            <a:ext cx="2889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="" xmlns:a16="http://schemas.microsoft.com/office/drawing/2014/main" id="{6FFA8582-48C8-4154-ACF0-5F6412FAAE0C}"/>
              </a:ext>
            </a:extLst>
          </p:cNvPr>
          <p:cNvSpPr/>
          <p:nvPr/>
        </p:nvSpPr>
        <p:spPr>
          <a:xfrm>
            <a:off x="8500719" y="5787812"/>
            <a:ext cx="652882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=""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683419" y="908050"/>
            <a:ext cx="7777163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smtClean="0"/>
              <a:t>Haga clic en el icno para agregar medios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217" y="5797770"/>
            <a:ext cx="179108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6605571" y="2003790"/>
            <a:ext cx="5814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06A97B71-3A84-4844-BDB5-E3F77302BBC0}"/>
              </a:ext>
            </a:extLst>
          </p:cNvPr>
          <p:cNvSpPr/>
          <p:nvPr/>
        </p:nvSpPr>
        <p:spPr>
          <a:xfrm>
            <a:off x="7335034" y="430740"/>
            <a:ext cx="181092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7322081" y="410418"/>
            <a:ext cx="1829983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759BB951-621D-4456-A832-116187764B2E}"/>
              </a:ext>
            </a:extLst>
          </p:cNvPr>
          <p:cNvSpPr/>
          <p:nvPr/>
        </p:nvSpPr>
        <p:spPr>
          <a:xfrm>
            <a:off x="5505736" y="-16344"/>
            <a:ext cx="3640904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F8008CE-2F0A-4568-9C4A-C347A4880513}"/>
              </a:ext>
            </a:extLst>
          </p:cNvPr>
          <p:cNvSpPr/>
          <p:nvPr/>
        </p:nvSpPr>
        <p:spPr>
          <a:xfrm>
            <a:off x="5495668" y="-16344"/>
            <a:ext cx="3650435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=""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40" y="5707146"/>
            <a:ext cx="5524520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ru-RU"/>
          </a:p>
        </p:txBody>
      </p:sp>
      <p:grpSp>
        <p:nvGrpSpPr>
          <p:cNvPr id="2" name="Group 9">
            <a:extLst>
              <a:ext uri="{FF2B5EF4-FFF2-40B4-BE49-F238E27FC236}">
                <a16:creationId xmlns="" xmlns:a16="http://schemas.microsoft.com/office/drawing/2014/main" id="{223A17C7-5A8B-4D9D-AC8A-2486018F3FB8}"/>
              </a:ext>
            </a:extLst>
          </p:cNvPr>
          <p:cNvGrpSpPr/>
          <p:nvPr/>
        </p:nvGrpSpPr>
        <p:grpSpPr>
          <a:xfrm>
            <a:off x="-14099" y="2319272"/>
            <a:ext cx="2163177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=""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=""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3300" y="58168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EAB43-7C8D-4EFD-8CE1-9862A79FBB73}" type="datetime1">
              <a:rPr lang="es-ES" smtClean="0"/>
              <a:pPr/>
              <a:t>26/05/2020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3268" y="5816820"/>
            <a:ext cx="4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B5B96EF-5672-483D-BB4C-73AD98011C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218" y="5816820"/>
            <a:ext cx="2549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es-E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lang="es-ES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Irene Parra</a:t>
            </a:r>
          </a:p>
          <a:p>
            <a:r>
              <a:rPr lang="es-ES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1ºFAR A</a:t>
            </a:r>
            <a:endParaRPr lang="es-E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Mayo</a:t>
            </a:r>
          </a:p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2020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Marcador de posición de imagen"/>
          <p:cNvSpPr>
            <a:spLocks noGrp="1"/>
          </p:cNvSpPr>
          <p:nvPr>
            <p:ph type="pic" sz="quarter" idx="21"/>
          </p:nvPr>
        </p:nvSpPr>
        <p:spPr/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INDICE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395536" y="1828800"/>
          <a:ext cx="7704856" cy="2592000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6663659"/>
                <a:gridCol w="1041197"/>
              </a:tblGrid>
              <a:tr h="324000"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ES" sz="14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ES" sz="14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es-ES" sz="1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ES" sz="14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ES" sz="14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es-ES" sz="1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ES" sz="14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ES" sz="14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ES" sz="14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2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Bell MT" pitchFamily="18" charset="0"/>
              <a:buChar char=" "/>
            </a:pPr>
            <a:endParaRPr lang="es-ES" sz="28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3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osición de imagen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8532440" y="5733256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4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ineas - Azul-Turquesa">
  <a:themeElements>
    <a:clrScheme name="Morad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660066"/>
      </a:accent1>
      <a:accent2>
        <a:srgbClr val="800080"/>
      </a:accent2>
      <a:accent3>
        <a:srgbClr val="990099"/>
      </a:accent3>
      <a:accent4>
        <a:srgbClr val="990099"/>
      </a:accent4>
      <a:accent5>
        <a:srgbClr val="CC00CC"/>
      </a:accent5>
      <a:accent6>
        <a:srgbClr val="FF09FF"/>
      </a:accent6>
      <a:hlink>
        <a:srgbClr val="9900CC"/>
      </a:hlink>
      <a:folHlink>
        <a:srgbClr val="CC00FF"/>
      </a:folHlink>
    </a:clrScheme>
    <a:fontScheme name="Personalizado 2">
      <a:majorFont>
        <a:latin typeface="AR JULIAN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=""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Lineas - Azul-Turquesa</Template>
  <TotalTime>2800</TotalTime>
  <Words>11</Words>
  <Application>Microsoft Office PowerPoint</Application>
  <PresentationFormat>Presentación en pantalla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Lineas - Azul-Turquesa</vt:lpstr>
      <vt:lpstr>Diapositiva 1</vt:lpstr>
      <vt:lpstr>INDICE</vt:lpstr>
      <vt:lpstr>INTRODUCCIÓN</vt:lpstr>
      <vt:lpstr>Diapositiva 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Reacciones en situaciones de emergencia y Apoyo psicológico y autocontrol en Primeros auxilios</dc:title>
  <dc:creator>daniel.parra.segovia@gmail.com</dc:creator>
  <cp:lastModifiedBy>Irene Parra Segovia</cp:lastModifiedBy>
  <cp:revision>36</cp:revision>
  <dcterms:created xsi:type="dcterms:W3CDTF">2020-04-25T18:03:57Z</dcterms:created>
  <dcterms:modified xsi:type="dcterms:W3CDTF">2020-05-26T09:46:44Z</dcterms:modified>
</cp:coreProperties>
</file>