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28" autoAdjust="0"/>
  </p:normalViewPr>
  <p:slideViewPr>
    <p:cSldViewPr>
      <p:cViewPr>
        <p:scale>
          <a:sx n="107" d="100"/>
          <a:sy n="107" d="100"/>
        </p:scale>
        <p:origin x="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BAF7B6-E691-4583-B552-04CC53FF7245}" type="datetimeFigureOut">
              <a:rPr lang="es-ES" smtClean="0"/>
              <a:pPr/>
              <a:t>13/03/2020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PRACTICA :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/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</a:b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Titulo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Irene Parra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4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Azul">
      <a:dk1>
        <a:sysClr val="windowText" lastClr="000000"/>
      </a:dk1>
      <a:lt1>
        <a:sysClr val="window" lastClr="FFFFFF"/>
      </a:lt1>
      <a:dk2>
        <a:srgbClr val="1D3641"/>
      </a:dk2>
      <a:lt2>
        <a:srgbClr val="E0EEF5"/>
      </a:lt2>
      <a:accent1>
        <a:srgbClr val="BCDAE9"/>
      </a:accent1>
      <a:accent2>
        <a:srgbClr val="759AA5"/>
      </a:accent2>
      <a:accent3>
        <a:srgbClr val="A3CCE1"/>
      </a:accent3>
      <a:accent4>
        <a:srgbClr val="66AACD"/>
      </a:accent4>
      <a:accent5>
        <a:srgbClr val="809DB3"/>
      </a:accent5>
      <a:accent6>
        <a:srgbClr val="3D7188"/>
      </a:accent6>
      <a:hlink>
        <a:srgbClr val="3885AD"/>
      </a:hlink>
      <a:folHlink>
        <a:srgbClr val="25597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87</TotalTime>
  <Words>4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Paja</vt:lpstr>
      <vt:lpstr>PRACTICA : Titulo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daniel.parra.segovia@gmail.com</cp:lastModifiedBy>
  <cp:revision>11</cp:revision>
  <dcterms:created xsi:type="dcterms:W3CDTF">2020-02-11T19:13:54Z</dcterms:created>
  <dcterms:modified xsi:type="dcterms:W3CDTF">2020-03-13T10:45:00Z</dcterms:modified>
</cp:coreProperties>
</file>