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B053-FB38-411B-A33B-24BE2A4254C2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A4BB-0785-481F-AE48-6263AECF734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TRATAMIENTOS DIETOTERAPICOS Y NUTRICIÓN ENTERAL DOMICILIARIA (NED)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Irene Parra </a:t>
            </a:r>
          </a:p>
          <a:p>
            <a:r>
              <a:rPr lang="es-ES" dirty="0" smtClean="0"/>
              <a:t>Leticia </a:t>
            </a:r>
            <a:r>
              <a:rPr lang="es-ES" dirty="0" err="1" smtClean="0"/>
              <a:t>Pajuelo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ALIMENTOS DE USO MEDICO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La alimentos de uso medico forman parte del tratamiento de una enfermedad que pueden clasificarse en trato alimentos dietoterápicos y nutrición enteral domiciliaria (NED) </a:t>
            </a:r>
          </a:p>
          <a:p>
            <a:r>
              <a:rPr lang="es-ES" sz="2400" dirty="0"/>
              <a:t>F</a:t>
            </a:r>
            <a:r>
              <a:rPr lang="es-ES" sz="2400" dirty="0" smtClean="0"/>
              <a:t>iguran inscritos como tales en el Registro General Sanitario de Alimentos </a:t>
            </a:r>
          </a:p>
          <a:p>
            <a:r>
              <a:rPr lang="es-ES" sz="2400" dirty="0" smtClean="0"/>
              <a:t>Se identifican porque llevan en su envase un cupón-precinto identificativo de su dispensación con cargo al Sistema Nacional de Salud. </a:t>
            </a:r>
            <a:endParaRPr 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476670"/>
          <a:ext cx="8136903" cy="51206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12301"/>
                <a:gridCol w="2712301"/>
                <a:gridCol w="2712301"/>
              </a:tblGrid>
              <a:tr h="554906">
                <a:tc>
                  <a:txBody>
                    <a:bodyPr/>
                    <a:lstStyle/>
                    <a:p>
                      <a:r>
                        <a:rPr lang="es-ES" dirty="0" smtClean="0"/>
                        <a:t>Trastornos del metabolismo de los aminoácidos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Trastornos del metabolismo de los lípidos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</a:tr>
              <a:tr h="55490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Deficiencia de la lactasa</a:t>
                      </a:r>
                    </a:p>
                    <a:p>
                      <a:r>
                        <a:rPr lang="es-ES" sz="1400" dirty="0" smtClean="0"/>
                        <a:t>intestinal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aminoácidos esenciales</a:t>
                      </a:r>
                    </a:p>
                    <a:p>
                      <a:r>
                        <a:rPr lang="es-ES" sz="1400" dirty="0" smtClean="0"/>
                        <a:t>• </a:t>
                      </a:r>
                      <a:r>
                        <a:rPr lang="es-ES" sz="1400" dirty="0" err="1" smtClean="0"/>
                        <a:t>Fenilalanina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• </a:t>
                      </a:r>
                      <a:r>
                        <a:rPr lang="es-ES" sz="1400" dirty="0" err="1" smtClean="0"/>
                        <a:t>Metionina</a:t>
                      </a:r>
                      <a:r>
                        <a:rPr lang="es-ES" sz="1400" dirty="0" smtClean="0"/>
                        <a:t> y aminoácidos sulfurados</a:t>
                      </a:r>
                    </a:p>
                    <a:p>
                      <a:r>
                        <a:rPr lang="es-ES" sz="1400" dirty="0" smtClean="0"/>
                        <a:t>• Aminoácidos ramificados: leucina, isoleucina</a:t>
                      </a:r>
                      <a:r>
                        <a:rPr lang="es-ES" sz="1400" baseline="0" dirty="0" smtClean="0"/>
                        <a:t> y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err="1" smtClean="0"/>
                        <a:t>valina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• Lisina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los ácidos grasos de cadena largo y/o muy largo.</a:t>
                      </a:r>
                      <a:endParaRPr lang="es-ES" sz="1400" dirty="0"/>
                    </a:p>
                  </a:txBody>
                  <a:tcPr anchor="ctr"/>
                </a:tc>
              </a:tr>
              <a:tr h="55490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</a:t>
                      </a:r>
                    </a:p>
                    <a:p>
                      <a:r>
                        <a:rPr lang="es-ES" sz="1400" dirty="0" smtClean="0"/>
                        <a:t>de la galactosa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aminoácidos no esenciales</a:t>
                      </a:r>
                    </a:p>
                    <a:p>
                      <a:r>
                        <a:rPr lang="es-ES" sz="1400" dirty="0" smtClean="0"/>
                        <a:t>• Tirosina</a:t>
                      </a:r>
                    </a:p>
                    <a:p>
                      <a:r>
                        <a:rPr lang="es-ES" sz="1400" dirty="0" smtClean="0"/>
                        <a:t>• </a:t>
                      </a:r>
                      <a:r>
                        <a:rPr lang="es-ES" sz="1400" dirty="0" err="1" smtClean="0"/>
                        <a:t>Ornitina</a:t>
                      </a:r>
                      <a:endParaRPr lang="es-E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los ácidos grasos de cadena media y/o corta.</a:t>
                      </a:r>
                      <a:endParaRPr lang="es-ES" sz="1400" dirty="0"/>
                    </a:p>
                  </a:txBody>
                  <a:tcPr anchor="ctr"/>
                </a:tc>
              </a:tr>
              <a:tr h="55490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Alteraciones del transporte</a:t>
                      </a:r>
                    </a:p>
                    <a:p>
                      <a:r>
                        <a:rPr lang="es-ES" sz="1400" dirty="0" smtClean="0"/>
                        <a:t>celular de monosacáridos</a:t>
                      </a:r>
                    </a:p>
                    <a:p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ciclo de la urea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 de los ácidos grasos de cadena muy larga, larga, media y corta</a:t>
                      </a:r>
                      <a:endParaRPr lang="es-ES" sz="1400" dirty="0"/>
                    </a:p>
                  </a:txBody>
                  <a:tcPr anchor="ctr"/>
                </a:tc>
              </a:tr>
              <a:tr h="55490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Trastornos del metabolismo</a:t>
                      </a:r>
                    </a:p>
                    <a:p>
                      <a:r>
                        <a:rPr lang="es-ES" sz="1400" dirty="0" smtClean="0"/>
                        <a:t>del glucógeno</a:t>
                      </a:r>
                    </a:p>
                    <a:p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Defectos en la síntesis del colesterol síndrome</a:t>
                      </a:r>
                    </a:p>
                    <a:p>
                      <a:r>
                        <a:rPr lang="es-ES" sz="1400" dirty="0" smtClean="0"/>
                        <a:t>de Smith-</a:t>
                      </a:r>
                      <a:r>
                        <a:rPr lang="es-ES" sz="1400" dirty="0" err="1" smtClean="0"/>
                        <a:t>Lemli</a:t>
                      </a:r>
                      <a:r>
                        <a:rPr lang="es-ES" sz="1400" dirty="0" smtClean="0"/>
                        <a:t>-</a:t>
                      </a:r>
                      <a:r>
                        <a:rPr lang="es-ES" sz="1400" dirty="0" err="1" smtClean="0"/>
                        <a:t>Opitz</a:t>
                      </a:r>
                      <a:endParaRPr lang="es-E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203</Words>
  <Application>Microsoft Office PowerPoint</Application>
  <PresentationFormat>Presentación en pantalla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TRATAMIENTOS DIETOTERAPICOS Y NUTRICIÓN ENTERAL DOMICILIARIA (NED)</vt:lpstr>
      <vt:lpstr>ALIMENTOS DE USO MEDICO</vt:lpstr>
      <vt:lpstr>Diapositiva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TRATAMIENTOS DIETOTERAPICOS Y NUTRICIÓN ENTERAL DOMICILIARIA (NED)</dc:title>
  <dc:creator>daniel.parra.segovia@gmail.com</dc:creator>
  <cp:lastModifiedBy>daniel.parra.segovia@gmail.com</cp:lastModifiedBy>
  <cp:revision>1</cp:revision>
  <dcterms:created xsi:type="dcterms:W3CDTF">2019-12-18T15:00:06Z</dcterms:created>
  <dcterms:modified xsi:type="dcterms:W3CDTF">2019-12-18T15:47:19Z</dcterms:modified>
</cp:coreProperties>
</file>