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0" r:id="rId1"/>
  </p:sldMasterIdLst>
  <p:notesMasterIdLst>
    <p:notesMasterId r:id="rId7"/>
  </p:notesMasterIdLst>
  <p:sldIdLst>
    <p:sldId id="256" r:id="rId2"/>
    <p:sldId id="260" r:id="rId3"/>
    <p:sldId id="258" r:id="rId4"/>
    <p:sldId id="259" r:id="rId5"/>
    <p:sldId id="257" r:id="rId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Estilo medio 1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54" autoAdjust="0"/>
    <p:restoredTop sz="86379" autoAdjust="0"/>
  </p:normalViewPr>
  <p:slideViewPr>
    <p:cSldViewPr>
      <p:cViewPr>
        <p:scale>
          <a:sx n="64" d="100"/>
          <a:sy n="64" d="100"/>
        </p:scale>
        <p:origin x="-50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EAEDC3-400F-4930-8678-0729ADE89590}" type="datetimeFigureOut">
              <a:rPr lang="es-ES" smtClean="0"/>
              <a:pPr/>
              <a:t>20/05/2020</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27B07B-BA4C-400C-A455-D30D623D0E42}"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9AD403-A15F-4A2F-B050-AB874136E732}"/>
              </a:ext>
            </a:extLst>
          </p:cNvPr>
          <p:cNvSpPr>
            <a:spLocks noGrp="1"/>
          </p:cNvSpPr>
          <p:nvPr>
            <p:ph type="title" hasCustomPrompt="1"/>
          </p:nvPr>
        </p:nvSpPr>
        <p:spPr>
          <a:xfrm>
            <a:off x="568941" y="1436921"/>
            <a:ext cx="426801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3" name="Text Placeholder 26">
            <a:extLst>
              <a:ext uri="{FF2B5EF4-FFF2-40B4-BE49-F238E27FC236}">
                <a16:creationId xmlns:a16="http://schemas.microsoft.com/office/drawing/2014/main" xmlns="" id="{5BB088E3-63C1-423F-A939-150B8E1F87A7}"/>
              </a:ext>
            </a:extLst>
          </p:cNvPr>
          <p:cNvSpPr>
            <a:spLocks noGrp="1"/>
          </p:cNvSpPr>
          <p:nvPr>
            <p:ph type="body" sz="quarter" idx="20" hasCustomPrompt="1"/>
          </p:nvPr>
        </p:nvSpPr>
        <p:spPr>
          <a:xfrm>
            <a:off x="589695" y="5096663"/>
            <a:ext cx="3275648" cy="949829"/>
          </a:xfrm>
        </p:spPr>
        <p:txBody>
          <a:bodyPr>
            <a:noAutofit/>
          </a:bodyPr>
          <a:lstStyle>
            <a:lvl1pPr marL="0" indent="0" algn="l">
              <a:buNone/>
              <a:defRPr sz="2800" b="0" i="0">
                <a:solidFill>
                  <a:schemeClr val="accent3"/>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br>
              <a:rPr lang="en-US" dirty="0"/>
            </a:br>
            <a:r>
              <a:rPr lang="en-US" dirty="0"/>
              <a:t>20XX</a:t>
            </a:r>
          </a:p>
        </p:txBody>
      </p:sp>
      <p:sp>
        <p:nvSpPr>
          <p:cNvPr id="28" name="Freeform: Shape 27">
            <a:extLst>
              <a:ext uri="{FF2B5EF4-FFF2-40B4-BE49-F238E27FC236}">
                <a16:creationId xmlns:a16="http://schemas.microsoft.com/office/drawing/2014/main" xmlns="" id="{87A7AFAC-3F6D-48D1-A100-148792529BC6}"/>
              </a:ext>
            </a:extLst>
          </p:cNvPr>
          <p:cNvSpPr/>
          <p:nvPr/>
        </p:nvSpPr>
        <p:spPr>
          <a:xfrm>
            <a:off x="6051828" y="5422165"/>
            <a:ext cx="552505"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xmlns="" id="{81A4F88F-4E35-4BB3-AD24-CAC580C12F96}"/>
              </a:ext>
            </a:extLst>
          </p:cNvPr>
          <p:cNvSpPr/>
          <p:nvPr/>
        </p:nvSpPr>
        <p:spPr>
          <a:xfrm>
            <a:off x="6772470" y="3463631"/>
            <a:ext cx="2381485"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xmlns="" id="{592CE00E-F2AB-4099-8BB8-F109C4F2EFDB}"/>
              </a:ext>
            </a:extLst>
          </p:cNvPr>
          <p:cNvSpPr/>
          <p:nvPr/>
        </p:nvSpPr>
        <p:spPr>
          <a:xfrm>
            <a:off x="8282872" y="4566100"/>
            <a:ext cx="866861"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xmlns="" id="{B0920EEC-7CE3-4708-93D2-53699D17E5E3}"/>
              </a:ext>
            </a:extLst>
          </p:cNvPr>
          <p:cNvSpPr/>
          <p:nvPr/>
        </p:nvSpPr>
        <p:spPr>
          <a:xfrm>
            <a:off x="8057746" y="-1688"/>
            <a:ext cx="1085957"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xmlns="" id="{2DF8B751-9294-46D5-B390-5D322195540F}"/>
              </a:ext>
            </a:extLst>
          </p:cNvPr>
          <p:cNvSpPr/>
          <p:nvPr/>
        </p:nvSpPr>
        <p:spPr>
          <a:xfrm>
            <a:off x="4902585" y="-12701"/>
            <a:ext cx="3734168"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xmlns="" id="{E0F651C6-BE74-4133-ABA8-316072D4F5B5}"/>
              </a:ext>
            </a:extLst>
          </p:cNvPr>
          <p:cNvSpPr/>
          <p:nvPr/>
        </p:nvSpPr>
        <p:spPr>
          <a:xfrm>
            <a:off x="4889223" y="-12701"/>
            <a:ext cx="3772271"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36" name="Text Placeholder 14">
            <a:extLst>
              <a:ext uri="{FF2B5EF4-FFF2-40B4-BE49-F238E27FC236}">
                <a16:creationId xmlns:a16="http://schemas.microsoft.com/office/drawing/2014/main" xmlns="" id="{2A3D73F7-77EC-4576-B541-20C032F462DC}"/>
              </a:ext>
            </a:extLst>
          </p:cNvPr>
          <p:cNvSpPr>
            <a:spLocks noGrp="1"/>
          </p:cNvSpPr>
          <p:nvPr>
            <p:ph type="body" sz="quarter" idx="13" hasCustomPrompt="1"/>
          </p:nvPr>
        </p:nvSpPr>
        <p:spPr>
          <a:xfrm>
            <a:off x="589694" y="3425364"/>
            <a:ext cx="2721975" cy="949829"/>
          </a:xfrm>
        </p:spPr>
        <p:txBody>
          <a:bodyPr>
            <a:normAutofit/>
          </a:bodyPr>
          <a:lstStyle>
            <a:lvl1pPr marL="0" indent="0">
              <a:buNone/>
              <a:defRPr sz="2800" b="1" i="0"/>
            </a:lvl1pPr>
          </a:lstStyle>
          <a:p>
            <a:pPr lvl="0"/>
            <a:r>
              <a:rPr lang="en-US" dirty="0"/>
              <a:t>Presentation</a:t>
            </a:r>
            <a:br>
              <a:rPr lang="en-US" dirty="0"/>
            </a:br>
            <a:r>
              <a:rPr lang="en-US" dirty="0"/>
              <a:t>Tagline</a:t>
            </a:r>
          </a:p>
        </p:txBody>
      </p:sp>
      <p:sp>
        <p:nvSpPr>
          <p:cNvPr id="40" name="Graphic 37">
            <a:extLst>
              <a:ext uri="{FF2B5EF4-FFF2-40B4-BE49-F238E27FC236}">
                <a16:creationId xmlns:a16="http://schemas.microsoft.com/office/drawing/2014/main" xmlns="" id="{9F75ED2D-7077-4753-B623-4B9A718EB224}"/>
              </a:ext>
            </a:extLst>
          </p:cNvPr>
          <p:cNvSpPr/>
          <p:nvPr/>
        </p:nvSpPr>
        <p:spPr>
          <a:xfrm>
            <a:off x="671788" y="3124629"/>
            <a:ext cx="1618722"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xmlns="" id="{21FF5BCF-BC53-4C3F-8B7F-7077B35ADCA8}"/>
              </a:ext>
            </a:extLst>
          </p:cNvPr>
          <p:cNvSpPr/>
          <p:nvPr/>
        </p:nvSpPr>
        <p:spPr>
          <a:xfrm>
            <a:off x="-5862" y="5057879"/>
            <a:ext cx="536331"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21" name="Picture Placeholder 20">
            <a:extLst>
              <a:ext uri="{FF2B5EF4-FFF2-40B4-BE49-F238E27FC236}">
                <a16:creationId xmlns:a16="http://schemas.microsoft.com/office/drawing/2014/main" xmlns="" id="{8C7B70A1-A813-470C-A829-7CC44559C94F}"/>
              </a:ext>
            </a:extLst>
          </p:cNvPr>
          <p:cNvSpPr>
            <a:spLocks noGrp="1"/>
          </p:cNvSpPr>
          <p:nvPr>
            <p:ph type="pic" sz="quarter" idx="21"/>
          </p:nvPr>
        </p:nvSpPr>
        <p:spPr>
          <a:xfrm>
            <a:off x="3461215" y="1"/>
            <a:ext cx="5689443" cy="5949573"/>
          </a:xfrm>
          <a:custGeom>
            <a:avLst/>
            <a:gdLst>
              <a:gd name="connsiteX0" fmla="*/ 6933229 w 7577047"/>
              <a:gd name="connsiteY0" fmla="*/ 0 h 5937736"/>
              <a:gd name="connsiteX1" fmla="*/ 7577047 w 7577047"/>
              <a:gd name="connsiteY1" fmla="*/ 0 h 5937736"/>
              <a:gd name="connsiteX2" fmla="*/ 6304235 w 7577047"/>
              <a:gd name="connsiteY2" fmla="*/ 626666 h 5937736"/>
              <a:gd name="connsiteX3" fmla="*/ 6159164 w 7577047"/>
              <a:gd name="connsiteY3" fmla="*/ 891545 h 5937736"/>
              <a:gd name="connsiteX4" fmla="*/ 6161282 w 7577047"/>
              <a:gd name="connsiteY4" fmla="*/ 898006 h 5937736"/>
              <a:gd name="connsiteX5" fmla="*/ 6459895 w 7577047"/>
              <a:gd name="connsiteY5" fmla="*/ 944306 h 5937736"/>
              <a:gd name="connsiteX6" fmla="*/ 7577047 w 7577047"/>
              <a:gd name="connsiteY6" fmla="*/ 395166 h 5937736"/>
              <a:gd name="connsiteX7" fmla="*/ 7577047 w 7577047"/>
              <a:gd name="connsiteY7" fmla="*/ 3249617 h 5937736"/>
              <a:gd name="connsiteX8" fmla="*/ 2564157 w 7577047"/>
              <a:gd name="connsiteY8" fmla="*/ 5723977 h 5937736"/>
              <a:gd name="connsiteX9" fmla="*/ 233491 w 7577047"/>
              <a:gd name="connsiteY9" fmla="*/ 4932570 h 5937736"/>
              <a:gd name="connsiteX10" fmla="*/ 213372 w 7577047"/>
              <a:gd name="connsiteY10" fmla="*/ 4891653 h 5937736"/>
              <a:gd name="connsiteX11" fmla="*/ 1004379 w 7577047"/>
              <a:gd name="connsiteY11" fmla="*/ 2559423 h 5937736"/>
              <a:gd name="connsiteX12" fmla="*/ 2132121 w 7577047"/>
              <a:gd name="connsiteY12" fmla="*/ 2002747 h 5937736"/>
              <a:gd name="connsiteX13" fmla="*/ 2176595 w 7577047"/>
              <a:gd name="connsiteY13" fmla="*/ 2037202 h 5937736"/>
              <a:gd name="connsiteX14" fmla="*/ 2467796 w 7577047"/>
              <a:gd name="connsiteY14" fmla="*/ 2127649 h 5937736"/>
              <a:gd name="connsiteX15" fmla="*/ 2781234 w 7577047"/>
              <a:gd name="connsiteY15" fmla="*/ 2046893 h 5937736"/>
              <a:gd name="connsiteX0" fmla="*/ 6948025 w 7577047"/>
              <a:gd name="connsiteY0" fmla="*/ 0 h 5949573"/>
              <a:gd name="connsiteX1" fmla="*/ 7577047 w 7577047"/>
              <a:gd name="connsiteY1" fmla="*/ 11837 h 5949573"/>
              <a:gd name="connsiteX2" fmla="*/ 6304235 w 7577047"/>
              <a:gd name="connsiteY2" fmla="*/ 638503 h 5949573"/>
              <a:gd name="connsiteX3" fmla="*/ 6159164 w 7577047"/>
              <a:gd name="connsiteY3" fmla="*/ 903382 h 5949573"/>
              <a:gd name="connsiteX4" fmla="*/ 6161282 w 7577047"/>
              <a:gd name="connsiteY4" fmla="*/ 909843 h 5949573"/>
              <a:gd name="connsiteX5" fmla="*/ 6459895 w 7577047"/>
              <a:gd name="connsiteY5" fmla="*/ 956143 h 5949573"/>
              <a:gd name="connsiteX6" fmla="*/ 7577047 w 7577047"/>
              <a:gd name="connsiteY6" fmla="*/ 407003 h 5949573"/>
              <a:gd name="connsiteX7" fmla="*/ 7577047 w 7577047"/>
              <a:gd name="connsiteY7" fmla="*/ 3261454 h 5949573"/>
              <a:gd name="connsiteX8" fmla="*/ 2564157 w 7577047"/>
              <a:gd name="connsiteY8" fmla="*/ 5735814 h 5949573"/>
              <a:gd name="connsiteX9" fmla="*/ 233491 w 7577047"/>
              <a:gd name="connsiteY9" fmla="*/ 4944407 h 5949573"/>
              <a:gd name="connsiteX10" fmla="*/ 213372 w 7577047"/>
              <a:gd name="connsiteY10" fmla="*/ 4903490 h 5949573"/>
              <a:gd name="connsiteX11" fmla="*/ 1004379 w 7577047"/>
              <a:gd name="connsiteY11" fmla="*/ 2571260 h 5949573"/>
              <a:gd name="connsiteX12" fmla="*/ 2132121 w 7577047"/>
              <a:gd name="connsiteY12" fmla="*/ 2014584 h 5949573"/>
              <a:gd name="connsiteX13" fmla="*/ 2176595 w 7577047"/>
              <a:gd name="connsiteY13" fmla="*/ 2049039 h 5949573"/>
              <a:gd name="connsiteX14" fmla="*/ 2467796 w 7577047"/>
              <a:gd name="connsiteY14" fmla="*/ 2139486 h 5949573"/>
              <a:gd name="connsiteX15" fmla="*/ 2781234 w 7577047"/>
              <a:gd name="connsiteY15" fmla="*/ 2058730 h 5949573"/>
              <a:gd name="connsiteX16" fmla="*/ 6948025 w 7577047"/>
              <a:gd name="connsiteY16" fmla="*/ 0 h 5949573"/>
              <a:gd name="connsiteX0" fmla="*/ 6948025 w 7580006"/>
              <a:gd name="connsiteY0" fmla="*/ 0 h 5949573"/>
              <a:gd name="connsiteX1" fmla="*/ 7580006 w 7580006"/>
              <a:gd name="connsiteY1" fmla="*/ 0 h 5949573"/>
              <a:gd name="connsiteX2" fmla="*/ 6304235 w 7580006"/>
              <a:gd name="connsiteY2" fmla="*/ 638503 h 5949573"/>
              <a:gd name="connsiteX3" fmla="*/ 6159164 w 7580006"/>
              <a:gd name="connsiteY3" fmla="*/ 903382 h 5949573"/>
              <a:gd name="connsiteX4" fmla="*/ 6161282 w 7580006"/>
              <a:gd name="connsiteY4" fmla="*/ 909843 h 5949573"/>
              <a:gd name="connsiteX5" fmla="*/ 6459895 w 7580006"/>
              <a:gd name="connsiteY5" fmla="*/ 956143 h 5949573"/>
              <a:gd name="connsiteX6" fmla="*/ 7577047 w 7580006"/>
              <a:gd name="connsiteY6" fmla="*/ 407003 h 5949573"/>
              <a:gd name="connsiteX7" fmla="*/ 7577047 w 7580006"/>
              <a:gd name="connsiteY7" fmla="*/ 3261454 h 5949573"/>
              <a:gd name="connsiteX8" fmla="*/ 2564157 w 7580006"/>
              <a:gd name="connsiteY8" fmla="*/ 5735814 h 5949573"/>
              <a:gd name="connsiteX9" fmla="*/ 233491 w 7580006"/>
              <a:gd name="connsiteY9" fmla="*/ 4944407 h 5949573"/>
              <a:gd name="connsiteX10" fmla="*/ 213372 w 7580006"/>
              <a:gd name="connsiteY10" fmla="*/ 4903490 h 5949573"/>
              <a:gd name="connsiteX11" fmla="*/ 1004379 w 7580006"/>
              <a:gd name="connsiteY11" fmla="*/ 2571260 h 5949573"/>
              <a:gd name="connsiteX12" fmla="*/ 2132121 w 7580006"/>
              <a:gd name="connsiteY12" fmla="*/ 2014584 h 5949573"/>
              <a:gd name="connsiteX13" fmla="*/ 2176595 w 7580006"/>
              <a:gd name="connsiteY13" fmla="*/ 2049039 h 5949573"/>
              <a:gd name="connsiteX14" fmla="*/ 2467796 w 7580006"/>
              <a:gd name="connsiteY14" fmla="*/ 2139486 h 5949573"/>
              <a:gd name="connsiteX15" fmla="*/ 2781234 w 7580006"/>
              <a:gd name="connsiteY15" fmla="*/ 2058730 h 5949573"/>
              <a:gd name="connsiteX16" fmla="*/ 6948025 w 7580006"/>
              <a:gd name="connsiteY16" fmla="*/ 0 h 5949573"/>
              <a:gd name="connsiteX0" fmla="*/ 6948025 w 7585924"/>
              <a:gd name="connsiteY0" fmla="*/ 0 h 5949573"/>
              <a:gd name="connsiteX1" fmla="*/ 7585924 w 7585924"/>
              <a:gd name="connsiteY1" fmla="*/ 0 h 5949573"/>
              <a:gd name="connsiteX2" fmla="*/ 6304235 w 7585924"/>
              <a:gd name="connsiteY2" fmla="*/ 638503 h 5949573"/>
              <a:gd name="connsiteX3" fmla="*/ 6159164 w 7585924"/>
              <a:gd name="connsiteY3" fmla="*/ 903382 h 5949573"/>
              <a:gd name="connsiteX4" fmla="*/ 6161282 w 7585924"/>
              <a:gd name="connsiteY4" fmla="*/ 909843 h 5949573"/>
              <a:gd name="connsiteX5" fmla="*/ 6459895 w 7585924"/>
              <a:gd name="connsiteY5" fmla="*/ 956143 h 5949573"/>
              <a:gd name="connsiteX6" fmla="*/ 7577047 w 7585924"/>
              <a:gd name="connsiteY6" fmla="*/ 407003 h 5949573"/>
              <a:gd name="connsiteX7" fmla="*/ 7577047 w 7585924"/>
              <a:gd name="connsiteY7" fmla="*/ 3261454 h 5949573"/>
              <a:gd name="connsiteX8" fmla="*/ 2564157 w 7585924"/>
              <a:gd name="connsiteY8" fmla="*/ 5735814 h 5949573"/>
              <a:gd name="connsiteX9" fmla="*/ 233491 w 7585924"/>
              <a:gd name="connsiteY9" fmla="*/ 4944407 h 5949573"/>
              <a:gd name="connsiteX10" fmla="*/ 213372 w 7585924"/>
              <a:gd name="connsiteY10" fmla="*/ 4903490 h 5949573"/>
              <a:gd name="connsiteX11" fmla="*/ 1004379 w 7585924"/>
              <a:gd name="connsiteY11" fmla="*/ 2571260 h 5949573"/>
              <a:gd name="connsiteX12" fmla="*/ 2132121 w 7585924"/>
              <a:gd name="connsiteY12" fmla="*/ 2014584 h 5949573"/>
              <a:gd name="connsiteX13" fmla="*/ 2176595 w 7585924"/>
              <a:gd name="connsiteY13" fmla="*/ 2049039 h 5949573"/>
              <a:gd name="connsiteX14" fmla="*/ 2467796 w 7585924"/>
              <a:gd name="connsiteY14" fmla="*/ 2139486 h 5949573"/>
              <a:gd name="connsiteX15" fmla="*/ 2781234 w 7585924"/>
              <a:gd name="connsiteY15" fmla="*/ 2058730 h 5949573"/>
              <a:gd name="connsiteX16" fmla="*/ 6948025 w 7585924"/>
              <a:gd name="connsiteY16" fmla="*/ 0 h 5949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585924" h="5949573">
                <a:moveTo>
                  <a:pt x="6948025" y="0"/>
                </a:moveTo>
                <a:lnTo>
                  <a:pt x="7585924" y="0"/>
                </a:lnTo>
                <a:lnTo>
                  <a:pt x="6304235" y="638503"/>
                </a:lnTo>
                <a:cubicBezTo>
                  <a:pt x="6304235" y="638503"/>
                  <a:pt x="6082923" y="747254"/>
                  <a:pt x="6159164" y="903382"/>
                </a:cubicBezTo>
                <a:lnTo>
                  <a:pt x="6161282" y="909843"/>
                </a:lnTo>
                <a:cubicBezTo>
                  <a:pt x="6161282" y="909843"/>
                  <a:pt x="6239641" y="1064894"/>
                  <a:pt x="6459895" y="956143"/>
                </a:cubicBezTo>
                <a:lnTo>
                  <a:pt x="7577047" y="407003"/>
                </a:lnTo>
                <a:lnTo>
                  <a:pt x="7577047" y="3261454"/>
                </a:lnTo>
                <a:lnTo>
                  <a:pt x="2564157" y="5735814"/>
                </a:lnTo>
                <a:cubicBezTo>
                  <a:pt x="1003320" y="6506764"/>
                  <a:pt x="233491" y="4944407"/>
                  <a:pt x="233491" y="4944407"/>
                </a:cubicBezTo>
                <a:lnTo>
                  <a:pt x="213372" y="4903490"/>
                </a:lnTo>
                <a:cubicBezTo>
                  <a:pt x="-556457" y="3341133"/>
                  <a:pt x="1004379" y="2571260"/>
                  <a:pt x="1004379" y="2571260"/>
                </a:cubicBezTo>
                <a:lnTo>
                  <a:pt x="2132121" y="2014584"/>
                </a:lnTo>
                <a:cubicBezTo>
                  <a:pt x="2145886" y="2026428"/>
                  <a:pt x="2160712" y="2038272"/>
                  <a:pt x="2176595" y="2049039"/>
                </a:cubicBezTo>
                <a:cubicBezTo>
                  <a:pt x="2245424" y="2096416"/>
                  <a:pt x="2342844" y="2139486"/>
                  <a:pt x="2467796" y="2139486"/>
                </a:cubicBezTo>
                <a:cubicBezTo>
                  <a:pt x="2557803" y="2139486"/>
                  <a:pt x="2661577" y="2117951"/>
                  <a:pt x="2781234" y="2058730"/>
                </a:cubicBezTo>
                <a:lnTo>
                  <a:pt x="6948025" y="0"/>
                </a:lnTo>
                <a:close/>
              </a:path>
            </a:pathLst>
          </a:custGeom>
          <a:noFill/>
        </p:spPr>
        <p:txBody>
          <a:bodyPr wrap="square" anchor="ctr" anchorCtr="0">
            <a:noAutofit/>
          </a:bodyPr>
          <a:lstStyle>
            <a:lvl1pPr marL="0" indent="0" algn="ctr">
              <a:buNone/>
              <a:defRPr sz="1400"/>
            </a:lvl1pPr>
          </a:lstStyle>
          <a:p>
            <a:r>
              <a:rPr lang="es-ES" smtClean="0"/>
              <a:t>Haga clic en el icono para agregar una imagen</a:t>
            </a:r>
            <a:endParaRPr lang="ru-RU"/>
          </a:p>
        </p:txBody>
      </p:sp>
    </p:spTree>
    <p:extLst>
      <p:ext uri="{BB962C8B-B14F-4D97-AF65-F5344CB8AC3E}">
        <p14:creationId xmlns:p14="http://schemas.microsoft.com/office/powerpoint/2010/main" xmlns=""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s slid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xmlns="" id="{3C229411-48AD-4A50-B02E-041030F18963}"/>
              </a:ext>
            </a:extLst>
          </p:cNvPr>
          <p:cNvSpPr>
            <a:spLocks noGrp="1"/>
          </p:cNvSpPr>
          <p:nvPr>
            <p:ph type="pic" sz="quarter" idx="21"/>
          </p:nvPr>
        </p:nvSpPr>
        <p:spPr>
          <a:xfrm>
            <a:off x="3933892" y="1"/>
            <a:ext cx="5207252" cy="5934621"/>
          </a:xfrm>
          <a:custGeom>
            <a:avLst/>
            <a:gdLst>
              <a:gd name="connsiteX0" fmla="*/ 6940462 w 6943003"/>
              <a:gd name="connsiteY0" fmla="*/ 0 h 5934621"/>
              <a:gd name="connsiteX1" fmla="*/ 6943003 w 6943003"/>
              <a:gd name="connsiteY1" fmla="*/ 0 h 5934621"/>
              <a:gd name="connsiteX2" fmla="*/ 6943003 w 6943003"/>
              <a:gd name="connsiteY2" fmla="*/ 3562350 h 5934621"/>
              <a:gd name="connsiteX3" fmla="*/ 2564043 w 6943003"/>
              <a:gd name="connsiteY3" fmla="*/ 5721350 h 5934621"/>
              <a:gd name="connsiteX4" fmla="*/ 233592 w 6943003"/>
              <a:gd name="connsiteY4" fmla="*/ 4930141 h 5934621"/>
              <a:gd name="connsiteX5" fmla="*/ 213272 w 6943003"/>
              <a:gd name="connsiteY5" fmla="*/ 4889500 h 5934621"/>
              <a:gd name="connsiteX6" fmla="*/ 1004482 w 6943003"/>
              <a:gd name="connsiteY6" fmla="*/ 2559050 h 5934621"/>
              <a:gd name="connsiteX7" fmla="*/ 2136693 w 6943003"/>
              <a:gd name="connsiteY7" fmla="*/ 2000704 h 5934621"/>
              <a:gd name="connsiteX8" fmla="*/ 2183042 w 6943003"/>
              <a:gd name="connsiteY8" fmla="*/ 2039620 h 5934621"/>
              <a:gd name="connsiteX9" fmla="*/ 2473872 w 6943003"/>
              <a:gd name="connsiteY9" fmla="*/ 2129790 h 5934621"/>
              <a:gd name="connsiteX10" fmla="*/ 2787562 w 6943003"/>
              <a:gd name="connsiteY10" fmla="*/ 2048510 h 593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43003" h="5934621">
                <a:moveTo>
                  <a:pt x="6940462" y="0"/>
                </a:moveTo>
                <a:lnTo>
                  <a:pt x="6943003" y="0"/>
                </a:lnTo>
                <a:lnTo>
                  <a:pt x="6943003" y="3562350"/>
                </a:lnTo>
                <a:lnTo>
                  <a:pt x="2564043" y="5721350"/>
                </a:lnTo>
                <a:cubicBezTo>
                  <a:pt x="1003212" y="6490971"/>
                  <a:pt x="233592" y="4930141"/>
                  <a:pt x="233592" y="4930141"/>
                </a:cubicBezTo>
                <a:lnTo>
                  <a:pt x="213272" y="4889500"/>
                </a:lnTo>
                <a:cubicBezTo>
                  <a:pt x="-556348" y="3328670"/>
                  <a:pt x="1004482" y="2559050"/>
                  <a:pt x="1004482" y="2559050"/>
                </a:cubicBezTo>
                <a:lnTo>
                  <a:pt x="2136693" y="2000704"/>
                </a:lnTo>
                <a:lnTo>
                  <a:pt x="2183042" y="2039620"/>
                </a:lnTo>
                <a:cubicBezTo>
                  <a:pt x="2251622" y="2086610"/>
                  <a:pt x="2349412" y="2129790"/>
                  <a:pt x="2473872" y="2129790"/>
                </a:cubicBezTo>
                <a:cubicBezTo>
                  <a:pt x="2564042" y="2129790"/>
                  <a:pt x="2668182" y="2108200"/>
                  <a:pt x="2787562" y="2048510"/>
                </a:cubicBezTo>
                <a:close/>
              </a:path>
            </a:pathLst>
          </a:custGeom>
        </p:spPr>
        <p:txBody>
          <a:bodyPr wrap="square" anchor="ctr" anchorCtr="0">
            <a:noAutofit/>
          </a:bodyPr>
          <a:lstStyle>
            <a:lvl1pPr marL="0" indent="0" algn="ctr">
              <a:buNone/>
              <a:defRPr sz="1400"/>
            </a:lvl1pPr>
          </a:lstStyle>
          <a:p>
            <a:r>
              <a:rPr lang="es-ES" smtClean="0"/>
              <a:t>Haga clic en el icono para agregar una imagen</a:t>
            </a:r>
            <a:endParaRPr lang="ru-RU"/>
          </a:p>
        </p:txBody>
      </p:sp>
      <p:sp>
        <p:nvSpPr>
          <p:cNvPr id="2" name="Title 1">
            <a:extLst>
              <a:ext uri="{FF2B5EF4-FFF2-40B4-BE49-F238E27FC236}">
                <a16:creationId xmlns:a16="http://schemas.microsoft.com/office/drawing/2014/main" xmlns="" id="{199AD403-A15F-4A2F-B050-AB874136E732}"/>
              </a:ext>
            </a:extLst>
          </p:cNvPr>
          <p:cNvSpPr>
            <a:spLocks noGrp="1"/>
          </p:cNvSpPr>
          <p:nvPr>
            <p:ph type="title" hasCustomPrompt="1"/>
          </p:nvPr>
        </p:nvSpPr>
        <p:spPr>
          <a:xfrm>
            <a:off x="611208" y="453051"/>
            <a:ext cx="7886700" cy="1325563"/>
          </a:xfrm>
        </p:spPr>
        <p:txBody>
          <a:bodyPr/>
          <a:lstStyle>
            <a:lvl1pPr>
              <a:defRPr/>
            </a:lvl1pPr>
          </a:lstStyle>
          <a:p>
            <a:r>
              <a:rPr lang="en-US" dirty="0"/>
              <a:t>THANK YOU!</a:t>
            </a:r>
            <a:endParaRPr lang="ru-RU" dirty="0"/>
          </a:p>
        </p:txBody>
      </p:sp>
      <p:sp>
        <p:nvSpPr>
          <p:cNvPr id="12" name="Freeform: Shape 11">
            <a:extLst>
              <a:ext uri="{FF2B5EF4-FFF2-40B4-BE49-F238E27FC236}">
                <a16:creationId xmlns:a16="http://schemas.microsoft.com/office/drawing/2014/main" xmlns="" id="{F9E3EED1-7BB3-4B75-BCA9-1C1223740B3C}"/>
              </a:ext>
            </a:extLst>
          </p:cNvPr>
          <p:cNvSpPr/>
          <p:nvPr/>
        </p:nvSpPr>
        <p:spPr>
          <a:xfrm>
            <a:off x="6528440" y="5422906"/>
            <a:ext cx="552450" cy="736600"/>
          </a:xfrm>
          <a:custGeom>
            <a:avLst/>
            <a:gdLst>
              <a:gd name="connsiteX0" fmla="*/ 372104 w 736600"/>
              <a:gd name="connsiteY0" fmla="*/ 731514 h 736600"/>
              <a:gd name="connsiteX1" fmla="*/ 731514 w 736600"/>
              <a:gd name="connsiteY1" fmla="*/ 372104 h 736600"/>
              <a:gd name="connsiteX2" fmla="*/ 372104 w 736600"/>
              <a:gd name="connsiteY2" fmla="*/ 12694 h 736600"/>
              <a:gd name="connsiteX3" fmla="*/ 12694 w 736600"/>
              <a:gd name="connsiteY3" fmla="*/ 372104 h 736600"/>
              <a:gd name="connsiteX4" fmla="*/ 372104 w 736600"/>
              <a:gd name="connsiteY4" fmla="*/ 731514 h 736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00" h="736600">
                <a:moveTo>
                  <a:pt x="372104" y="731514"/>
                </a:moveTo>
                <a:cubicBezTo>
                  <a:pt x="570224" y="731514"/>
                  <a:pt x="731514" y="570224"/>
                  <a:pt x="731514" y="372104"/>
                </a:cubicBezTo>
                <a:cubicBezTo>
                  <a:pt x="731514" y="173984"/>
                  <a:pt x="570224" y="12694"/>
                  <a:pt x="372104" y="12694"/>
                </a:cubicBezTo>
                <a:cubicBezTo>
                  <a:pt x="173984" y="12694"/>
                  <a:pt x="12694" y="173984"/>
                  <a:pt x="12694" y="372104"/>
                </a:cubicBezTo>
                <a:cubicBezTo>
                  <a:pt x="12694" y="570224"/>
                  <a:pt x="173984" y="731514"/>
                  <a:pt x="372104" y="731514"/>
                </a:cubicBezTo>
              </a:path>
            </a:pathLst>
          </a:custGeom>
          <a:solidFill>
            <a:schemeClr val="accent1"/>
          </a:solidFill>
          <a:ln w="12694"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xmlns="" id="{29016A5F-A55B-4605-B66C-5C6E2BF4919F}"/>
              </a:ext>
            </a:extLst>
          </p:cNvPr>
          <p:cNvSpPr/>
          <p:nvPr/>
        </p:nvSpPr>
        <p:spPr>
          <a:xfrm>
            <a:off x="7244572" y="3776986"/>
            <a:ext cx="1905000" cy="2628900"/>
          </a:xfrm>
          <a:custGeom>
            <a:avLst/>
            <a:gdLst>
              <a:gd name="connsiteX0" fmla="*/ 2528761 w 2540000"/>
              <a:gd name="connsiteY0" fmla="*/ 12694 h 2628900"/>
              <a:gd name="connsiteX1" fmla="*/ 487871 w 2540000"/>
              <a:gd name="connsiteY1" fmla="*/ 1018534 h 2628900"/>
              <a:gd name="connsiteX2" fmla="*/ 113221 w 2540000"/>
              <a:gd name="connsiteY2" fmla="*/ 2120894 h 2628900"/>
              <a:gd name="connsiteX3" fmla="*/ 127191 w 2540000"/>
              <a:gd name="connsiteY3" fmla="*/ 2148834 h 2628900"/>
              <a:gd name="connsiteX4" fmla="*/ 1229551 w 2540000"/>
              <a:gd name="connsiteY4" fmla="*/ 2523484 h 2628900"/>
              <a:gd name="connsiteX5" fmla="*/ 2528761 w 2540000"/>
              <a:gd name="connsiteY5" fmla="*/ 1883404 h 2628900"/>
              <a:gd name="connsiteX6" fmla="*/ 2528761 w 2540000"/>
              <a:gd name="connsiteY6" fmla="*/ 12694 h 262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0000" h="2628900">
                <a:moveTo>
                  <a:pt x="2528761" y="12694"/>
                </a:moveTo>
                <a:lnTo>
                  <a:pt x="487871" y="1018534"/>
                </a:lnTo>
                <a:cubicBezTo>
                  <a:pt x="487871" y="1018534"/>
                  <a:pt x="-249999" y="1383024"/>
                  <a:pt x="113221" y="2120894"/>
                </a:cubicBezTo>
                <a:lnTo>
                  <a:pt x="127191" y="2148834"/>
                </a:lnTo>
                <a:cubicBezTo>
                  <a:pt x="127191" y="2148834"/>
                  <a:pt x="491681" y="2886705"/>
                  <a:pt x="1229551" y="2523484"/>
                </a:cubicBezTo>
                <a:lnTo>
                  <a:pt x="2528761" y="1883404"/>
                </a:lnTo>
                <a:lnTo>
                  <a:pt x="2528761" y="12694"/>
                </a:lnTo>
                <a:close/>
              </a:path>
            </a:pathLst>
          </a:custGeom>
          <a:solidFill>
            <a:schemeClr val="accent3"/>
          </a:solidFill>
          <a:ln w="12694" cap="flat">
            <a:noFill/>
            <a:prstDash val="solid"/>
            <a:miter/>
          </a:ln>
        </p:spPr>
        <p:txBody>
          <a:bodyPr rtlCol="0" anchor="ctr"/>
          <a:lstStyle/>
          <a:p>
            <a:endParaRPr lang="ru-RU" dirty="0"/>
          </a:p>
        </p:txBody>
      </p:sp>
      <p:sp>
        <p:nvSpPr>
          <p:cNvPr id="19" name="Text Placeholder 26">
            <a:extLst>
              <a:ext uri="{FF2B5EF4-FFF2-40B4-BE49-F238E27FC236}">
                <a16:creationId xmlns:a16="http://schemas.microsoft.com/office/drawing/2014/main" xmlns="" id="{9DBE4B29-4897-4A3A-B883-A887BCDA3718}"/>
              </a:ext>
            </a:extLst>
          </p:cNvPr>
          <p:cNvSpPr>
            <a:spLocks noGrp="1"/>
          </p:cNvSpPr>
          <p:nvPr>
            <p:ph type="body" sz="quarter" idx="16" hasCustomPrompt="1"/>
          </p:nvPr>
        </p:nvSpPr>
        <p:spPr>
          <a:xfrm>
            <a:off x="618316" y="3955666"/>
            <a:ext cx="3275648" cy="524711"/>
          </a:xfrm>
        </p:spPr>
        <p:txBody>
          <a:bodyPr>
            <a:noAutofit/>
          </a:bodyPr>
          <a:lstStyle>
            <a:lvl1pPr marL="0" indent="0" algn="l">
              <a:buNone/>
              <a:defRPr sz="2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August Bergqvist</a:t>
            </a:r>
          </a:p>
        </p:txBody>
      </p:sp>
      <p:sp>
        <p:nvSpPr>
          <p:cNvPr id="20" name="Text Placeholder 26">
            <a:extLst>
              <a:ext uri="{FF2B5EF4-FFF2-40B4-BE49-F238E27FC236}">
                <a16:creationId xmlns:a16="http://schemas.microsoft.com/office/drawing/2014/main" xmlns="" id="{0EF4532A-9AB5-4545-A83D-BD0E39635727}"/>
              </a:ext>
            </a:extLst>
          </p:cNvPr>
          <p:cNvSpPr>
            <a:spLocks noGrp="1"/>
          </p:cNvSpPr>
          <p:nvPr>
            <p:ph type="body" sz="quarter" idx="17" hasCustomPrompt="1"/>
          </p:nvPr>
        </p:nvSpPr>
        <p:spPr>
          <a:xfrm>
            <a:off x="618316" y="4633362"/>
            <a:ext cx="3275648"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21" name="Text Placeholder 26">
            <a:extLst>
              <a:ext uri="{FF2B5EF4-FFF2-40B4-BE49-F238E27FC236}">
                <a16:creationId xmlns:a16="http://schemas.microsoft.com/office/drawing/2014/main" xmlns="" id="{D579A1F5-9180-47FE-A31B-4E37384383C4}"/>
              </a:ext>
            </a:extLst>
          </p:cNvPr>
          <p:cNvSpPr>
            <a:spLocks noGrp="1"/>
          </p:cNvSpPr>
          <p:nvPr>
            <p:ph type="body" sz="quarter" idx="18" hasCustomPrompt="1"/>
          </p:nvPr>
        </p:nvSpPr>
        <p:spPr>
          <a:xfrm>
            <a:off x="618316" y="4892977"/>
            <a:ext cx="3275648"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678 555-0128</a:t>
            </a:r>
          </a:p>
        </p:txBody>
      </p:sp>
      <p:sp>
        <p:nvSpPr>
          <p:cNvPr id="22" name="Text Placeholder 26">
            <a:extLst>
              <a:ext uri="{FF2B5EF4-FFF2-40B4-BE49-F238E27FC236}">
                <a16:creationId xmlns:a16="http://schemas.microsoft.com/office/drawing/2014/main" xmlns="" id="{71BBF4E8-67FF-4A65-9EC1-AE832CEBE85D}"/>
              </a:ext>
            </a:extLst>
          </p:cNvPr>
          <p:cNvSpPr>
            <a:spLocks noGrp="1"/>
          </p:cNvSpPr>
          <p:nvPr>
            <p:ph type="body" sz="quarter" idx="19" hasCustomPrompt="1"/>
          </p:nvPr>
        </p:nvSpPr>
        <p:spPr>
          <a:xfrm>
            <a:off x="618316" y="5334300"/>
            <a:ext cx="3275648" cy="36512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
        <p:nvSpPr>
          <p:cNvPr id="23" name="Text Placeholder 26">
            <a:extLst>
              <a:ext uri="{FF2B5EF4-FFF2-40B4-BE49-F238E27FC236}">
                <a16:creationId xmlns:a16="http://schemas.microsoft.com/office/drawing/2014/main" xmlns="" id="{5BB088E3-63C1-423F-A939-150B8E1F87A7}"/>
              </a:ext>
            </a:extLst>
          </p:cNvPr>
          <p:cNvSpPr>
            <a:spLocks noGrp="1"/>
          </p:cNvSpPr>
          <p:nvPr>
            <p:ph type="body" sz="quarter" idx="20" hasCustomPrompt="1"/>
          </p:nvPr>
        </p:nvSpPr>
        <p:spPr>
          <a:xfrm>
            <a:off x="618316" y="5593915"/>
            <a:ext cx="3275648" cy="365125"/>
          </a:xfrm>
        </p:spPr>
        <p:txBody>
          <a:bodyPr>
            <a:noAutofit/>
          </a:bodyPr>
          <a:lstStyle>
            <a:lvl1pPr marL="0" indent="0" algn="l">
              <a:buNone/>
              <a:defRPr sz="2500" b="1" i="0">
                <a:solidFill>
                  <a:schemeClr val="accent3"/>
                </a:solidFill>
                <a:latin typeface="+mj-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BERGQVIST@EXAMPLE.COM</a:t>
            </a:r>
          </a:p>
        </p:txBody>
      </p:sp>
      <p:sp>
        <p:nvSpPr>
          <p:cNvPr id="3" name="Graphic 23">
            <a:extLst>
              <a:ext uri="{FF2B5EF4-FFF2-40B4-BE49-F238E27FC236}">
                <a16:creationId xmlns:a16="http://schemas.microsoft.com/office/drawing/2014/main" xmlns="" id="{7E62A657-0B76-4081-A698-3C47F1AFC78E}"/>
              </a:ext>
            </a:extLst>
          </p:cNvPr>
          <p:cNvSpPr/>
          <p:nvPr/>
        </p:nvSpPr>
        <p:spPr>
          <a:xfrm>
            <a:off x="675733" y="1561557"/>
            <a:ext cx="2230418" cy="165305"/>
          </a:xfrm>
          <a:custGeom>
            <a:avLst/>
            <a:gdLst>
              <a:gd name="connsiteX0" fmla="*/ 2914974 w 2973890"/>
              <a:gd name="connsiteY0" fmla="*/ 159367 h 165304"/>
              <a:gd name="connsiteX1" fmla="*/ 70199 w 2973890"/>
              <a:gd name="connsiteY1" fmla="*/ 159367 h 165304"/>
              <a:gd name="connsiteX2" fmla="*/ 8816 w 2973890"/>
              <a:gd name="connsiteY2" fmla="*/ 84344 h 165304"/>
              <a:gd name="connsiteX3" fmla="*/ 8816 w 2973890"/>
              <a:gd name="connsiteY3" fmla="*/ 84344 h 165304"/>
              <a:gd name="connsiteX4" fmla="*/ 70199 w 2973890"/>
              <a:gd name="connsiteY4" fmla="*/ 10593 h 165304"/>
              <a:gd name="connsiteX5" fmla="*/ 2913916 w 2973890"/>
              <a:gd name="connsiteY5" fmla="*/ 10593 h 165304"/>
              <a:gd name="connsiteX6" fmla="*/ 2975298 w 2973890"/>
              <a:gd name="connsiteY6" fmla="*/ 84344 h 165304"/>
              <a:gd name="connsiteX7" fmla="*/ 2975298 w 2973890"/>
              <a:gd name="connsiteY7" fmla="*/ 84344 h 165304"/>
              <a:gd name="connsiteX8" fmla="*/ 2914974 w 2973890"/>
              <a:gd name="connsiteY8" fmla="*/ 159367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3890" h="165304">
                <a:moveTo>
                  <a:pt x="2914974" y="159367"/>
                </a:moveTo>
                <a:lnTo>
                  <a:pt x="70199" y="159367"/>
                </a:lnTo>
                <a:cubicBezTo>
                  <a:pt x="36333" y="159367"/>
                  <a:pt x="8816" y="125034"/>
                  <a:pt x="8816" y="84344"/>
                </a:cubicBezTo>
                <a:lnTo>
                  <a:pt x="8816" y="84344"/>
                </a:lnTo>
                <a:cubicBezTo>
                  <a:pt x="8816" y="43654"/>
                  <a:pt x="36333" y="10593"/>
                  <a:pt x="70199" y="10593"/>
                </a:cubicBezTo>
                <a:lnTo>
                  <a:pt x="2913916" y="10593"/>
                </a:lnTo>
                <a:cubicBezTo>
                  <a:pt x="2947782" y="10593"/>
                  <a:pt x="2975298" y="43654"/>
                  <a:pt x="2975298" y="84344"/>
                </a:cubicBezTo>
                <a:lnTo>
                  <a:pt x="2975298" y="84344"/>
                </a:lnTo>
                <a:cubicBezTo>
                  <a:pt x="2976357" y="125034"/>
                  <a:pt x="2948840" y="159367"/>
                  <a:pt x="2914974" y="159367"/>
                </a:cubicBezTo>
                <a:close/>
              </a:path>
            </a:pathLst>
          </a:custGeom>
          <a:gradFill>
            <a:gsLst>
              <a:gs pos="0">
                <a:schemeClr val="accent1"/>
              </a:gs>
              <a:gs pos="100000">
                <a:schemeClr val="accent3"/>
              </a:gs>
            </a:gsLst>
            <a:lin ang="0" scaled="1"/>
          </a:gradFill>
          <a:ln w="1058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xmlns="" id="{C51D0359-A547-4B21-8850-06B9F1CDF9CE}"/>
              </a:ext>
            </a:extLst>
          </p:cNvPr>
          <p:cNvSpPr/>
          <p:nvPr/>
        </p:nvSpPr>
        <p:spPr>
          <a:xfrm>
            <a:off x="5379309" y="-12694"/>
            <a:ext cx="3733800" cy="2133600"/>
          </a:xfrm>
          <a:custGeom>
            <a:avLst/>
            <a:gdLst>
              <a:gd name="connsiteX0" fmla="*/ 2517688 w 4978400"/>
              <a:gd name="connsiteY0" fmla="*/ 12694 h 2133600"/>
              <a:gd name="connsiteX1" fmla="*/ 371388 w 4978400"/>
              <a:gd name="connsiteY1" fmla="*/ 1070604 h 2133600"/>
              <a:gd name="connsiteX2" fmla="*/ 72938 w 4978400"/>
              <a:gd name="connsiteY2" fmla="*/ 1812284 h 2133600"/>
              <a:gd name="connsiteX3" fmla="*/ 81828 w 4978400"/>
              <a:gd name="connsiteY3" fmla="*/ 1830064 h 2133600"/>
              <a:gd name="connsiteX4" fmla="*/ 851448 w 4978400"/>
              <a:gd name="connsiteY4" fmla="*/ 2044694 h 2133600"/>
              <a:gd name="connsiteX5" fmla="*/ 4970058 w 4978400"/>
              <a:gd name="connsiteY5" fmla="*/ 12694 h 2133600"/>
              <a:gd name="connsiteX6" fmla="*/ 2517688 w 4978400"/>
              <a:gd name="connsiteY6" fmla="*/ 12694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400" h="2133600">
                <a:moveTo>
                  <a:pt x="2517688" y="12694"/>
                </a:moveTo>
                <a:lnTo>
                  <a:pt x="371388" y="1070604"/>
                </a:lnTo>
                <a:cubicBezTo>
                  <a:pt x="371388" y="1070604"/>
                  <a:pt x="-163282" y="1334764"/>
                  <a:pt x="72938" y="1812284"/>
                </a:cubicBezTo>
                <a:lnTo>
                  <a:pt x="81828" y="1830064"/>
                </a:lnTo>
                <a:cubicBezTo>
                  <a:pt x="81828" y="1830064"/>
                  <a:pt x="316778" y="2307584"/>
                  <a:pt x="851448" y="2044694"/>
                </a:cubicBezTo>
                <a:lnTo>
                  <a:pt x="4970058" y="12694"/>
                </a:lnTo>
                <a:lnTo>
                  <a:pt x="2517688" y="12694"/>
                </a:lnTo>
                <a:close/>
              </a:path>
            </a:pathLst>
          </a:custGeom>
          <a:solidFill>
            <a:schemeClr val="accent1"/>
          </a:solidFill>
          <a:ln w="12694" cap="flat">
            <a:noFill/>
            <a:prstDash val="solid"/>
            <a:miter/>
          </a:ln>
        </p:spPr>
        <p:txBody>
          <a:bodyPr rtlCol="0" anchor="ctr"/>
          <a:lstStyle/>
          <a:p>
            <a:endParaRPr lang="ru-RU" dirty="0"/>
          </a:p>
        </p:txBody>
      </p:sp>
    </p:spTree>
    <p:extLst>
      <p:ext uri="{BB962C8B-B14F-4D97-AF65-F5344CB8AC3E}">
        <p14:creationId xmlns:p14="http://schemas.microsoft.com/office/powerpoint/2010/main" xmlns="" val="115937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iapositiva de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9AD403-A15F-4A2F-B050-AB874136E732}"/>
              </a:ext>
            </a:extLst>
          </p:cNvPr>
          <p:cNvSpPr>
            <a:spLocks noGrp="1"/>
          </p:cNvSpPr>
          <p:nvPr>
            <p:ph type="title" hasCustomPrompt="1"/>
          </p:nvPr>
        </p:nvSpPr>
        <p:spPr>
          <a:xfrm>
            <a:off x="568941" y="1436921"/>
            <a:ext cx="4268010" cy="1517356"/>
          </a:xfrm>
        </p:spPr>
        <p:txBody>
          <a:bodyPr>
            <a:noAutofit/>
          </a:bodyPr>
          <a:lstStyle>
            <a:lvl1pPr>
              <a:defRPr sz="6000"/>
            </a:lvl1pPr>
          </a:lstStyle>
          <a:p>
            <a:r>
              <a:rPr lang="en-US" dirty="0"/>
              <a:t>PRESENTATION</a:t>
            </a:r>
            <a:br>
              <a:rPr lang="en-US" dirty="0"/>
            </a:br>
            <a:r>
              <a:rPr lang="en-US" dirty="0"/>
              <a:t>TITLE    </a:t>
            </a:r>
            <a:endParaRPr lang="ru-RU" dirty="0"/>
          </a:p>
        </p:txBody>
      </p:sp>
      <p:sp>
        <p:nvSpPr>
          <p:cNvPr id="28" name="Freeform: Shape 27">
            <a:extLst>
              <a:ext uri="{FF2B5EF4-FFF2-40B4-BE49-F238E27FC236}">
                <a16:creationId xmlns:a16="http://schemas.microsoft.com/office/drawing/2014/main" xmlns="" id="{87A7AFAC-3F6D-48D1-A100-148792529BC6}"/>
              </a:ext>
            </a:extLst>
          </p:cNvPr>
          <p:cNvSpPr/>
          <p:nvPr/>
        </p:nvSpPr>
        <p:spPr>
          <a:xfrm>
            <a:off x="6051828" y="5422165"/>
            <a:ext cx="552505"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dirty="0"/>
          </a:p>
        </p:txBody>
      </p:sp>
      <p:sp>
        <p:nvSpPr>
          <p:cNvPr id="29" name="Freeform: Shape 28">
            <a:extLst>
              <a:ext uri="{FF2B5EF4-FFF2-40B4-BE49-F238E27FC236}">
                <a16:creationId xmlns:a16="http://schemas.microsoft.com/office/drawing/2014/main" xmlns="" id="{81A4F88F-4E35-4BB3-AD24-CAC580C12F96}"/>
              </a:ext>
            </a:extLst>
          </p:cNvPr>
          <p:cNvSpPr/>
          <p:nvPr/>
        </p:nvSpPr>
        <p:spPr>
          <a:xfrm>
            <a:off x="6772470" y="3463631"/>
            <a:ext cx="2381485" cy="2946690"/>
          </a:xfrm>
          <a:custGeom>
            <a:avLst/>
            <a:gdLst>
              <a:gd name="connsiteX0" fmla="*/ 3162808 w 3175312"/>
              <a:gd name="connsiteY0" fmla="*/ 12701 h 2946690"/>
              <a:gd name="connsiteX1" fmla="*/ 487925 w 3175312"/>
              <a:gd name="connsiteY1" fmla="*/ 1331091 h 2946690"/>
              <a:gd name="connsiteX2" fmla="*/ 113238 w 3175312"/>
              <a:gd name="connsiteY2" fmla="*/ 2433559 h 2946690"/>
              <a:gd name="connsiteX3" fmla="*/ 127209 w 3175312"/>
              <a:gd name="connsiteY3" fmla="*/ 2461502 h 2946690"/>
              <a:gd name="connsiteX4" fmla="*/ 1229677 w 3175312"/>
              <a:gd name="connsiteY4" fmla="*/ 2836189 h 2946690"/>
              <a:gd name="connsiteX5" fmla="*/ 3162808 w 3175312"/>
              <a:gd name="connsiteY5" fmla="*/ 1882325 h 2946690"/>
              <a:gd name="connsiteX6" fmla="*/ 3162808 w 3175312"/>
              <a:gd name="connsiteY6" fmla="*/ 12701 h 294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312" h="2946690">
                <a:moveTo>
                  <a:pt x="3162808" y="12701"/>
                </a:moveTo>
                <a:lnTo>
                  <a:pt x="487925" y="1331091"/>
                </a:lnTo>
                <a:cubicBezTo>
                  <a:pt x="487925" y="1331091"/>
                  <a:pt x="-250018" y="1695617"/>
                  <a:pt x="113238" y="2433559"/>
                </a:cubicBezTo>
                <a:lnTo>
                  <a:pt x="127209" y="2461502"/>
                </a:lnTo>
                <a:cubicBezTo>
                  <a:pt x="127209" y="2461502"/>
                  <a:pt x="491735" y="3199445"/>
                  <a:pt x="1229677" y="2836189"/>
                </a:cubicBezTo>
                <a:lnTo>
                  <a:pt x="3162808" y="1882325"/>
                </a:lnTo>
                <a:lnTo>
                  <a:pt x="3162808" y="12701"/>
                </a:lnTo>
                <a:close/>
              </a:path>
            </a:pathLst>
          </a:custGeom>
          <a:solidFill>
            <a:schemeClr val="accent3"/>
          </a:solidFill>
          <a:ln w="12700" cap="flat">
            <a:noFill/>
            <a:prstDash val="solid"/>
            <a:miter/>
          </a:ln>
        </p:spPr>
        <p:txBody>
          <a:bodyPr rtlCol="0" anchor="ctr"/>
          <a:lstStyle/>
          <a:p>
            <a:endParaRPr lang="ru-RU" dirty="0"/>
          </a:p>
        </p:txBody>
      </p:sp>
      <p:sp>
        <p:nvSpPr>
          <p:cNvPr id="30" name="Freeform: Shape 29">
            <a:extLst>
              <a:ext uri="{FF2B5EF4-FFF2-40B4-BE49-F238E27FC236}">
                <a16:creationId xmlns:a16="http://schemas.microsoft.com/office/drawing/2014/main" xmlns="" id="{592CE00E-F2AB-4099-8BB8-F109C4F2EFDB}"/>
              </a:ext>
            </a:extLst>
          </p:cNvPr>
          <p:cNvSpPr/>
          <p:nvPr/>
        </p:nvSpPr>
        <p:spPr>
          <a:xfrm>
            <a:off x="8282872" y="4566100"/>
            <a:ext cx="866861" cy="863685"/>
          </a:xfrm>
          <a:custGeom>
            <a:avLst/>
            <a:gdLst>
              <a:gd name="connsiteX0" fmla="*/ 1148938 w 1155813"/>
              <a:gd name="connsiteY0" fmla="*/ 12701 h 863685"/>
              <a:gd name="connsiteX1" fmla="*/ 173482 w 1155813"/>
              <a:gd name="connsiteY1" fmla="*/ 494079 h 863685"/>
              <a:gd name="connsiteX2" fmla="*/ 28688 w 1155813"/>
              <a:gd name="connsiteY2" fmla="*/ 759535 h 863685"/>
              <a:gd name="connsiteX3" fmla="*/ 31228 w 1155813"/>
              <a:gd name="connsiteY3" fmla="*/ 765885 h 863685"/>
              <a:gd name="connsiteX4" fmla="*/ 329707 w 1155813"/>
              <a:gd name="connsiteY4" fmla="*/ 812880 h 863685"/>
              <a:gd name="connsiteX5" fmla="*/ 1147668 w 1155813"/>
              <a:gd name="connsiteY5" fmla="*/ 408980 h 863685"/>
              <a:gd name="connsiteX6" fmla="*/ 1147668 w 1155813"/>
              <a:gd name="connsiteY6" fmla="*/ 12701 h 863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813" h="863685">
                <a:moveTo>
                  <a:pt x="1148938" y="12701"/>
                </a:moveTo>
                <a:lnTo>
                  <a:pt x="173482" y="494079"/>
                </a:lnTo>
                <a:cubicBezTo>
                  <a:pt x="173482" y="494079"/>
                  <a:pt x="-47520" y="603309"/>
                  <a:pt x="28688" y="759535"/>
                </a:cubicBezTo>
                <a:lnTo>
                  <a:pt x="31228" y="765885"/>
                </a:lnTo>
                <a:cubicBezTo>
                  <a:pt x="31228" y="765885"/>
                  <a:pt x="108705" y="922111"/>
                  <a:pt x="329707" y="812880"/>
                </a:cubicBezTo>
                <a:lnTo>
                  <a:pt x="1147668" y="408980"/>
                </a:lnTo>
                <a:lnTo>
                  <a:pt x="1147668" y="12701"/>
                </a:lnTo>
                <a:close/>
              </a:path>
            </a:pathLst>
          </a:custGeom>
          <a:solidFill>
            <a:schemeClr val="bg1"/>
          </a:solidFill>
          <a:ln w="12700" cap="flat">
            <a:noFill/>
            <a:prstDash val="solid"/>
            <a:miter/>
          </a:ln>
        </p:spPr>
        <p:txBody>
          <a:bodyPr rtlCol="0" anchor="ctr"/>
          <a:lstStyle/>
          <a:p>
            <a:endParaRPr lang="ru-RU" dirty="0"/>
          </a:p>
        </p:txBody>
      </p:sp>
      <p:sp>
        <p:nvSpPr>
          <p:cNvPr id="32" name="Freeform: Shape 31">
            <a:extLst>
              <a:ext uri="{FF2B5EF4-FFF2-40B4-BE49-F238E27FC236}">
                <a16:creationId xmlns:a16="http://schemas.microsoft.com/office/drawing/2014/main" xmlns="" id="{B0920EEC-7CE3-4708-93D2-53699D17E5E3}"/>
              </a:ext>
            </a:extLst>
          </p:cNvPr>
          <p:cNvSpPr/>
          <p:nvPr/>
        </p:nvSpPr>
        <p:spPr>
          <a:xfrm>
            <a:off x="8057746" y="-1688"/>
            <a:ext cx="1085957" cy="1003399"/>
          </a:xfrm>
          <a:custGeom>
            <a:avLst/>
            <a:gdLst>
              <a:gd name="connsiteX0" fmla="*/ 1446147 w 1447942"/>
              <a:gd name="connsiteY0" fmla="*/ 12701 h 1003398"/>
              <a:gd name="connsiteX1" fmla="*/ 173482 w 1447942"/>
              <a:gd name="connsiteY1" fmla="*/ 640143 h 1003398"/>
              <a:gd name="connsiteX2" fmla="*/ 28688 w 1447942"/>
              <a:gd name="connsiteY2" fmla="*/ 905599 h 1003398"/>
              <a:gd name="connsiteX3" fmla="*/ 31227 w 1447942"/>
              <a:gd name="connsiteY3" fmla="*/ 911950 h 1003398"/>
              <a:gd name="connsiteX4" fmla="*/ 329707 w 1447942"/>
              <a:gd name="connsiteY4" fmla="*/ 958944 h 1003398"/>
              <a:gd name="connsiteX5" fmla="*/ 1446147 w 1447942"/>
              <a:gd name="connsiteY5" fmla="*/ 408980 h 1003398"/>
              <a:gd name="connsiteX6" fmla="*/ 1446147 w 1447942"/>
              <a:gd name="connsiteY6" fmla="*/ 12701 h 1003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7942" h="1003398">
                <a:moveTo>
                  <a:pt x="1446147" y="12701"/>
                </a:moveTo>
                <a:lnTo>
                  <a:pt x="173482" y="640143"/>
                </a:lnTo>
                <a:cubicBezTo>
                  <a:pt x="173482" y="640143"/>
                  <a:pt x="-47520" y="749374"/>
                  <a:pt x="28688" y="905599"/>
                </a:cubicBezTo>
                <a:lnTo>
                  <a:pt x="31227" y="911950"/>
                </a:lnTo>
                <a:cubicBezTo>
                  <a:pt x="31227" y="911950"/>
                  <a:pt x="108705" y="1068175"/>
                  <a:pt x="329707" y="958944"/>
                </a:cubicBezTo>
                <a:lnTo>
                  <a:pt x="1446147" y="408980"/>
                </a:lnTo>
                <a:lnTo>
                  <a:pt x="1446147" y="12701"/>
                </a:lnTo>
                <a:close/>
              </a:path>
            </a:pathLst>
          </a:custGeom>
          <a:solidFill>
            <a:schemeClr val="accent3"/>
          </a:solidFill>
          <a:ln w="12700"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xmlns="" id="{2DF8B751-9294-46D5-B390-5D322195540F}"/>
              </a:ext>
            </a:extLst>
          </p:cNvPr>
          <p:cNvSpPr/>
          <p:nvPr/>
        </p:nvSpPr>
        <p:spPr>
          <a:xfrm>
            <a:off x="4902585" y="-12701"/>
            <a:ext cx="3734168" cy="2133810"/>
          </a:xfrm>
          <a:custGeom>
            <a:avLst/>
            <a:gdLst>
              <a:gd name="connsiteX0" fmla="*/ 2515401 w 4978890"/>
              <a:gd name="connsiteY0" fmla="*/ 12701 h 2133810"/>
              <a:gd name="connsiteX1" fmla="*/ 371430 w 4978890"/>
              <a:gd name="connsiteY1" fmla="*/ 1069445 h 2133810"/>
              <a:gd name="connsiteX2" fmla="*/ 72951 w 4978890"/>
              <a:gd name="connsiteY2" fmla="*/ 1811198 h 2133810"/>
              <a:gd name="connsiteX3" fmla="*/ 81841 w 4978890"/>
              <a:gd name="connsiteY3" fmla="*/ 1828980 h 2133810"/>
              <a:gd name="connsiteX4" fmla="*/ 851538 w 4978890"/>
              <a:gd name="connsiteY4" fmla="*/ 2043631 h 2133810"/>
              <a:gd name="connsiteX5" fmla="*/ 4968013 w 4978890"/>
              <a:gd name="connsiteY5" fmla="*/ 12701 h 2133810"/>
              <a:gd name="connsiteX6" fmla="*/ 2515401 w 4978890"/>
              <a:gd name="connsiteY6" fmla="*/ 12701 h 213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8890" h="2133810">
                <a:moveTo>
                  <a:pt x="2515401" y="12701"/>
                </a:moveTo>
                <a:lnTo>
                  <a:pt x="371430" y="1069445"/>
                </a:lnTo>
                <a:cubicBezTo>
                  <a:pt x="371430" y="1069445"/>
                  <a:pt x="-163293" y="1333631"/>
                  <a:pt x="72951" y="1811198"/>
                </a:cubicBezTo>
                <a:lnTo>
                  <a:pt x="81841" y="1828980"/>
                </a:lnTo>
                <a:cubicBezTo>
                  <a:pt x="81841" y="1828980"/>
                  <a:pt x="316814" y="2306547"/>
                  <a:pt x="851538" y="2043631"/>
                </a:cubicBezTo>
                <a:lnTo>
                  <a:pt x="4968013" y="12701"/>
                </a:lnTo>
                <a:lnTo>
                  <a:pt x="2515401" y="12701"/>
                </a:lnTo>
                <a:close/>
              </a:path>
            </a:pathLst>
          </a:custGeom>
          <a:solidFill>
            <a:schemeClr val="accent1"/>
          </a:solidFill>
          <a:ln w="12700" cap="flat">
            <a:noFill/>
            <a:prstDash val="solid"/>
            <a:miter/>
          </a:ln>
        </p:spPr>
        <p:txBody>
          <a:bodyPr rtlCol="0" anchor="ctr"/>
          <a:lstStyle/>
          <a:p>
            <a:endParaRPr lang="ru-RU" dirty="0"/>
          </a:p>
        </p:txBody>
      </p:sp>
      <p:sp>
        <p:nvSpPr>
          <p:cNvPr id="34" name="Freeform: Shape 33">
            <a:extLst>
              <a:ext uri="{FF2B5EF4-FFF2-40B4-BE49-F238E27FC236}">
                <a16:creationId xmlns:a16="http://schemas.microsoft.com/office/drawing/2014/main" xmlns="" id="{E0F651C6-BE74-4133-ABA8-316072D4F5B5}"/>
              </a:ext>
            </a:extLst>
          </p:cNvPr>
          <p:cNvSpPr/>
          <p:nvPr/>
        </p:nvSpPr>
        <p:spPr>
          <a:xfrm>
            <a:off x="4889223" y="-12701"/>
            <a:ext cx="3772271" cy="2146511"/>
          </a:xfrm>
          <a:custGeom>
            <a:avLst/>
            <a:gdLst>
              <a:gd name="connsiteX0" fmla="*/ 4942646 w 5029695"/>
              <a:gd name="connsiteY0" fmla="*/ 12701 h 2146511"/>
              <a:gd name="connsiteX1" fmla="*/ 860464 w 5029695"/>
              <a:gd name="connsiteY1" fmla="*/ 2025849 h 2146511"/>
              <a:gd name="connsiteX2" fmla="*/ 295258 w 5029695"/>
              <a:gd name="connsiteY2" fmla="*/ 2019499 h 2146511"/>
              <a:gd name="connsiteX3" fmla="*/ 116171 w 5029695"/>
              <a:gd name="connsiteY3" fmla="*/ 1820089 h 2146511"/>
              <a:gd name="connsiteX4" fmla="*/ 107280 w 5029695"/>
              <a:gd name="connsiteY4" fmla="*/ 1802307 h 2146511"/>
              <a:gd name="connsiteX5" fmla="*/ 165705 w 5029695"/>
              <a:gd name="connsiteY5" fmla="*/ 1273935 h 2146511"/>
              <a:gd name="connsiteX6" fmla="*/ 398138 w 5029695"/>
              <a:gd name="connsiteY6" fmla="*/ 1085957 h 2146511"/>
              <a:gd name="connsiteX7" fmla="*/ 2576402 w 5029695"/>
              <a:gd name="connsiteY7" fmla="*/ 12701 h 2146511"/>
              <a:gd name="connsiteX8" fmla="*/ 2490034 w 5029695"/>
              <a:gd name="connsiteY8" fmla="*/ 12701 h 2146511"/>
              <a:gd name="connsiteX9" fmla="*/ 381626 w 5029695"/>
              <a:gd name="connsiteY9" fmla="*/ 1052934 h 2146511"/>
              <a:gd name="connsiteX10" fmla="*/ 137762 w 5029695"/>
              <a:gd name="connsiteY10" fmla="*/ 1249803 h 2146511"/>
              <a:gd name="connsiteX11" fmla="*/ 74256 w 5029695"/>
              <a:gd name="connsiteY11" fmla="*/ 1820089 h 2146511"/>
              <a:gd name="connsiteX12" fmla="*/ 83147 w 5029695"/>
              <a:gd name="connsiteY12" fmla="*/ 1837871 h 2146511"/>
              <a:gd name="connsiteX13" fmla="*/ 273666 w 5029695"/>
              <a:gd name="connsiteY13" fmla="*/ 2051252 h 2146511"/>
              <a:gd name="connsiteX14" fmla="*/ 564525 w 5029695"/>
              <a:gd name="connsiteY14" fmla="*/ 2141431 h 2146511"/>
              <a:gd name="connsiteX15" fmla="*/ 878246 w 5029695"/>
              <a:gd name="connsiteY15" fmla="*/ 2060143 h 2146511"/>
              <a:gd name="connsiteX16" fmla="*/ 5029014 w 5029695"/>
              <a:gd name="connsiteY16" fmla="*/ 12701 h 2146511"/>
              <a:gd name="connsiteX17" fmla="*/ 4942646 w 5029695"/>
              <a:gd name="connsiteY17" fmla="*/ 12701 h 21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29695" h="2146511">
                <a:moveTo>
                  <a:pt x="4942646" y="12701"/>
                </a:moveTo>
                <a:lnTo>
                  <a:pt x="860464" y="2025849"/>
                </a:lnTo>
                <a:cubicBezTo>
                  <a:pt x="645812" y="2131270"/>
                  <a:pt x="456564" y="2130000"/>
                  <a:pt x="295258" y="2019499"/>
                </a:cubicBezTo>
                <a:cubicBezTo>
                  <a:pt x="174596" y="1936941"/>
                  <a:pt x="116171" y="1821359"/>
                  <a:pt x="116171" y="1820089"/>
                </a:cubicBezTo>
                <a:lnTo>
                  <a:pt x="107280" y="1802307"/>
                </a:lnTo>
                <a:cubicBezTo>
                  <a:pt x="13290" y="1611789"/>
                  <a:pt x="32342" y="1433971"/>
                  <a:pt x="165705" y="1273935"/>
                </a:cubicBezTo>
                <a:cubicBezTo>
                  <a:pt x="266045" y="1153274"/>
                  <a:pt x="395598" y="1087227"/>
                  <a:pt x="398138" y="1085957"/>
                </a:cubicBezTo>
                <a:lnTo>
                  <a:pt x="2576402" y="12701"/>
                </a:lnTo>
                <a:lnTo>
                  <a:pt x="2490034" y="12701"/>
                </a:lnTo>
                <a:lnTo>
                  <a:pt x="381626" y="1052934"/>
                </a:lnTo>
                <a:cubicBezTo>
                  <a:pt x="376546" y="1055474"/>
                  <a:pt x="243183" y="1121520"/>
                  <a:pt x="137762" y="1249803"/>
                </a:cubicBezTo>
                <a:cubicBezTo>
                  <a:pt x="38693" y="1369195"/>
                  <a:pt x="-51486" y="1564794"/>
                  <a:pt x="74256" y="1820089"/>
                </a:cubicBezTo>
                <a:lnTo>
                  <a:pt x="83147" y="1837871"/>
                </a:lnTo>
                <a:cubicBezTo>
                  <a:pt x="85687" y="1842952"/>
                  <a:pt x="145383" y="1962343"/>
                  <a:pt x="273666" y="2051252"/>
                </a:cubicBezTo>
                <a:cubicBezTo>
                  <a:pt x="342253" y="2098247"/>
                  <a:pt x="440053" y="2141431"/>
                  <a:pt x="564525" y="2141431"/>
                </a:cubicBezTo>
                <a:cubicBezTo>
                  <a:pt x="654703" y="2141431"/>
                  <a:pt x="758854" y="2119839"/>
                  <a:pt x="878246" y="2060143"/>
                </a:cubicBezTo>
                <a:lnTo>
                  <a:pt x="5029014" y="12701"/>
                </a:lnTo>
                <a:lnTo>
                  <a:pt x="4942646" y="12701"/>
                </a:lnTo>
                <a:close/>
              </a:path>
            </a:pathLst>
          </a:custGeom>
          <a:solidFill>
            <a:schemeClr val="bg1"/>
          </a:solidFill>
          <a:ln w="12700" cap="flat">
            <a:noFill/>
            <a:prstDash val="solid"/>
            <a:miter/>
          </a:ln>
        </p:spPr>
        <p:txBody>
          <a:bodyPr rtlCol="0" anchor="ctr"/>
          <a:lstStyle/>
          <a:p>
            <a:endParaRPr lang="ru-RU" dirty="0"/>
          </a:p>
        </p:txBody>
      </p:sp>
      <p:sp>
        <p:nvSpPr>
          <p:cNvPr id="40" name="Graphic 37">
            <a:extLst>
              <a:ext uri="{FF2B5EF4-FFF2-40B4-BE49-F238E27FC236}">
                <a16:creationId xmlns:a16="http://schemas.microsoft.com/office/drawing/2014/main" xmlns="" id="{9F75ED2D-7077-4753-B623-4B9A718EB224}"/>
              </a:ext>
            </a:extLst>
          </p:cNvPr>
          <p:cNvSpPr/>
          <p:nvPr/>
        </p:nvSpPr>
        <p:spPr>
          <a:xfrm>
            <a:off x="671788" y="3124629"/>
            <a:ext cx="1618722" cy="151200"/>
          </a:xfrm>
          <a:custGeom>
            <a:avLst/>
            <a:gdLst>
              <a:gd name="connsiteX0" fmla="*/ 2087180 w 2158295"/>
              <a:gd name="connsiteY0" fmla="*/ 153601 h 165045"/>
              <a:gd name="connsiteX1" fmla="*/ 82504 w 2158295"/>
              <a:gd name="connsiteY1" fmla="*/ 153601 h 165045"/>
              <a:gd name="connsiteX2" fmla="*/ 12677 w 2158295"/>
              <a:gd name="connsiteY2" fmla="*/ 83774 h 165045"/>
              <a:gd name="connsiteX3" fmla="*/ 12677 w 2158295"/>
              <a:gd name="connsiteY3" fmla="*/ 83774 h 165045"/>
              <a:gd name="connsiteX4" fmla="*/ 82504 w 2158295"/>
              <a:gd name="connsiteY4" fmla="*/ 12677 h 165045"/>
              <a:gd name="connsiteX5" fmla="*/ 2087180 w 2158295"/>
              <a:gd name="connsiteY5" fmla="*/ 12677 h 165045"/>
              <a:gd name="connsiteX6" fmla="*/ 2157008 w 2158295"/>
              <a:gd name="connsiteY6" fmla="*/ 82504 h 165045"/>
              <a:gd name="connsiteX7" fmla="*/ 2157008 w 2158295"/>
              <a:gd name="connsiteY7" fmla="*/ 82504 h 165045"/>
              <a:gd name="connsiteX8" fmla="*/ 2087180 w 2158295"/>
              <a:gd name="connsiteY8" fmla="*/ 153601 h 16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8295" h="165045">
                <a:moveTo>
                  <a:pt x="2087180" y="153601"/>
                </a:moveTo>
                <a:lnTo>
                  <a:pt x="82504" y="153601"/>
                </a:lnTo>
                <a:cubicBezTo>
                  <a:pt x="44417" y="153601"/>
                  <a:pt x="12677" y="121861"/>
                  <a:pt x="12677" y="83774"/>
                </a:cubicBezTo>
                <a:lnTo>
                  <a:pt x="12677" y="83774"/>
                </a:lnTo>
                <a:cubicBezTo>
                  <a:pt x="12677" y="44417"/>
                  <a:pt x="44417" y="12677"/>
                  <a:pt x="82504" y="12677"/>
                </a:cubicBezTo>
                <a:lnTo>
                  <a:pt x="2087180" y="12677"/>
                </a:lnTo>
                <a:cubicBezTo>
                  <a:pt x="2125268" y="12677"/>
                  <a:pt x="2157008" y="44417"/>
                  <a:pt x="2157008" y="82504"/>
                </a:cubicBezTo>
                <a:lnTo>
                  <a:pt x="2157008" y="82504"/>
                </a:lnTo>
                <a:cubicBezTo>
                  <a:pt x="2157008" y="121861"/>
                  <a:pt x="2126538" y="153601"/>
                  <a:pt x="2087180" y="153601"/>
                </a:cubicBezTo>
                <a:close/>
              </a:path>
            </a:pathLst>
          </a:custGeom>
          <a:gradFill>
            <a:gsLst>
              <a:gs pos="0">
                <a:schemeClr val="accent1"/>
              </a:gs>
              <a:gs pos="100000">
                <a:schemeClr val="accent3"/>
              </a:gs>
            </a:gsLst>
            <a:lin ang="0" scaled="1"/>
          </a:gradFill>
          <a:ln w="12681" cap="flat">
            <a:noFill/>
            <a:prstDash val="solid"/>
            <a:miter/>
          </a:ln>
        </p:spPr>
        <p:txBody>
          <a:bodyPr rtlCol="0" anchor="ctr"/>
          <a:lstStyle/>
          <a:p>
            <a:endParaRPr lang="ru-RU" dirty="0"/>
          </a:p>
        </p:txBody>
      </p:sp>
      <p:sp>
        <p:nvSpPr>
          <p:cNvPr id="12" name="Graphic 36">
            <a:extLst>
              <a:ext uri="{FF2B5EF4-FFF2-40B4-BE49-F238E27FC236}">
                <a16:creationId xmlns:a16="http://schemas.microsoft.com/office/drawing/2014/main" xmlns="" id="{21FF5BCF-BC53-4C3F-8B7F-7077B35ADCA8}"/>
              </a:ext>
            </a:extLst>
          </p:cNvPr>
          <p:cNvSpPr/>
          <p:nvPr/>
        </p:nvSpPr>
        <p:spPr>
          <a:xfrm>
            <a:off x="-5862" y="5057879"/>
            <a:ext cx="536331" cy="949829"/>
          </a:xfrm>
          <a:custGeom>
            <a:avLst/>
            <a:gdLst>
              <a:gd name="connsiteX0" fmla="*/ 217522 w 723600"/>
              <a:gd name="connsiteY0" fmla="*/ 9082 h 1015200"/>
              <a:gd name="connsiteX1" fmla="*/ 9082 w 723600"/>
              <a:gd name="connsiteY1" fmla="*/ 9082 h 1015200"/>
              <a:gd name="connsiteX2" fmla="*/ 9082 w 723600"/>
              <a:gd name="connsiteY2" fmla="*/ 1010242 h 1015200"/>
              <a:gd name="connsiteX3" fmla="*/ 217522 w 723600"/>
              <a:gd name="connsiteY3" fmla="*/ 1010242 h 1015200"/>
              <a:gd name="connsiteX4" fmla="*/ 716482 w 723600"/>
              <a:gd name="connsiteY4" fmla="*/ 518842 h 1015200"/>
              <a:gd name="connsiteX5" fmla="*/ 716482 w 723600"/>
              <a:gd name="connsiteY5" fmla="*/ 500482 h 1015200"/>
              <a:gd name="connsiteX6" fmla="*/ 217522 w 723600"/>
              <a:gd name="connsiteY6" fmla="*/ 9082 h 101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3600" h="1015200">
                <a:moveTo>
                  <a:pt x="217522" y="9082"/>
                </a:moveTo>
                <a:lnTo>
                  <a:pt x="9082" y="9082"/>
                </a:lnTo>
                <a:lnTo>
                  <a:pt x="9082" y="1010242"/>
                </a:lnTo>
                <a:lnTo>
                  <a:pt x="217522" y="1010242"/>
                </a:lnTo>
                <a:cubicBezTo>
                  <a:pt x="217522" y="1010242"/>
                  <a:pt x="716482" y="1010242"/>
                  <a:pt x="716482" y="518842"/>
                </a:cubicBezTo>
                <a:lnTo>
                  <a:pt x="716482" y="500482"/>
                </a:lnTo>
                <a:cubicBezTo>
                  <a:pt x="716482" y="500482"/>
                  <a:pt x="716482" y="9082"/>
                  <a:pt x="217522" y="9082"/>
                </a:cubicBezTo>
                <a:close/>
              </a:path>
            </a:pathLst>
          </a:custGeom>
          <a:solidFill>
            <a:schemeClr val="accent3"/>
          </a:solidFill>
          <a:ln w="10680" cap="flat">
            <a:noFill/>
            <a:prstDash val="solid"/>
            <a:miter/>
          </a:ln>
        </p:spPr>
        <p:txBody>
          <a:bodyPr rtlCol="0" anchor="ctr"/>
          <a:lstStyle/>
          <a:p>
            <a:endParaRPr lang="ru-RU"/>
          </a:p>
        </p:txBody>
      </p:sp>
      <p:sp>
        <p:nvSpPr>
          <p:cNvPr id="15" name="Subtitle 2">
            <a:extLst>
              <a:ext uri="{FF2B5EF4-FFF2-40B4-BE49-F238E27FC236}">
                <a16:creationId xmlns:a16="http://schemas.microsoft.com/office/drawing/2014/main" xmlns="" id="{4BCD5243-C973-44F2-88E8-A4A6E3387B1F}"/>
              </a:ext>
            </a:extLst>
          </p:cNvPr>
          <p:cNvSpPr>
            <a:spLocks noGrp="1"/>
          </p:cNvSpPr>
          <p:nvPr>
            <p:ph type="subTitle" idx="1"/>
          </p:nvPr>
        </p:nvSpPr>
        <p:spPr>
          <a:xfrm>
            <a:off x="568941" y="3429000"/>
            <a:ext cx="2721975" cy="946192"/>
          </a:xfrm>
        </p:spPr>
        <p:txBody>
          <a:bodyPr vert="horz" lIns="91440" tIns="45720" rIns="91440" bIns="45720" rtlCol="0">
            <a:normAutofit/>
          </a:bodyPr>
          <a:lstStyle>
            <a:lvl1pPr marL="0" indent="0">
              <a:buNone/>
              <a:defRPr lang="en-US" b="1" i="0"/>
            </a:lvl1pPr>
          </a:lstStyle>
          <a:p>
            <a:pPr marL="228600" lvl="0" indent="-228600"/>
            <a:r>
              <a:rPr lang="es-ES" smtClean="0"/>
              <a:t>Haga clic para modificar el estilo de subtítulo del patrón</a:t>
            </a:r>
            <a:endParaRPr lang="en-US" dirty="0"/>
          </a:p>
        </p:txBody>
      </p:sp>
    </p:spTree>
    <p:extLst>
      <p:ext uri="{BB962C8B-B14F-4D97-AF65-F5344CB8AC3E}">
        <p14:creationId xmlns:p14="http://schemas.microsoft.com/office/powerpoint/2010/main" xmlns="" val="2636408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cabezado de sección">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xmlns="" id="{13074BE4-153F-46FE-B915-CD1AEF318A25}"/>
              </a:ext>
            </a:extLst>
          </p:cNvPr>
          <p:cNvSpPr/>
          <p:nvPr/>
        </p:nvSpPr>
        <p:spPr>
          <a:xfrm>
            <a:off x="8170065" y="5803030"/>
            <a:ext cx="2889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xmlns="" id="{0B7E91C4-F19E-46BE-B05F-139B5418924E}"/>
              </a:ext>
            </a:extLst>
          </p:cNvPr>
          <p:cNvSpPr/>
          <p:nvPr/>
        </p:nvSpPr>
        <p:spPr>
          <a:xfrm>
            <a:off x="8500719" y="5787812"/>
            <a:ext cx="652882"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xmlns="" id="{08A64499-0304-4070-BCB0-67E2BE20A3EA}"/>
              </a:ext>
            </a:extLst>
          </p:cNvPr>
          <p:cNvSpPr/>
          <p:nvPr/>
        </p:nvSpPr>
        <p:spPr>
          <a:xfrm>
            <a:off x="5999116" y="1645349"/>
            <a:ext cx="3147553"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xmlns="" id="{ED1736B3-AE79-40C2-80FF-2FB0FEE27195}"/>
              </a:ext>
            </a:extLst>
          </p:cNvPr>
          <p:cNvSpPr/>
          <p:nvPr/>
        </p:nvSpPr>
        <p:spPr>
          <a:xfrm>
            <a:off x="9140190" y="2632656"/>
            <a:ext cx="381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xmlns="" id="{DC2228EE-3546-4272-9C39-150FF23CE033}"/>
              </a:ext>
            </a:extLst>
          </p:cNvPr>
          <p:cNvSpPr>
            <a:spLocks noGrp="1"/>
          </p:cNvSpPr>
          <p:nvPr>
            <p:ph type="ctrTitle" hasCustomPrompt="1"/>
          </p:nvPr>
        </p:nvSpPr>
        <p:spPr>
          <a:xfrm>
            <a:off x="586490" y="793173"/>
            <a:ext cx="6858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xmlns="" id="{0F2EFCC6-4D5A-4B43-A534-1A868887BC7F}"/>
              </a:ext>
            </a:extLst>
          </p:cNvPr>
          <p:cNvSpPr>
            <a:spLocks noGrp="1"/>
          </p:cNvSpPr>
          <p:nvPr>
            <p:ph type="subTitle" idx="1"/>
          </p:nvPr>
        </p:nvSpPr>
        <p:spPr>
          <a:xfrm>
            <a:off x="596829" y="1877052"/>
            <a:ext cx="5132459"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ru-RU" dirty="0"/>
          </a:p>
        </p:txBody>
      </p:sp>
      <p:sp>
        <p:nvSpPr>
          <p:cNvPr id="24" name="Graphic 22">
            <a:extLst>
              <a:ext uri="{FF2B5EF4-FFF2-40B4-BE49-F238E27FC236}">
                <a16:creationId xmlns:a16="http://schemas.microsoft.com/office/drawing/2014/main" xmlns="" id="{4EE1436E-33B5-4388-87D8-2D0633CC3CE7}"/>
              </a:ext>
            </a:extLst>
          </p:cNvPr>
          <p:cNvSpPr/>
          <p:nvPr/>
        </p:nvSpPr>
        <p:spPr>
          <a:xfrm>
            <a:off x="677417" y="1550951"/>
            <a:ext cx="2455164"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xmlns="" id="{A8FB11AB-3031-47CA-85DD-696856C3C62C}"/>
              </a:ext>
            </a:extLst>
          </p:cNvPr>
          <p:cNvSpPr/>
          <p:nvPr/>
        </p:nvSpPr>
        <p:spPr>
          <a:xfrm>
            <a:off x="2924968" y="4662943"/>
            <a:ext cx="6219032"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38" name="Freeform: Shape 37">
            <a:extLst>
              <a:ext uri="{FF2B5EF4-FFF2-40B4-BE49-F238E27FC236}">
                <a16:creationId xmlns:a16="http://schemas.microsoft.com/office/drawing/2014/main" xmlns="" id="{9CD6F167-FB82-4EFB-BAB9-1D0FEE07B85D}"/>
              </a:ext>
            </a:extLst>
          </p:cNvPr>
          <p:cNvSpPr/>
          <p:nvPr/>
        </p:nvSpPr>
        <p:spPr>
          <a:xfrm>
            <a:off x="2932387" y="4665642"/>
            <a:ext cx="6207803"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xmlns="" id="{3DD2082D-81A7-4E2D-8136-9D48016E7FE9}"/>
              </a:ext>
            </a:extLst>
          </p:cNvPr>
          <p:cNvSpPr/>
          <p:nvPr/>
        </p:nvSpPr>
        <p:spPr>
          <a:xfrm>
            <a:off x="9140190" y="4665641"/>
            <a:ext cx="381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xmlns="" id="{ECF16C35-4A81-4062-808C-7697AF0FD6F5}"/>
              </a:ext>
            </a:extLst>
          </p:cNvPr>
          <p:cNvSpPr/>
          <p:nvPr/>
        </p:nvSpPr>
        <p:spPr>
          <a:xfrm>
            <a:off x="2928925" y="4922855"/>
            <a:ext cx="6215075"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7" name="Date Placeholder 6">
            <a:extLst>
              <a:ext uri="{FF2B5EF4-FFF2-40B4-BE49-F238E27FC236}">
                <a16:creationId xmlns:a16="http://schemas.microsoft.com/office/drawing/2014/main" xmlns="" id="{B7EF9C60-0FED-4965-A9BC-CE69886A38CA}"/>
              </a:ext>
            </a:extLst>
          </p:cNvPr>
          <p:cNvSpPr>
            <a:spLocks noGrp="1"/>
          </p:cNvSpPr>
          <p:nvPr>
            <p:ph type="dt" sz="half" idx="10"/>
          </p:nvPr>
        </p:nvSpPr>
        <p:spPr/>
        <p:txBody>
          <a:bodyPr/>
          <a:lstStyle/>
          <a:p>
            <a:fld id="{04D5DC1C-5BA0-41F8-9FCF-52A3BCA8AE6E}" type="datetime1">
              <a:rPr lang="es-ES" smtClean="0"/>
              <a:pPr/>
              <a:t>20/05/2020</a:t>
            </a:fld>
            <a:endParaRPr lang="es-ES"/>
          </a:p>
        </p:txBody>
      </p:sp>
      <p:sp>
        <p:nvSpPr>
          <p:cNvPr id="8" name="Footer Placeholder 7">
            <a:extLst>
              <a:ext uri="{FF2B5EF4-FFF2-40B4-BE49-F238E27FC236}">
                <a16:creationId xmlns:a16="http://schemas.microsoft.com/office/drawing/2014/main" xmlns="" id="{239F2410-4015-48DB-BB4D-B5944D8C16B7}"/>
              </a:ext>
            </a:extLst>
          </p:cNvPr>
          <p:cNvSpPr>
            <a:spLocks noGrp="1"/>
          </p:cNvSpPr>
          <p:nvPr>
            <p:ph type="ftr" sz="quarter" idx="11"/>
          </p:nvPr>
        </p:nvSpPr>
        <p:spPr/>
        <p:txBody>
          <a:bodyPr/>
          <a:lstStyle/>
          <a:p>
            <a:endParaRPr lang="es-ES"/>
          </a:p>
        </p:txBody>
      </p:sp>
      <p:sp>
        <p:nvSpPr>
          <p:cNvPr id="11" name="Slide Number Placeholder 10">
            <a:extLst>
              <a:ext uri="{FF2B5EF4-FFF2-40B4-BE49-F238E27FC236}">
                <a16:creationId xmlns:a16="http://schemas.microsoft.com/office/drawing/2014/main" xmlns="" id="{C44F5F26-1B35-405A-AD75-5DFF48CF6BD6}"/>
              </a:ext>
            </a:extLst>
          </p:cNvPr>
          <p:cNvSpPr>
            <a:spLocks noGrp="1"/>
          </p:cNvSpPr>
          <p:nvPr>
            <p:ph type="sldNum" sz="quarter" idx="12"/>
          </p:nvPr>
        </p:nvSpPr>
        <p:spPr/>
        <p:txBody>
          <a:bodyPr/>
          <a:lstStyle/>
          <a:p>
            <a:fld id="{DB5B96EF-5672-483D-BB4C-73AD98011CE5}" type="slidenum">
              <a:rPr lang="es-ES" smtClean="0"/>
              <a:pPr/>
              <a:t>‹Nº›</a:t>
            </a:fld>
            <a:endParaRPr lang="es-ES"/>
          </a:p>
        </p:txBody>
      </p:sp>
    </p:spTree>
    <p:extLst>
      <p:ext uri="{BB962C8B-B14F-4D97-AF65-F5344CB8AC3E}">
        <p14:creationId xmlns:p14="http://schemas.microsoft.com/office/powerpoint/2010/main" xmlns="" val="3493444834"/>
      </p:ext>
    </p:extLst>
  </p:cSld>
  <p:clrMapOvr>
    <a:masterClrMapping/>
  </p:clrMapOvr>
  <p:extLst mod="1">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xmlns="" id="{2F290D8B-987A-4555-890C-F3CD026BF7BF}"/>
              </a:ext>
            </a:extLst>
          </p:cNvPr>
          <p:cNvSpPr/>
          <p:nvPr/>
        </p:nvSpPr>
        <p:spPr>
          <a:xfrm>
            <a:off x="8170065" y="5803030"/>
            <a:ext cx="2889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xmlns="" id="{6139C5E6-5A04-4458-8EF9-628BFBA73A92}"/>
              </a:ext>
            </a:extLst>
          </p:cNvPr>
          <p:cNvSpPr/>
          <p:nvPr/>
        </p:nvSpPr>
        <p:spPr>
          <a:xfrm>
            <a:off x="8500719" y="5787812"/>
            <a:ext cx="652882"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xmlns="" id="{DC2A0631-3130-4C36-8E5E-80464B1A62A7}"/>
              </a:ext>
            </a:extLst>
          </p:cNvPr>
          <p:cNvSpPr>
            <a:spLocks noGrp="1"/>
          </p:cNvSpPr>
          <p:nvPr>
            <p:ph type="dt" sz="half" idx="10"/>
          </p:nvPr>
        </p:nvSpPr>
        <p:spPr/>
        <p:txBody>
          <a:bodyPr/>
          <a:lstStyle/>
          <a:p>
            <a:fld id="{DC550BF8-0F61-4B41-AE18-8505AAD88DEF}" type="datetime1">
              <a:rPr lang="es-ES" smtClean="0"/>
              <a:pPr/>
              <a:t>20/05/2020</a:t>
            </a:fld>
            <a:endParaRPr lang="es-ES"/>
          </a:p>
        </p:txBody>
      </p:sp>
      <p:sp>
        <p:nvSpPr>
          <p:cNvPr id="5" name="Footer Placeholder 4">
            <a:extLst>
              <a:ext uri="{FF2B5EF4-FFF2-40B4-BE49-F238E27FC236}">
                <a16:creationId xmlns:a16="http://schemas.microsoft.com/office/drawing/2014/main" xmlns="" id="{79230F82-FE68-4450-98DF-5D29369AEE76}"/>
              </a:ext>
            </a:extLst>
          </p:cNvPr>
          <p:cNvSpPr>
            <a:spLocks noGrp="1"/>
          </p:cNvSpPr>
          <p:nvPr>
            <p:ph type="ftr" sz="quarter" idx="11"/>
          </p:nvPr>
        </p:nvSpPr>
        <p:spPr>
          <a:xfrm>
            <a:off x="609218" y="5797770"/>
            <a:ext cx="3086100" cy="365125"/>
          </a:xfrm>
          <a:prstGeom prst="rect">
            <a:avLst/>
          </a:prstGeom>
        </p:spPr>
        <p:txBody>
          <a:bodyPr/>
          <a:lstStyle/>
          <a:p>
            <a:endParaRPr lang="es-ES"/>
          </a:p>
        </p:txBody>
      </p:sp>
      <p:sp>
        <p:nvSpPr>
          <p:cNvPr id="6" name="Slide Number Placeholder 5">
            <a:extLst>
              <a:ext uri="{FF2B5EF4-FFF2-40B4-BE49-F238E27FC236}">
                <a16:creationId xmlns:a16="http://schemas.microsoft.com/office/drawing/2014/main" xmlns="" id="{EE6603C1-6E1A-4E4B-9555-31D84B6BDAD9}"/>
              </a:ext>
            </a:extLst>
          </p:cNvPr>
          <p:cNvSpPr>
            <a:spLocks noGrp="1"/>
          </p:cNvSpPr>
          <p:nvPr>
            <p:ph type="sldNum" sz="quarter" idx="12"/>
          </p:nvPr>
        </p:nvSpPr>
        <p:spPr/>
        <p:txBody>
          <a:bodyPr/>
          <a:lstStyle/>
          <a:p>
            <a:fld id="{DB5B96EF-5672-483D-BB4C-73AD98011CE5}" type="slidenum">
              <a:rPr lang="es-ES" smtClean="0"/>
              <a:pPr/>
              <a:t>‹Nº›</a:t>
            </a:fld>
            <a:endParaRPr lang="es-ES"/>
          </a:p>
        </p:txBody>
      </p:sp>
      <p:grpSp>
        <p:nvGrpSpPr>
          <p:cNvPr id="2" name="Graphic 39">
            <a:extLst>
              <a:ext uri="{FF2B5EF4-FFF2-40B4-BE49-F238E27FC236}">
                <a16:creationId xmlns:a16="http://schemas.microsoft.com/office/drawing/2014/main" xmlns="" id="{1D75FFD8-3F66-48B3-BB01-D4B8A9496851}"/>
              </a:ext>
            </a:extLst>
          </p:cNvPr>
          <p:cNvGrpSpPr/>
          <p:nvPr/>
        </p:nvGrpSpPr>
        <p:grpSpPr>
          <a:xfrm>
            <a:off x="7506264" y="0"/>
            <a:ext cx="1641600" cy="1933794"/>
            <a:chOff x="10003200" y="0"/>
            <a:chExt cx="2188800" cy="1933794"/>
          </a:xfrm>
        </p:grpSpPr>
        <p:sp>
          <p:nvSpPr>
            <p:cNvPr id="42" name="Freeform: Shape 41">
              <a:extLst>
                <a:ext uri="{FF2B5EF4-FFF2-40B4-BE49-F238E27FC236}">
                  <a16:creationId xmlns:a16="http://schemas.microsoft.com/office/drawing/2014/main" xmlns=""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xmlns=""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xmlns=""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xmlns=""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xmlns=""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xmlns=""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Content Placeholder 2">
            <a:extLst>
              <a:ext uri="{FF2B5EF4-FFF2-40B4-BE49-F238E27FC236}">
                <a16:creationId xmlns:a16="http://schemas.microsoft.com/office/drawing/2014/main" xmlns="" id="{D7B996D2-06BA-413A-BDEE-428A188D3ADF}"/>
              </a:ext>
            </a:extLst>
          </p:cNvPr>
          <p:cNvSpPr>
            <a:spLocks noGrp="1"/>
          </p:cNvSpPr>
          <p:nvPr>
            <p:ph idx="1"/>
          </p:nvPr>
        </p:nvSpPr>
        <p:spPr>
          <a:xfrm>
            <a:off x="628650" y="1825625"/>
            <a:ext cx="7886700" cy="4351338"/>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Title 6">
            <a:extLst>
              <a:ext uri="{FF2B5EF4-FFF2-40B4-BE49-F238E27FC236}">
                <a16:creationId xmlns:a16="http://schemas.microsoft.com/office/drawing/2014/main" xmlns="" id="{5E5109FC-8CB6-4120-99CF-163DDAB90612}"/>
              </a:ext>
            </a:extLst>
          </p:cNvPr>
          <p:cNvSpPr>
            <a:spLocks noGrp="1"/>
          </p:cNvSpPr>
          <p:nvPr>
            <p:ph type="title"/>
          </p:nvPr>
        </p:nvSpPr>
        <p:spPr>
          <a:xfrm>
            <a:off x="628650" y="365126"/>
            <a:ext cx="6787889" cy="945498"/>
          </a:xfrm>
        </p:spPr>
        <p:txBody>
          <a:bodyPr/>
          <a:lstStyle/>
          <a:p>
            <a:r>
              <a:rPr lang="es-ES" smtClean="0"/>
              <a:t>Haga clic para modificar el estilo de título del patrón</a:t>
            </a:r>
            <a:endParaRPr lang="en-US"/>
          </a:p>
        </p:txBody>
      </p:sp>
      <p:sp>
        <p:nvSpPr>
          <p:cNvPr id="20" name="Graphic 19">
            <a:extLst>
              <a:ext uri="{FF2B5EF4-FFF2-40B4-BE49-F238E27FC236}">
                <a16:creationId xmlns:a16="http://schemas.microsoft.com/office/drawing/2014/main" xmlns="" id="{9462DA56-F882-470A-8F8C-A55B25FD8A7A}"/>
              </a:ext>
            </a:extLst>
          </p:cNvPr>
          <p:cNvSpPr/>
          <p:nvPr/>
        </p:nvSpPr>
        <p:spPr>
          <a:xfrm>
            <a:off x="628650" y="1492524"/>
            <a:ext cx="4615434"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xmlns="" val="1858012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xmlns="" id="{2F290D8B-987A-4555-890C-F3CD026BF7BF}"/>
              </a:ext>
            </a:extLst>
          </p:cNvPr>
          <p:cNvSpPr/>
          <p:nvPr/>
        </p:nvSpPr>
        <p:spPr>
          <a:xfrm>
            <a:off x="8170065" y="5803030"/>
            <a:ext cx="2889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xmlns="" id="{6139C5E6-5A04-4458-8EF9-628BFBA73A92}"/>
              </a:ext>
            </a:extLst>
          </p:cNvPr>
          <p:cNvSpPr/>
          <p:nvPr/>
        </p:nvSpPr>
        <p:spPr>
          <a:xfrm>
            <a:off x="8500719" y="5787812"/>
            <a:ext cx="652882"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xmlns="" id="{DC2A0631-3130-4C36-8E5E-80464B1A62A7}"/>
              </a:ext>
            </a:extLst>
          </p:cNvPr>
          <p:cNvSpPr>
            <a:spLocks noGrp="1"/>
          </p:cNvSpPr>
          <p:nvPr>
            <p:ph type="dt" sz="half" idx="10"/>
          </p:nvPr>
        </p:nvSpPr>
        <p:spPr/>
        <p:txBody>
          <a:bodyPr/>
          <a:lstStyle/>
          <a:p>
            <a:fld id="{6D462985-032F-43DA-AAB5-BC383DB7952A}" type="datetime1">
              <a:rPr lang="es-ES" smtClean="0"/>
              <a:pPr/>
              <a:t>20/05/2020</a:t>
            </a:fld>
            <a:endParaRPr lang="es-ES"/>
          </a:p>
        </p:txBody>
      </p:sp>
      <p:sp>
        <p:nvSpPr>
          <p:cNvPr id="5" name="Footer Placeholder 4">
            <a:extLst>
              <a:ext uri="{FF2B5EF4-FFF2-40B4-BE49-F238E27FC236}">
                <a16:creationId xmlns:a16="http://schemas.microsoft.com/office/drawing/2014/main" xmlns="" id="{79230F82-FE68-4450-98DF-5D29369AEE76}"/>
              </a:ext>
            </a:extLst>
          </p:cNvPr>
          <p:cNvSpPr>
            <a:spLocks noGrp="1"/>
          </p:cNvSpPr>
          <p:nvPr>
            <p:ph type="ftr" sz="quarter" idx="11"/>
          </p:nvPr>
        </p:nvSpPr>
        <p:spPr>
          <a:xfrm>
            <a:off x="609218" y="5797770"/>
            <a:ext cx="3086100" cy="365125"/>
          </a:xfrm>
          <a:prstGeom prst="rect">
            <a:avLst/>
          </a:prstGeom>
        </p:spPr>
        <p:txBody>
          <a:bodyPr/>
          <a:lstStyle/>
          <a:p>
            <a:endParaRPr lang="es-ES"/>
          </a:p>
        </p:txBody>
      </p:sp>
      <p:sp>
        <p:nvSpPr>
          <p:cNvPr id="6" name="Slide Number Placeholder 5">
            <a:extLst>
              <a:ext uri="{FF2B5EF4-FFF2-40B4-BE49-F238E27FC236}">
                <a16:creationId xmlns:a16="http://schemas.microsoft.com/office/drawing/2014/main" xmlns="" id="{EE6603C1-6E1A-4E4B-9555-31D84B6BDAD9}"/>
              </a:ext>
            </a:extLst>
          </p:cNvPr>
          <p:cNvSpPr>
            <a:spLocks noGrp="1"/>
          </p:cNvSpPr>
          <p:nvPr>
            <p:ph type="sldNum" sz="quarter" idx="12"/>
          </p:nvPr>
        </p:nvSpPr>
        <p:spPr/>
        <p:txBody>
          <a:bodyPr/>
          <a:lstStyle/>
          <a:p>
            <a:fld id="{DB5B96EF-5672-483D-BB4C-73AD98011CE5}" type="slidenum">
              <a:rPr lang="es-ES" smtClean="0"/>
              <a:pPr/>
              <a:t>‹Nº›</a:t>
            </a:fld>
            <a:endParaRPr lang="es-ES"/>
          </a:p>
        </p:txBody>
      </p:sp>
      <p:grpSp>
        <p:nvGrpSpPr>
          <p:cNvPr id="2" name="Graphic 39">
            <a:extLst>
              <a:ext uri="{FF2B5EF4-FFF2-40B4-BE49-F238E27FC236}">
                <a16:creationId xmlns:a16="http://schemas.microsoft.com/office/drawing/2014/main" xmlns="" id="{1D75FFD8-3F66-48B3-BB01-D4B8A9496851}"/>
              </a:ext>
            </a:extLst>
          </p:cNvPr>
          <p:cNvGrpSpPr/>
          <p:nvPr/>
        </p:nvGrpSpPr>
        <p:grpSpPr>
          <a:xfrm>
            <a:off x="7506264" y="0"/>
            <a:ext cx="1641600" cy="1933794"/>
            <a:chOff x="10003200" y="0"/>
            <a:chExt cx="2188800" cy="1933794"/>
          </a:xfrm>
        </p:grpSpPr>
        <p:sp>
          <p:nvSpPr>
            <p:cNvPr id="42" name="Freeform: Shape 41">
              <a:extLst>
                <a:ext uri="{FF2B5EF4-FFF2-40B4-BE49-F238E27FC236}">
                  <a16:creationId xmlns:a16="http://schemas.microsoft.com/office/drawing/2014/main" xmlns=""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xmlns=""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xmlns=""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xmlns=""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xmlns=""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xmlns=""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xmlns="" id="{5E5109FC-8CB6-4120-99CF-163DDAB90612}"/>
              </a:ext>
            </a:extLst>
          </p:cNvPr>
          <p:cNvSpPr>
            <a:spLocks noGrp="1"/>
          </p:cNvSpPr>
          <p:nvPr>
            <p:ph type="title"/>
          </p:nvPr>
        </p:nvSpPr>
        <p:spPr>
          <a:xfrm>
            <a:off x="628650" y="365126"/>
            <a:ext cx="6787889" cy="945498"/>
          </a:xfrm>
        </p:spPr>
        <p:txBody>
          <a:bodyPr/>
          <a:lstStyle/>
          <a:p>
            <a:r>
              <a:rPr lang="es-ES" smtClean="0"/>
              <a:t>Haga clic para modificar el estilo de título del patrón</a:t>
            </a:r>
            <a:endParaRPr lang="en-US"/>
          </a:p>
        </p:txBody>
      </p:sp>
      <p:sp>
        <p:nvSpPr>
          <p:cNvPr id="20" name="Graphic 19">
            <a:extLst>
              <a:ext uri="{FF2B5EF4-FFF2-40B4-BE49-F238E27FC236}">
                <a16:creationId xmlns:a16="http://schemas.microsoft.com/office/drawing/2014/main" xmlns="" id="{9462DA56-F882-470A-8F8C-A55B25FD8A7A}"/>
              </a:ext>
            </a:extLst>
          </p:cNvPr>
          <p:cNvSpPr/>
          <p:nvPr/>
        </p:nvSpPr>
        <p:spPr>
          <a:xfrm>
            <a:off x="628650" y="1492524"/>
            <a:ext cx="4615434"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7" name="Text Placeholder 2">
            <a:extLst>
              <a:ext uri="{FF2B5EF4-FFF2-40B4-BE49-F238E27FC236}">
                <a16:creationId xmlns:a16="http://schemas.microsoft.com/office/drawing/2014/main" xmlns="" id="{24B91177-A100-491C-B5EF-BC77E2E33F72}"/>
              </a:ext>
            </a:extLst>
          </p:cNvPr>
          <p:cNvSpPr>
            <a:spLocks noGrp="1"/>
          </p:cNvSpPr>
          <p:nvPr>
            <p:ph type="body" idx="1"/>
          </p:nvPr>
        </p:nvSpPr>
        <p:spPr>
          <a:xfrm>
            <a:off x="629842" y="1825624"/>
            <a:ext cx="3868340" cy="421084"/>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Content Placeholder 3">
            <a:extLst>
              <a:ext uri="{FF2B5EF4-FFF2-40B4-BE49-F238E27FC236}">
                <a16:creationId xmlns:a16="http://schemas.microsoft.com/office/drawing/2014/main" xmlns="" id="{B6758D2F-C9AC-4514-B48E-2863E8DDE0CF}"/>
              </a:ext>
            </a:extLst>
          </p:cNvPr>
          <p:cNvSpPr>
            <a:spLocks noGrp="1"/>
          </p:cNvSpPr>
          <p:nvPr>
            <p:ph sz="half" idx="2"/>
          </p:nvPr>
        </p:nvSpPr>
        <p:spPr>
          <a:xfrm>
            <a:off x="629842" y="2323459"/>
            <a:ext cx="3868340"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21" name="Text Placeholder 4">
            <a:extLst>
              <a:ext uri="{FF2B5EF4-FFF2-40B4-BE49-F238E27FC236}">
                <a16:creationId xmlns:a16="http://schemas.microsoft.com/office/drawing/2014/main" xmlns="" id="{633C3A9F-17E4-45DF-8DB7-7A55846AAA8F}"/>
              </a:ext>
            </a:extLst>
          </p:cNvPr>
          <p:cNvSpPr>
            <a:spLocks noGrp="1"/>
          </p:cNvSpPr>
          <p:nvPr>
            <p:ph type="body" sz="quarter" idx="3"/>
          </p:nvPr>
        </p:nvSpPr>
        <p:spPr>
          <a:xfrm>
            <a:off x="4629150" y="1828800"/>
            <a:ext cx="3887391" cy="417908"/>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2" name="Content Placeholder 5">
            <a:extLst>
              <a:ext uri="{FF2B5EF4-FFF2-40B4-BE49-F238E27FC236}">
                <a16:creationId xmlns:a16="http://schemas.microsoft.com/office/drawing/2014/main" xmlns="" id="{C19AB308-7C32-46C9-B8DB-AA96B7ED0D62}"/>
              </a:ext>
            </a:extLst>
          </p:cNvPr>
          <p:cNvSpPr>
            <a:spLocks noGrp="1"/>
          </p:cNvSpPr>
          <p:nvPr>
            <p:ph sz="quarter" idx="4"/>
          </p:nvPr>
        </p:nvSpPr>
        <p:spPr>
          <a:xfrm>
            <a:off x="4629150" y="2323459"/>
            <a:ext cx="3887391" cy="3387547"/>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xmlns="" val="3613384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xmlns="" id="{2F290D8B-987A-4555-890C-F3CD026BF7BF}"/>
              </a:ext>
            </a:extLst>
          </p:cNvPr>
          <p:cNvSpPr/>
          <p:nvPr/>
        </p:nvSpPr>
        <p:spPr>
          <a:xfrm>
            <a:off x="8170065" y="5803030"/>
            <a:ext cx="2889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xmlns="" id="{6139C5E6-5A04-4458-8EF9-628BFBA73A92}"/>
              </a:ext>
            </a:extLst>
          </p:cNvPr>
          <p:cNvSpPr/>
          <p:nvPr/>
        </p:nvSpPr>
        <p:spPr>
          <a:xfrm>
            <a:off x="8500719" y="5787812"/>
            <a:ext cx="652882"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xmlns="" id="{DC2A0631-3130-4C36-8E5E-80464B1A62A7}"/>
              </a:ext>
            </a:extLst>
          </p:cNvPr>
          <p:cNvSpPr>
            <a:spLocks noGrp="1"/>
          </p:cNvSpPr>
          <p:nvPr>
            <p:ph type="dt" sz="half" idx="10"/>
          </p:nvPr>
        </p:nvSpPr>
        <p:spPr/>
        <p:txBody>
          <a:bodyPr/>
          <a:lstStyle/>
          <a:p>
            <a:fld id="{A25E0C83-1215-4122-BF87-F61F327EFDF6}" type="datetime1">
              <a:rPr lang="es-ES" smtClean="0"/>
              <a:pPr/>
              <a:t>20/05/2020</a:t>
            </a:fld>
            <a:endParaRPr lang="es-ES"/>
          </a:p>
        </p:txBody>
      </p:sp>
      <p:sp>
        <p:nvSpPr>
          <p:cNvPr id="5" name="Footer Placeholder 4">
            <a:extLst>
              <a:ext uri="{FF2B5EF4-FFF2-40B4-BE49-F238E27FC236}">
                <a16:creationId xmlns:a16="http://schemas.microsoft.com/office/drawing/2014/main" xmlns="" id="{79230F82-FE68-4450-98DF-5D29369AEE76}"/>
              </a:ext>
            </a:extLst>
          </p:cNvPr>
          <p:cNvSpPr>
            <a:spLocks noGrp="1"/>
          </p:cNvSpPr>
          <p:nvPr>
            <p:ph type="ftr" sz="quarter" idx="11"/>
          </p:nvPr>
        </p:nvSpPr>
        <p:spPr>
          <a:xfrm>
            <a:off x="609218" y="5797770"/>
            <a:ext cx="3086100" cy="365125"/>
          </a:xfrm>
          <a:prstGeom prst="rect">
            <a:avLst/>
          </a:prstGeom>
        </p:spPr>
        <p:txBody>
          <a:bodyPr/>
          <a:lstStyle/>
          <a:p>
            <a:endParaRPr lang="es-ES"/>
          </a:p>
        </p:txBody>
      </p:sp>
      <p:sp>
        <p:nvSpPr>
          <p:cNvPr id="6" name="Slide Number Placeholder 5">
            <a:extLst>
              <a:ext uri="{FF2B5EF4-FFF2-40B4-BE49-F238E27FC236}">
                <a16:creationId xmlns:a16="http://schemas.microsoft.com/office/drawing/2014/main" xmlns="" id="{EE6603C1-6E1A-4E4B-9555-31D84B6BDAD9}"/>
              </a:ext>
            </a:extLst>
          </p:cNvPr>
          <p:cNvSpPr>
            <a:spLocks noGrp="1"/>
          </p:cNvSpPr>
          <p:nvPr>
            <p:ph type="sldNum" sz="quarter" idx="12"/>
          </p:nvPr>
        </p:nvSpPr>
        <p:spPr/>
        <p:txBody>
          <a:bodyPr/>
          <a:lstStyle/>
          <a:p>
            <a:fld id="{DB5B96EF-5672-483D-BB4C-73AD98011CE5}" type="slidenum">
              <a:rPr lang="es-ES" smtClean="0"/>
              <a:pPr/>
              <a:t>‹Nº›</a:t>
            </a:fld>
            <a:endParaRPr lang="es-ES"/>
          </a:p>
        </p:txBody>
      </p:sp>
      <p:grpSp>
        <p:nvGrpSpPr>
          <p:cNvPr id="2" name="Graphic 39">
            <a:extLst>
              <a:ext uri="{FF2B5EF4-FFF2-40B4-BE49-F238E27FC236}">
                <a16:creationId xmlns:a16="http://schemas.microsoft.com/office/drawing/2014/main" xmlns="" id="{1D75FFD8-3F66-48B3-BB01-D4B8A9496851}"/>
              </a:ext>
            </a:extLst>
          </p:cNvPr>
          <p:cNvGrpSpPr/>
          <p:nvPr/>
        </p:nvGrpSpPr>
        <p:grpSpPr>
          <a:xfrm>
            <a:off x="7506264" y="0"/>
            <a:ext cx="1641600" cy="1933794"/>
            <a:chOff x="10003200" y="0"/>
            <a:chExt cx="2188800" cy="1933794"/>
          </a:xfrm>
        </p:grpSpPr>
        <p:sp>
          <p:nvSpPr>
            <p:cNvPr id="42" name="Freeform: Shape 41">
              <a:extLst>
                <a:ext uri="{FF2B5EF4-FFF2-40B4-BE49-F238E27FC236}">
                  <a16:creationId xmlns:a16="http://schemas.microsoft.com/office/drawing/2014/main" xmlns=""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xmlns=""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xmlns=""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xmlns=""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xmlns=""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xmlns=""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7" name="Title 6">
            <a:extLst>
              <a:ext uri="{FF2B5EF4-FFF2-40B4-BE49-F238E27FC236}">
                <a16:creationId xmlns:a16="http://schemas.microsoft.com/office/drawing/2014/main" xmlns="" id="{5E5109FC-8CB6-4120-99CF-163DDAB90612}"/>
              </a:ext>
            </a:extLst>
          </p:cNvPr>
          <p:cNvSpPr>
            <a:spLocks noGrp="1"/>
          </p:cNvSpPr>
          <p:nvPr>
            <p:ph type="title"/>
          </p:nvPr>
        </p:nvSpPr>
        <p:spPr>
          <a:xfrm>
            <a:off x="628650" y="365126"/>
            <a:ext cx="6787889" cy="945498"/>
          </a:xfrm>
        </p:spPr>
        <p:txBody>
          <a:bodyPr/>
          <a:lstStyle/>
          <a:p>
            <a:r>
              <a:rPr lang="es-ES" smtClean="0"/>
              <a:t>Haga clic para modificar el estilo de título del patrón</a:t>
            </a:r>
            <a:endParaRPr lang="en-US"/>
          </a:p>
        </p:txBody>
      </p:sp>
      <p:sp>
        <p:nvSpPr>
          <p:cNvPr id="20" name="Graphic 19">
            <a:extLst>
              <a:ext uri="{FF2B5EF4-FFF2-40B4-BE49-F238E27FC236}">
                <a16:creationId xmlns:a16="http://schemas.microsoft.com/office/drawing/2014/main" xmlns="" id="{9462DA56-F882-470A-8F8C-A55B25FD8A7A}"/>
              </a:ext>
            </a:extLst>
          </p:cNvPr>
          <p:cNvSpPr/>
          <p:nvPr/>
        </p:nvSpPr>
        <p:spPr>
          <a:xfrm>
            <a:off x="628650" y="1492524"/>
            <a:ext cx="4615434"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3" name="Content Placeholder 2">
            <a:extLst>
              <a:ext uri="{FF2B5EF4-FFF2-40B4-BE49-F238E27FC236}">
                <a16:creationId xmlns:a16="http://schemas.microsoft.com/office/drawing/2014/main" xmlns="" id="{CD5AE8A8-E027-4529-A5B7-4D355C71E647}"/>
              </a:ext>
            </a:extLst>
          </p:cNvPr>
          <p:cNvSpPr>
            <a:spLocks noGrp="1"/>
          </p:cNvSpPr>
          <p:nvPr>
            <p:ph sz="half" idx="1"/>
          </p:nvPr>
        </p:nvSpPr>
        <p:spPr>
          <a:xfrm>
            <a:off x="628650" y="1825625"/>
            <a:ext cx="3886200" cy="3885380"/>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24" name="Content Placeholder 3">
            <a:extLst>
              <a:ext uri="{FF2B5EF4-FFF2-40B4-BE49-F238E27FC236}">
                <a16:creationId xmlns:a16="http://schemas.microsoft.com/office/drawing/2014/main" xmlns="" id="{FB3E4803-F2CA-4138-9997-6108BFDFE7E2}"/>
              </a:ext>
            </a:extLst>
          </p:cNvPr>
          <p:cNvSpPr>
            <a:spLocks noGrp="1"/>
          </p:cNvSpPr>
          <p:nvPr>
            <p:ph sz="half" idx="2"/>
          </p:nvPr>
        </p:nvSpPr>
        <p:spPr>
          <a:xfrm>
            <a:off x="4648582" y="1825624"/>
            <a:ext cx="3886200" cy="3929249"/>
          </a:xfrm>
        </p:spPr>
        <p:txBody>
          <a:bodyPr>
            <a:normAutofit/>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xmlns="" val="3198867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magen con título">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xmlns="" id="{8E328517-DD21-40E0-B948-B25B366BDEC7}"/>
              </a:ext>
            </a:extLst>
          </p:cNvPr>
          <p:cNvSpPr>
            <a:spLocks noGrp="1"/>
          </p:cNvSpPr>
          <p:nvPr>
            <p:ph type="pic" idx="1"/>
          </p:nvPr>
        </p:nvSpPr>
        <p:spPr>
          <a:xfrm>
            <a:off x="4331892" y="532519"/>
            <a:ext cx="4812108" cy="4534825"/>
          </a:xfrm>
          <a:custGeom>
            <a:avLst/>
            <a:gdLst>
              <a:gd name="connsiteX0" fmla="*/ 2868981 w 6416144"/>
              <a:gd name="connsiteY0" fmla="*/ 4534824 h 4534825"/>
              <a:gd name="connsiteX1" fmla="*/ 6408833 w 6416144"/>
              <a:gd name="connsiteY1" fmla="*/ 4534824 h 4534825"/>
              <a:gd name="connsiteX2" fmla="*/ 6408833 w 6416144"/>
              <a:gd name="connsiteY2" fmla="*/ 4534825 h 4534825"/>
              <a:gd name="connsiteX3" fmla="*/ 2868981 w 6416144"/>
              <a:gd name="connsiteY3" fmla="*/ 4534825 h 4534825"/>
              <a:gd name="connsiteX4" fmla="*/ 4642500 w 6416144"/>
              <a:gd name="connsiteY4" fmla="*/ 3896784 h 4534825"/>
              <a:gd name="connsiteX5" fmla="*/ 4642501 w 6416144"/>
              <a:gd name="connsiteY5" fmla="*/ 3896784 h 4534825"/>
              <a:gd name="connsiteX6" fmla="*/ 4642605 w 6416144"/>
              <a:gd name="connsiteY6" fmla="*/ 3899015 h 4534825"/>
              <a:gd name="connsiteX7" fmla="*/ 4905429 w 6416144"/>
              <a:gd name="connsiteY7" fmla="*/ 4145635 h 4534825"/>
              <a:gd name="connsiteX8" fmla="*/ 4905428 w 6416144"/>
              <a:gd name="connsiteY8" fmla="*/ 4145635 h 4534825"/>
              <a:gd name="connsiteX9" fmla="*/ 4642604 w 6416144"/>
              <a:gd name="connsiteY9" fmla="*/ 3899015 h 4534825"/>
              <a:gd name="connsiteX10" fmla="*/ 6416144 w 6416144"/>
              <a:gd name="connsiteY10" fmla="*/ 0 h 4534825"/>
              <a:gd name="connsiteX11" fmla="*/ 6416144 w 6416144"/>
              <a:gd name="connsiteY11" fmla="*/ 233966 h 4534825"/>
              <a:gd name="connsiteX12" fmla="*/ 5581177 w 6416144"/>
              <a:gd name="connsiteY12" fmla="*/ 233966 h 4534825"/>
              <a:gd name="connsiteX13" fmla="*/ 5317839 w 6416144"/>
              <a:gd name="connsiteY13" fmla="*/ 428980 h 4534825"/>
              <a:gd name="connsiteX14" fmla="*/ 5317839 w 6416144"/>
              <a:gd name="connsiteY14" fmla="*/ 436628 h 4534825"/>
              <a:gd name="connsiteX15" fmla="*/ 5581177 w 6416144"/>
              <a:gd name="connsiteY15" fmla="*/ 631642 h 4534825"/>
              <a:gd name="connsiteX16" fmla="*/ 6416144 w 6416144"/>
              <a:gd name="connsiteY16" fmla="*/ 631642 h 4534825"/>
              <a:gd name="connsiteX17" fmla="*/ 6416144 w 6416144"/>
              <a:gd name="connsiteY17" fmla="*/ 4534824 h 4534825"/>
              <a:gd name="connsiteX18" fmla="*/ 6408833 w 6416144"/>
              <a:gd name="connsiteY18" fmla="*/ 4534824 h 4534825"/>
              <a:gd name="connsiteX19" fmla="*/ 6408833 w 6416144"/>
              <a:gd name="connsiteY19" fmla="*/ 4145635 h 4534825"/>
              <a:gd name="connsiteX20" fmla="*/ 6412028 w 6416144"/>
              <a:gd name="connsiteY20" fmla="*/ 4145635 h 4534825"/>
              <a:gd name="connsiteX21" fmla="*/ 6412028 w 6416144"/>
              <a:gd name="connsiteY21" fmla="*/ 3620144 h 4534825"/>
              <a:gd name="connsiteX22" fmla="*/ 4905428 w 6416144"/>
              <a:gd name="connsiteY22" fmla="*/ 3620144 h 4534825"/>
              <a:gd name="connsiteX23" fmla="*/ 4642090 w 6416144"/>
              <a:gd name="connsiteY23" fmla="*/ 3877837 h 4534825"/>
              <a:gd name="connsiteX24" fmla="*/ 4642090 w 6416144"/>
              <a:gd name="connsiteY24" fmla="*/ 3887942 h 4534825"/>
              <a:gd name="connsiteX25" fmla="*/ 4642500 w 6416144"/>
              <a:gd name="connsiteY25" fmla="*/ 3896784 h 4534825"/>
              <a:gd name="connsiteX26" fmla="*/ 3281687 w 6416144"/>
              <a:gd name="connsiteY26" fmla="*/ 3896784 h 4534825"/>
              <a:gd name="connsiteX27" fmla="*/ 2832240 w 6416144"/>
              <a:gd name="connsiteY27" fmla="*/ 4343957 h 4534825"/>
              <a:gd name="connsiteX28" fmla="*/ 2832240 w 6416144"/>
              <a:gd name="connsiteY28" fmla="*/ 4360378 h 4534825"/>
              <a:gd name="connsiteX29" fmla="*/ 2855942 w 6416144"/>
              <a:gd name="connsiteY29" fmla="*/ 4501866 h 4534825"/>
              <a:gd name="connsiteX30" fmla="*/ 2868981 w 6416144"/>
              <a:gd name="connsiteY30" fmla="*/ 4534824 h 4534825"/>
              <a:gd name="connsiteX31" fmla="*/ 1415799 w 6416144"/>
              <a:gd name="connsiteY31" fmla="*/ 4534824 h 4534825"/>
              <a:gd name="connsiteX32" fmla="*/ 1316204 w 6416144"/>
              <a:gd name="connsiteY32" fmla="*/ 4515398 h 4534825"/>
              <a:gd name="connsiteX33" fmla="*/ 1033 w 6416144"/>
              <a:gd name="connsiteY33" fmla="*/ 2292638 h 4534825"/>
              <a:gd name="connsiteX34" fmla="*/ 1594209 w 6416144"/>
              <a:gd name="connsiteY34" fmla="*/ 23854 h 4534825"/>
              <a:gd name="connsiteX35" fmla="*/ 1554064 w 6416144"/>
              <a:gd name="connsiteY35" fmla="*/ 11750 h 453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16144" h="4534825">
                <a:moveTo>
                  <a:pt x="2868981" y="4534824"/>
                </a:moveTo>
                <a:lnTo>
                  <a:pt x="6408833" y="4534824"/>
                </a:lnTo>
                <a:lnTo>
                  <a:pt x="6408833" y="4534825"/>
                </a:lnTo>
                <a:lnTo>
                  <a:pt x="2868981" y="4534825"/>
                </a:lnTo>
                <a:close/>
                <a:moveTo>
                  <a:pt x="4642500" y="3896784"/>
                </a:moveTo>
                <a:lnTo>
                  <a:pt x="4642501" y="3896784"/>
                </a:lnTo>
                <a:lnTo>
                  <a:pt x="4642605" y="3899015"/>
                </a:lnTo>
                <a:cubicBezTo>
                  <a:pt x="4646206" y="3948339"/>
                  <a:pt x="4675008" y="4145635"/>
                  <a:pt x="4905429" y="4145635"/>
                </a:cubicBezTo>
                <a:lnTo>
                  <a:pt x="4905428" y="4145635"/>
                </a:lnTo>
                <a:cubicBezTo>
                  <a:pt x="4675007" y="4145635"/>
                  <a:pt x="4646205" y="3948339"/>
                  <a:pt x="4642604" y="3899015"/>
                </a:cubicBezTo>
                <a:close/>
                <a:moveTo>
                  <a:pt x="6416144" y="0"/>
                </a:moveTo>
                <a:lnTo>
                  <a:pt x="6416144" y="233966"/>
                </a:lnTo>
                <a:lnTo>
                  <a:pt x="5581177" y="233966"/>
                </a:lnTo>
                <a:cubicBezTo>
                  <a:pt x="5581177" y="233966"/>
                  <a:pt x="5317839" y="233966"/>
                  <a:pt x="5317839" y="428980"/>
                </a:cubicBezTo>
                <a:lnTo>
                  <a:pt x="5317839" y="436628"/>
                </a:lnTo>
                <a:cubicBezTo>
                  <a:pt x="5317839" y="436628"/>
                  <a:pt x="5317839" y="631642"/>
                  <a:pt x="5581177" y="631642"/>
                </a:cubicBezTo>
                <a:lnTo>
                  <a:pt x="6416144" y="631642"/>
                </a:lnTo>
                <a:lnTo>
                  <a:pt x="6416144" y="4534824"/>
                </a:lnTo>
                <a:lnTo>
                  <a:pt x="6408833" y="4534824"/>
                </a:lnTo>
                <a:lnTo>
                  <a:pt x="6408833" y="4145635"/>
                </a:lnTo>
                <a:lnTo>
                  <a:pt x="6412028" y="4145635"/>
                </a:lnTo>
                <a:lnTo>
                  <a:pt x="6412028" y="3620144"/>
                </a:lnTo>
                <a:lnTo>
                  <a:pt x="4905428" y="3620144"/>
                </a:lnTo>
                <a:cubicBezTo>
                  <a:pt x="4905428" y="3620144"/>
                  <a:pt x="4642090" y="3620144"/>
                  <a:pt x="4642090" y="3877837"/>
                </a:cubicBezTo>
                <a:lnTo>
                  <a:pt x="4642090" y="3887942"/>
                </a:lnTo>
                <a:lnTo>
                  <a:pt x="4642500" y="3896784"/>
                </a:lnTo>
                <a:lnTo>
                  <a:pt x="3281687" y="3896784"/>
                </a:lnTo>
                <a:cubicBezTo>
                  <a:pt x="3281687" y="3896784"/>
                  <a:pt x="2832240" y="3896784"/>
                  <a:pt x="2832240" y="4343957"/>
                </a:cubicBezTo>
                <a:lnTo>
                  <a:pt x="2832240" y="4360378"/>
                </a:lnTo>
                <a:cubicBezTo>
                  <a:pt x="2832240" y="4360378"/>
                  <a:pt x="2832240" y="4423262"/>
                  <a:pt x="2855942" y="4501866"/>
                </a:cubicBezTo>
                <a:lnTo>
                  <a:pt x="2868981" y="4534824"/>
                </a:lnTo>
                <a:lnTo>
                  <a:pt x="1415799" y="4534824"/>
                </a:lnTo>
                <a:lnTo>
                  <a:pt x="1316204" y="4515398"/>
                </a:lnTo>
                <a:cubicBezTo>
                  <a:pt x="682558" y="4348152"/>
                  <a:pt x="32583" y="3566545"/>
                  <a:pt x="1033" y="2292638"/>
                </a:cubicBezTo>
                <a:cubicBezTo>
                  <a:pt x="-35023" y="836743"/>
                  <a:pt x="880886" y="23854"/>
                  <a:pt x="1594209" y="23854"/>
                </a:cubicBezTo>
                <a:cubicBezTo>
                  <a:pt x="1590120" y="19819"/>
                  <a:pt x="1558153" y="15785"/>
                  <a:pt x="1554064" y="11750"/>
                </a:cubicBez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35" name="Oval 34">
            <a:extLst>
              <a:ext uri="{FF2B5EF4-FFF2-40B4-BE49-F238E27FC236}">
                <a16:creationId xmlns:a16="http://schemas.microsoft.com/office/drawing/2014/main" xmlns="" id="{7BC6DBB9-1B34-4374-A887-DC30F9E2F62F}"/>
              </a:ext>
            </a:extLst>
          </p:cNvPr>
          <p:cNvSpPr/>
          <p:nvPr/>
        </p:nvSpPr>
        <p:spPr>
          <a:xfrm>
            <a:off x="8170065" y="5803030"/>
            <a:ext cx="2889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xmlns="" id="{00DE0AE3-F44D-4F2C-B7A3-C253AA498DEF}"/>
              </a:ext>
            </a:extLst>
          </p:cNvPr>
          <p:cNvSpPr/>
          <p:nvPr/>
        </p:nvSpPr>
        <p:spPr>
          <a:xfrm>
            <a:off x="8500719" y="5787812"/>
            <a:ext cx="652882"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xmlns="" id="{AC6F89F8-3E24-406D-9C49-00E6E47E4AAC}"/>
              </a:ext>
            </a:extLst>
          </p:cNvPr>
          <p:cNvSpPr>
            <a:spLocks noGrp="1"/>
          </p:cNvSpPr>
          <p:nvPr>
            <p:ph type="dt" sz="half" idx="10"/>
          </p:nvPr>
        </p:nvSpPr>
        <p:spPr/>
        <p:txBody>
          <a:bodyPr/>
          <a:lstStyle/>
          <a:p>
            <a:fld id="{A75DD7C5-80BE-4655-A42C-48992648FD48}" type="datetime1">
              <a:rPr lang="es-ES" smtClean="0"/>
              <a:pPr/>
              <a:t>20/05/2020</a:t>
            </a:fld>
            <a:endParaRPr lang="es-ES"/>
          </a:p>
        </p:txBody>
      </p:sp>
      <p:sp>
        <p:nvSpPr>
          <p:cNvPr id="5" name="Footer Placeholder 4">
            <a:extLst>
              <a:ext uri="{FF2B5EF4-FFF2-40B4-BE49-F238E27FC236}">
                <a16:creationId xmlns:a16="http://schemas.microsoft.com/office/drawing/2014/main" xmlns="" id="{4392DBDA-ED00-4248-AC6D-0CE0B821B52F}"/>
              </a:ext>
            </a:extLst>
          </p:cNvPr>
          <p:cNvSpPr>
            <a:spLocks noGrp="1"/>
          </p:cNvSpPr>
          <p:nvPr>
            <p:ph type="ftr" sz="quarter" idx="11"/>
          </p:nvPr>
        </p:nvSpPr>
        <p:spPr>
          <a:xfrm>
            <a:off x="609218" y="5797770"/>
            <a:ext cx="2931595" cy="365125"/>
          </a:xfrm>
          <a:prstGeom prst="rect">
            <a:avLst/>
          </a:prstGeom>
        </p:spPr>
        <p:txBody>
          <a:bodyPr/>
          <a:lstStyle/>
          <a:p>
            <a:endParaRPr lang="es-ES"/>
          </a:p>
        </p:txBody>
      </p:sp>
      <p:sp>
        <p:nvSpPr>
          <p:cNvPr id="6" name="Slide Number Placeholder 5">
            <a:extLst>
              <a:ext uri="{FF2B5EF4-FFF2-40B4-BE49-F238E27FC236}">
                <a16:creationId xmlns:a16="http://schemas.microsoft.com/office/drawing/2014/main" xmlns="" id="{EC2B5F97-2F18-4EF2-9CBC-AAAB9FF4CC91}"/>
              </a:ext>
            </a:extLst>
          </p:cNvPr>
          <p:cNvSpPr>
            <a:spLocks noGrp="1"/>
          </p:cNvSpPr>
          <p:nvPr>
            <p:ph type="sldNum" sz="quarter" idx="12"/>
          </p:nvPr>
        </p:nvSpPr>
        <p:spPr/>
        <p:txBody>
          <a:bodyPr/>
          <a:lstStyle/>
          <a:p>
            <a:fld id="{DB5B96EF-5672-483D-BB4C-73AD98011CE5}" type="slidenum">
              <a:rPr lang="es-ES" smtClean="0"/>
              <a:pPr/>
              <a:t>‹Nº›</a:t>
            </a:fld>
            <a:endParaRPr lang="es-ES"/>
          </a:p>
        </p:txBody>
      </p:sp>
      <p:sp>
        <p:nvSpPr>
          <p:cNvPr id="38" name="Freeform: Shape 37">
            <a:extLst>
              <a:ext uri="{FF2B5EF4-FFF2-40B4-BE49-F238E27FC236}">
                <a16:creationId xmlns:a16="http://schemas.microsoft.com/office/drawing/2014/main" xmlns="" id="{C6C05708-08C7-4EF1-B0D8-6A01C1B1AD85}"/>
              </a:ext>
            </a:extLst>
          </p:cNvPr>
          <p:cNvSpPr/>
          <p:nvPr/>
        </p:nvSpPr>
        <p:spPr>
          <a:xfrm>
            <a:off x="7810333" y="4433244"/>
            <a:ext cx="133694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xmlns="" id="{38956B41-4EE0-4C7C-8436-027F5DE8B1BC}"/>
              </a:ext>
            </a:extLst>
          </p:cNvPr>
          <p:cNvSpPr/>
          <p:nvPr/>
        </p:nvSpPr>
        <p:spPr>
          <a:xfrm>
            <a:off x="665687" y="2045663"/>
            <a:ext cx="2838985"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xmlns="" id="{E08687FC-7322-4F20-9769-1ECF4296A96E}"/>
              </a:ext>
            </a:extLst>
          </p:cNvPr>
          <p:cNvSpPr/>
          <p:nvPr/>
        </p:nvSpPr>
        <p:spPr>
          <a:xfrm>
            <a:off x="7812706" y="4161025"/>
            <a:ext cx="1338848"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xmlns="" id="{0FCCDE26-7222-4C1B-884A-0FAE84FA57DB}"/>
              </a:ext>
            </a:extLst>
          </p:cNvPr>
          <p:cNvSpPr/>
          <p:nvPr/>
        </p:nvSpPr>
        <p:spPr>
          <a:xfrm>
            <a:off x="6455318" y="4437665"/>
            <a:ext cx="2696688"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xmlns="" id="{2AC78A4D-01A3-43A6-BE82-E64E2BF16D65}"/>
              </a:ext>
            </a:extLst>
          </p:cNvPr>
          <p:cNvSpPr>
            <a:spLocks noGrp="1"/>
          </p:cNvSpPr>
          <p:nvPr>
            <p:ph type="title"/>
          </p:nvPr>
        </p:nvSpPr>
        <p:spPr>
          <a:xfrm>
            <a:off x="629841" y="457200"/>
            <a:ext cx="2949178" cy="1442729"/>
          </a:xfrm>
        </p:spPr>
        <p:txBody>
          <a:bodyPr anchor="b"/>
          <a:lstStyle>
            <a:lvl1pPr>
              <a:defRPr sz="3200"/>
            </a:lvl1pPr>
          </a:lstStyle>
          <a:p>
            <a:r>
              <a:rPr lang="es-ES" smtClean="0"/>
              <a:t>Haga clic para modificar el estilo de título del patrón</a:t>
            </a:r>
            <a:endParaRPr lang="en-US"/>
          </a:p>
        </p:txBody>
      </p:sp>
      <p:sp>
        <p:nvSpPr>
          <p:cNvPr id="20" name="Text Placeholder 3">
            <a:extLst>
              <a:ext uri="{FF2B5EF4-FFF2-40B4-BE49-F238E27FC236}">
                <a16:creationId xmlns:a16="http://schemas.microsoft.com/office/drawing/2014/main" xmlns="" id="{E6544955-4597-4E52-9C7E-8AEB5D2A4983}"/>
              </a:ext>
            </a:extLst>
          </p:cNvPr>
          <p:cNvSpPr>
            <a:spLocks noGrp="1"/>
          </p:cNvSpPr>
          <p:nvPr>
            <p:ph type="body" sz="half" idx="2"/>
          </p:nvPr>
        </p:nvSpPr>
        <p:spPr>
          <a:xfrm>
            <a:off x="629841" y="2356700"/>
            <a:ext cx="2949178"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Tree>
    <p:extLst>
      <p:ext uri="{BB962C8B-B14F-4D97-AF65-F5344CB8AC3E}">
        <p14:creationId xmlns:p14="http://schemas.microsoft.com/office/powerpoint/2010/main" xmlns="" val="2002305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ido con título">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xmlns="" id="{7BC6DBB9-1B34-4374-A887-DC30F9E2F62F}"/>
              </a:ext>
            </a:extLst>
          </p:cNvPr>
          <p:cNvSpPr/>
          <p:nvPr/>
        </p:nvSpPr>
        <p:spPr>
          <a:xfrm>
            <a:off x="8170065" y="5803030"/>
            <a:ext cx="2889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xmlns="" id="{00DE0AE3-F44D-4F2C-B7A3-C253AA498DEF}"/>
              </a:ext>
            </a:extLst>
          </p:cNvPr>
          <p:cNvSpPr/>
          <p:nvPr/>
        </p:nvSpPr>
        <p:spPr>
          <a:xfrm>
            <a:off x="8500719" y="5787812"/>
            <a:ext cx="652882"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xmlns="" id="{AC6F89F8-3E24-406D-9C49-00E6E47E4AAC}"/>
              </a:ext>
            </a:extLst>
          </p:cNvPr>
          <p:cNvSpPr>
            <a:spLocks noGrp="1"/>
          </p:cNvSpPr>
          <p:nvPr>
            <p:ph type="dt" sz="half" idx="10"/>
          </p:nvPr>
        </p:nvSpPr>
        <p:spPr/>
        <p:txBody>
          <a:bodyPr/>
          <a:lstStyle/>
          <a:p>
            <a:fld id="{3D6B31F1-DBAF-4D37-9C1D-52901DCECCB2}" type="datetime1">
              <a:rPr lang="es-ES" smtClean="0"/>
              <a:pPr/>
              <a:t>20/05/2020</a:t>
            </a:fld>
            <a:endParaRPr lang="es-ES"/>
          </a:p>
        </p:txBody>
      </p:sp>
      <p:sp>
        <p:nvSpPr>
          <p:cNvPr id="5" name="Footer Placeholder 4">
            <a:extLst>
              <a:ext uri="{FF2B5EF4-FFF2-40B4-BE49-F238E27FC236}">
                <a16:creationId xmlns:a16="http://schemas.microsoft.com/office/drawing/2014/main" xmlns="" id="{4392DBDA-ED00-4248-AC6D-0CE0B821B52F}"/>
              </a:ext>
            </a:extLst>
          </p:cNvPr>
          <p:cNvSpPr>
            <a:spLocks noGrp="1"/>
          </p:cNvSpPr>
          <p:nvPr>
            <p:ph type="ftr" sz="quarter" idx="11"/>
          </p:nvPr>
        </p:nvSpPr>
        <p:spPr>
          <a:xfrm>
            <a:off x="609218" y="5797770"/>
            <a:ext cx="2931595" cy="365125"/>
          </a:xfrm>
          <a:prstGeom prst="rect">
            <a:avLst/>
          </a:prstGeom>
        </p:spPr>
        <p:txBody>
          <a:bodyPr/>
          <a:lstStyle/>
          <a:p>
            <a:endParaRPr lang="es-ES"/>
          </a:p>
        </p:txBody>
      </p:sp>
      <p:sp>
        <p:nvSpPr>
          <p:cNvPr id="6" name="Slide Number Placeholder 5">
            <a:extLst>
              <a:ext uri="{FF2B5EF4-FFF2-40B4-BE49-F238E27FC236}">
                <a16:creationId xmlns:a16="http://schemas.microsoft.com/office/drawing/2014/main" xmlns="" id="{EC2B5F97-2F18-4EF2-9CBC-AAAB9FF4CC91}"/>
              </a:ext>
            </a:extLst>
          </p:cNvPr>
          <p:cNvSpPr>
            <a:spLocks noGrp="1"/>
          </p:cNvSpPr>
          <p:nvPr>
            <p:ph type="sldNum" sz="quarter" idx="12"/>
          </p:nvPr>
        </p:nvSpPr>
        <p:spPr/>
        <p:txBody>
          <a:bodyPr/>
          <a:lstStyle/>
          <a:p>
            <a:fld id="{DB5B96EF-5672-483D-BB4C-73AD98011CE5}" type="slidenum">
              <a:rPr lang="es-ES" smtClean="0"/>
              <a:pPr/>
              <a:t>‹Nº›</a:t>
            </a:fld>
            <a:endParaRPr lang="es-ES"/>
          </a:p>
        </p:txBody>
      </p:sp>
      <p:sp>
        <p:nvSpPr>
          <p:cNvPr id="38" name="Freeform: Shape 37">
            <a:extLst>
              <a:ext uri="{FF2B5EF4-FFF2-40B4-BE49-F238E27FC236}">
                <a16:creationId xmlns:a16="http://schemas.microsoft.com/office/drawing/2014/main" xmlns="" id="{C6C05708-08C7-4EF1-B0D8-6A01C1B1AD85}"/>
              </a:ext>
            </a:extLst>
          </p:cNvPr>
          <p:cNvSpPr/>
          <p:nvPr/>
        </p:nvSpPr>
        <p:spPr>
          <a:xfrm>
            <a:off x="7810333" y="4433244"/>
            <a:ext cx="133694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3" name="Graphic 33">
            <a:extLst>
              <a:ext uri="{FF2B5EF4-FFF2-40B4-BE49-F238E27FC236}">
                <a16:creationId xmlns:a16="http://schemas.microsoft.com/office/drawing/2014/main" xmlns="" id="{38956B41-4EE0-4C7C-8436-027F5DE8B1BC}"/>
              </a:ext>
            </a:extLst>
          </p:cNvPr>
          <p:cNvSpPr/>
          <p:nvPr/>
        </p:nvSpPr>
        <p:spPr>
          <a:xfrm>
            <a:off x="665687" y="2045663"/>
            <a:ext cx="2838985"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xmlns="" id="{E08687FC-7322-4F20-9769-1ECF4296A96E}"/>
              </a:ext>
            </a:extLst>
          </p:cNvPr>
          <p:cNvSpPr/>
          <p:nvPr/>
        </p:nvSpPr>
        <p:spPr>
          <a:xfrm>
            <a:off x="7812706" y="4161025"/>
            <a:ext cx="1338848"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xmlns="" id="{0FCCDE26-7222-4C1B-884A-0FAE84FA57DB}"/>
              </a:ext>
            </a:extLst>
          </p:cNvPr>
          <p:cNvSpPr/>
          <p:nvPr/>
        </p:nvSpPr>
        <p:spPr>
          <a:xfrm>
            <a:off x="6455318" y="4437665"/>
            <a:ext cx="2696688"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
        <p:nvSpPr>
          <p:cNvPr id="19" name="Title 1">
            <a:extLst>
              <a:ext uri="{FF2B5EF4-FFF2-40B4-BE49-F238E27FC236}">
                <a16:creationId xmlns:a16="http://schemas.microsoft.com/office/drawing/2014/main" xmlns="" id="{2AC78A4D-01A3-43A6-BE82-E64E2BF16D65}"/>
              </a:ext>
            </a:extLst>
          </p:cNvPr>
          <p:cNvSpPr>
            <a:spLocks noGrp="1"/>
          </p:cNvSpPr>
          <p:nvPr>
            <p:ph type="title"/>
          </p:nvPr>
        </p:nvSpPr>
        <p:spPr>
          <a:xfrm>
            <a:off x="629841" y="457200"/>
            <a:ext cx="2949178" cy="1442729"/>
          </a:xfrm>
        </p:spPr>
        <p:txBody>
          <a:bodyPr anchor="b"/>
          <a:lstStyle>
            <a:lvl1pPr>
              <a:defRPr sz="3200"/>
            </a:lvl1pPr>
          </a:lstStyle>
          <a:p>
            <a:r>
              <a:rPr lang="es-ES" smtClean="0"/>
              <a:t>Haga clic para modificar el estilo de título del patrón</a:t>
            </a:r>
            <a:endParaRPr lang="en-US"/>
          </a:p>
        </p:txBody>
      </p:sp>
      <p:sp>
        <p:nvSpPr>
          <p:cNvPr id="20" name="Text Placeholder 3">
            <a:extLst>
              <a:ext uri="{FF2B5EF4-FFF2-40B4-BE49-F238E27FC236}">
                <a16:creationId xmlns:a16="http://schemas.microsoft.com/office/drawing/2014/main" xmlns="" id="{E6544955-4597-4E52-9C7E-8AEB5D2A4983}"/>
              </a:ext>
            </a:extLst>
          </p:cNvPr>
          <p:cNvSpPr>
            <a:spLocks noGrp="1"/>
          </p:cNvSpPr>
          <p:nvPr>
            <p:ph type="body" sz="half" idx="2"/>
          </p:nvPr>
        </p:nvSpPr>
        <p:spPr>
          <a:xfrm>
            <a:off x="629841" y="2356700"/>
            <a:ext cx="2949178" cy="35122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14" name="Content Placeholder 2">
            <a:extLst>
              <a:ext uri="{FF2B5EF4-FFF2-40B4-BE49-F238E27FC236}">
                <a16:creationId xmlns:a16="http://schemas.microsoft.com/office/drawing/2014/main" xmlns="" id="{A28A6791-A2CB-40CE-AEF5-A729106DA43B}"/>
              </a:ext>
            </a:extLst>
          </p:cNvPr>
          <p:cNvSpPr>
            <a:spLocks noGrp="1"/>
          </p:cNvSpPr>
          <p:nvPr>
            <p:ph idx="1"/>
          </p:nvPr>
        </p:nvSpPr>
        <p:spPr>
          <a:xfrm>
            <a:off x="3887391" y="457201"/>
            <a:ext cx="4989909"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extLst>
      <p:ext uri="{BB962C8B-B14F-4D97-AF65-F5344CB8AC3E}">
        <p14:creationId xmlns:p14="http://schemas.microsoft.com/office/powerpoint/2010/main" xmlns="" val="348475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ólo el título">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xmlns="" id="{2F290D8B-987A-4555-890C-F3CD026BF7BF}"/>
              </a:ext>
            </a:extLst>
          </p:cNvPr>
          <p:cNvSpPr/>
          <p:nvPr/>
        </p:nvSpPr>
        <p:spPr>
          <a:xfrm>
            <a:off x="8170065" y="5803030"/>
            <a:ext cx="2889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xmlns="" id="{6139C5E6-5A04-4458-8EF9-628BFBA73A92}"/>
              </a:ext>
            </a:extLst>
          </p:cNvPr>
          <p:cNvSpPr/>
          <p:nvPr/>
        </p:nvSpPr>
        <p:spPr>
          <a:xfrm>
            <a:off x="8500719" y="5787812"/>
            <a:ext cx="652882"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xmlns="" id="{DC2A0631-3130-4C36-8E5E-80464B1A62A7}"/>
              </a:ext>
            </a:extLst>
          </p:cNvPr>
          <p:cNvSpPr>
            <a:spLocks noGrp="1"/>
          </p:cNvSpPr>
          <p:nvPr>
            <p:ph type="dt" sz="half" idx="10"/>
          </p:nvPr>
        </p:nvSpPr>
        <p:spPr/>
        <p:txBody>
          <a:bodyPr/>
          <a:lstStyle/>
          <a:p>
            <a:fld id="{89F053BC-CC32-4EC0-AB4D-7EEE27374DD1}" type="datetime1">
              <a:rPr lang="es-ES" smtClean="0"/>
              <a:pPr/>
              <a:t>20/05/2020</a:t>
            </a:fld>
            <a:endParaRPr lang="es-ES"/>
          </a:p>
        </p:txBody>
      </p:sp>
      <p:sp>
        <p:nvSpPr>
          <p:cNvPr id="5" name="Footer Placeholder 4">
            <a:extLst>
              <a:ext uri="{FF2B5EF4-FFF2-40B4-BE49-F238E27FC236}">
                <a16:creationId xmlns:a16="http://schemas.microsoft.com/office/drawing/2014/main" xmlns="" id="{79230F82-FE68-4450-98DF-5D29369AEE76}"/>
              </a:ext>
            </a:extLst>
          </p:cNvPr>
          <p:cNvSpPr>
            <a:spLocks noGrp="1"/>
          </p:cNvSpPr>
          <p:nvPr>
            <p:ph type="ftr" sz="quarter" idx="11"/>
          </p:nvPr>
        </p:nvSpPr>
        <p:spPr>
          <a:xfrm>
            <a:off x="609218" y="5797770"/>
            <a:ext cx="3086100" cy="365125"/>
          </a:xfrm>
          <a:prstGeom prst="rect">
            <a:avLst/>
          </a:prstGeom>
        </p:spPr>
        <p:txBody>
          <a:bodyPr/>
          <a:lstStyle/>
          <a:p>
            <a:endParaRPr lang="es-ES"/>
          </a:p>
        </p:txBody>
      </p:sp>
      <p:sp>
        <p:nvSpPr>
          <p:cNvPr id="6" name="Slide Number Placeholder 5">
            <a:extLst>
              <a:ext uri="{FF2B5EF4-FFF2-40B4-BE49-F238E27FC236}">
                <a16:creationId xmlns:a16="http://schemas.microsoft.com/office/drawing/2014/main" xmlns="" id="{EE6603C1-6E1A-4E4B-9555-31D84B6BDAD9}"/>
              </a:ext>
            </a:extLst>
          </p:cNvPr>
          <p:cNvSpPr>
            <a:spLocks noGrp="1"/>
          </p:cNvSpPr>
          <p:nvPr>
            <p:ph type="sldNum" sz="quarter" idx="12"/>
          </p:nvPr>
        </p:nvSpPr>
        <p:spPr/>
        <p:txBody>
          <a:bodyPr/>
          <a:lstStyle/>
          <a:p>
            <a:fld id="{DB5B96EF-5672-483D-BB4C-73AD98011CE5}" type="slidenum">
              <a:rPr lang="es-ES" smtClean="0"/>
              <a:pPr/>
              <a:t>‹Nº›</a:t>
            </a:fld>
            <a:endParaRPr lang="es-ES"/>
          </a:p>
        </p:txBody>
      </p:sp>
      <p:grpSp>
        <p:nvGrpSpPr>
          <p:cNvPr id="2" name="Graphic 39">
            <a:extLst>
              <a:ext uri="{FF2B5EF4-FFF2-40B4-BE49-F238E27FC236}">
                <a16:creationId xmlns:a16="http://schemas.microsoft.com/office/drawing/2014/main" xmlns="" id="{1D75FFD8-3F66-48B3-BB01-D4B8A9496851}"/>
              </a:ext>
            </a:extLst>
          </p:cNvPr>
          <p:cNvGrpSpPr/>
          <p:nvPr/>
        </p:nvGrpSpPr>
        <p:grpSpPr>
          <a:xfrm>
            <a:off x="7506264" y="0"/>
            <a:ext cx="1641600" cy="1933794"/>
            <a:chOff x="10003200" y="0"/>
            <a:chExt cx="2188800" cy="1933794"/>
          </a:xfrm>
        </p:grpSpPr>
        <p:sp>
          <p:nvSpPr>
            <p:cNvPr id="42" name="Freeform: Shape 41">
              <a:extLst>
                <a:ext uri="{FF2B5EF4-FFF2-40B4-BE49-F238E27FC236}">
                  <a16:creationId xmlns:a16="http://schemas.microsoft.com/office/drawing/2014/main" xmlns=""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xmlns=""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xmlns=""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xmlns=""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xmlns=""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xmlns=""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18" name="Graphic 19">
            <a:extLst>
              <a:ext uri="{FF2B5EF4-FFF2-40B4-BE49-F238E27FC236}">
                <a16:creationId xmlns:a16="http://schemas.microsoft.com/office/drawing/2014/main" xmlns="" id="{436C4D92-1746-4D54-8232-468DFF66CF79}"/>
              </a:ext>
            </a:extLst>
          </p:cNvPr>
          <p:cNvSpPr/>
          <p:nvPr/>
        </p:nvSpPr>
        <p:spPr>
          <a:xfrm>
            <a:off x="628650" y="1492524"/>
            <a:ext cx="4615434"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19" name="Title 6">
            <a:extLst>
              <a:ext uri="{FF2B5EF4-FFF2-40B4-BE49-F238E27FC236}">
                <a16:creationId xmlns:a16="http://schemas.microsoft.com/office/drawing/2014/main" xmlns="" id="{E77FD51D-3B1F-4D51-8A61-6CF8222774BD}"/>
              </a:ext>
            </a:extLst>
          </p:cNvPr>
          <p:cNvSpPr>
            <a:spLocks noGrp="1"/>
          </p:cNvSpPr>
          <p:nvPr>
            <p:ph type="title"/>
          </p:nvPr>
        </p:nvSpPr>
        <p:spPr>
          <a:xfrm>
            <a:off x="628650" y="365126"/>
            <a:ext cx="6787889" cy="945498"/>
          </a:xfrm>
        </p:spPr>
        <p:txBody>
          <a:bodyPr/>
          <a:lstStyle/>
          <a:p>
            <a:r>
              <a:rPr lang="es-ES" smtClean="0"/>
              <a:t>Haga clic para modificar el estilo de título del patrón</a:t>
            </a:r>
            <a:endParaRPr lang="en-US"/>
          </a:p>
        </p:txBody>
      </p:sp>
    </p:spTree>
    <p:extLst>
      <p:ext uri="{BB962C8B-B14F-4D97-AF65-F5344CB8AC3E}">
        <p14:creationId xmlns:p14="http://schemas.microsoft.com/office/powerpoint/2010/main" xmlns="" val="4236564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En blanco">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xmlns="" id="{2F290D8B-987A-4555-890C-F3CD026BF7BF}"/>
              </a:ext>
            </a:extLst>
          </p:cNvPr>
          <p:cNvSpPr/>
          <p:nvPr/>
        </p:nvSpPr>
        <p:spPr>
          <a:xfrm>
            <a:off x="8170065" y="5803030"/>
            <a:ext cx="2889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xmlns="" id="{6139C5E6-5A04-4458-8EF9-628BFBA73A92}"/>
              </a:ext>
            </a:extLst>
          </p:cNvPr>
          <p:cNvSpPr/>
          <p:nvPr/>
        </p:nvSpPr>
        <p:spPr>
          <a:xfrm>
            <a:off x="8500719" y="5787812"/>
            <a:ext cx="652882"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4" name="Date Placeholder 3">
            <a:extLst>
              <a:ext uri="{FF2B5EF4-FFF2-40B4-BE49-F238E27FC236}">
                <a16:creationId xmlns:a16="http://schemas.microsoft.com/office/drawing/2014/main" xmlns="" id="{DC2A0631-3130-4C36-8E5E-80464B1A62A7}"/>
              </a:ext>
            </a:extLst>
          </p:cNvPr>
          <p:cNvSpPr>
            <a:spLocks noGrp="1"/>
          </p:cNvSpPr>
          <p:nvPr>
            <p:ph type="dt" sz="half" idx="10"/>
          </p:nvPr>
        </p:nvSpPr>
        <p:spPr/>
        <p:txBody>
          <a:bodyPr/>
          <a:lstStyle/>
          <a:p>
            <a:fld id="{1BC7C8E9-24EE-4951-B55F-E25D3010A201}" type="datetime1">
              <a:rPr lang="es-ES" smtClean="0"/>
              <a:pPr/>
              <a:t>20/05/2020</a:t>
            </a:fld>
            <a:endParaRPr lang="es-ES"/>
          </a:p>
        </p:txBody>
      </p:sp>
      <p:sp>
        <p:nvSpPr>
          <p:cNvPr id="5" name="Footer Placeholder 4">
            <a:extLst>
              <a:ext uri="{FF2B5EF4-FFF2-40B4-BE49-F238E27FC236}">
                <a16:creationId xmlns:a16="http://schemas.microsoft.com/office/drawing/2014/main" xmlns="" id="{79230F82-FE68-4450-98DF-5D29369AEE76}"/>
              </a:ext>
            </a:extLst>
          </p:cNvPr>
          <p:cNvSpPr>
            <a:spLocks noGrp="1"/>
          </p:cNvSpPr>
          <p:nvPr>
            <p:ph type="ftr" sz="quarter" idx="11"/>
          </p:nvPr>
        </p:nvSpPr>
        <p:spPr>
          <a:xfrm>
            <a:off x="609218" y="5797770"/>
            <a:ext cx="3086100" cy="365125"/>
          </a:xfrm>
          <a:prstGeom prst="rect">
            <a:avLst/>
          </a:prstGeom>
        </p:spPr>
        <p:txBody>
          <a:bodyPr/>
          <a:lstStyle/>
          <a:p>
            <a:endParaRPr lang="es-ES"/>
          </a:p>
        </p:txBody>
      </p:sp>
      <p:sp>
        <p:nvSpPr>
          <p:cNvPr id="6" name="Slide Number Placeholder 5">
            <a:extLst>
              <a:ext uri="{FF2B5EF4-FFF2-40B4-BE49-F238E27FC236}">
                <a16:creationId xmlns:a16="http://schemas.microsoft.com/office/drawing/2014/main" xmlns="" id="{EE6603C1-6E1A-4E4B-9555-31D84B6BDAD9}"/>
              </a:ext>
            </a:extLst>
          </p:cNvPr>
          <p:cNvSpPr>
            <a:spLocks noGrp="1"/>
          </p:cNvSpPr>
          <p:nvPr>
            <p:ph type="sldNum" sz="quarter" idx="12"/>
          </p:nvPr>
        </p:nvSpPr>
        <p:spPr/>
        <p:txBody>
          <a:bodyPr/>
          <a:lstStyle/>
          <a:p>
            <a:fld id="{DB5B96EF-5672-483D-BB4C-73AD98011CE5}" type="slidenum">
              <a:rPr lang="es-ES" smtClean="0"/>
              <a:pPr/>
              <a:t>‹Nº›</a:t>
            </a:fld>
            <a:endParaRPr lang="es-ES"/>
          </a:p>
        </p:txBody>
      </p:sp>
      <p:grpSp>
        <p:nvGrpSpPr>
          <p:cNvPr id="2" name="Graphic 39">
            <a:extLst>
              <a:ext uri="{FF2B5EF4-FFF2-40B4-BE49-F238E27FC236}">
                <a16:creationId xmlns:a16="http://schemas.microsoft.com/office/drawing/2014/main" xmlns="" id="{1D75FFD8-3F66-48B3-BB01-D4B8A9496851}"/>
              </a:ext>
            </a:extLst>
          </p:cNvPr>
          <p:cNvGrpSpPr/>
          <p:nvPr/>
        </p:nvGrpSpPr>
        <p:grpSpPr>
          <a:xfrm>
            <a:off x="7506264" y="0"/>
            <a:ext cx="1641600" cy="1933794"/>
            <a:chOff x="10003200" y="0"/>
            <a:chExt cx="2188800" cy="1933794"/>
          </a:xfrm>
        </p:grpSpPr>
        <p:sp>
          <p:nvSpPr>
            <p:cNvPr id="42" name="Freeform: Shape 41">
              <a:extLst>
                <a:ext uri="{FF2B5EF4-FFF2-40B4-BE49-F238E27FC236}">
                  <a16:creationId xmlns:a16="http://schemas.microsoft.com/office/drawing/2014/main" xmlns="" id="{9BA0EC60-510D-41EF-AFE6-E4E6BD83F8C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xmlns="" id="{0162C508-E081-418C-A19D-15A59388C43A}"/>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xmlns="" id="{2A710D7D-FC65-4BF6-BDA4-E59B01AD6FBC}"/>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xmlns="" id="{18811B6B-BBB0-4D69-AEF8-AD0A7F9A4B57}"/>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xmlns="" id="{3DB7F04C-0D31-4172-9D02-F8C8B2043EB9}"/>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xmlns="" id="{1FB04931-77A8-4259-95CA-DA7DEDB2DEFD}"/>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xmlns="" val="141415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xmlns="" id="{12A714F2-A8EC-40F7-ACFF-A00E1DD10C56}"/>
              </a:ext>
            </a:extLst>
          </p:cNvPr>
          <p:cNvSpPr>
            <a:spLocks noGrp="1"/>
          </p:cNvSpPr>
          <p:nvPr>
            <p:ph type="pic" sz="quarter" idx="13"/>
          </p:nvPr>
        </p:nvSpPr>
        <p:spPr>
          <a:xfrm>
            <a:off x="684310" y="2373273"/>
            <a:ext cx="8453738" cy="2549580"/>
          </a:xfrm>
          <a:custGeom>
            <a:avLst/>
            <a:gdLst>
              <a:gd name="connsiteX0" fmla="*/ 1257522 w 11271651"/>
              <a:gd name="connsiteY0" fmla="*/ 0 h 2549580"/>
              <a:gd name="connsiteX1" fmla="*/ 7117931 w 11271651"/>
              <a:gd name="connsiteY1" fmla="*/ 0 h 2549580"/>
              <a:gd name="connsiteX2" fmla="*/ 7133189 w 11271651"/>
              <a:gd name="connsiteY2" fmla="*/ 37934 h 2549580"/>
              <a:gd name="connsiteX3" fmla="*/ 7567673 w 11271651"/>
              <a:gd name="connsiteY3" fmla="*/ 284761 h 2549580"/>
              <a:gd name="connsiteX4" fmla="*/ 11271651 w 11271651"/>
              <a:gd name="connsiteY4" fmla="*/ 284761 h 2549580"/>
              <a:gd name="connsiteX5" fmla="*/ 11271651 w 11271651"/>
              <a:gd name="connsiteY5" fmla="*/ 2292367 h 2549580"/>
              <a:gd name="connsiteX6" fmla="*/ 3360838 w 11271651"/>
              <a:gd name="connsiteY6" fmla="*/ 2292367 h 2549580"/>
              <a:gd name="connsiteX7" fmla="*/ 3027059 w 11271651"/>
              <a:gd name="connsiteY7" fmla="*/ 2473692 h 2549580"/>
              <a:gd name="connsiteX8" fmla="*/ 2997435 w 11271651"/>
              <a:gd name="connsiteY8" fmla="*/ 2549580 h 2549580"/>
              <a:gd name="connsiteX9" fmla="*/ 1257522 w 11271651"/>
              <a:gd name="connsiteY9" fmla="*/ 2549580 h 2549580"/>
              <a:gd name="connsiteX10" fmla="*/ 0 w 11271651"/>
              <a:gd name="connsiteY10" fmla="*/ 1291940 h 2549580"/>
              <a:gd name="connsiteX11" fmla="*/ 0 w 11271651"/>
              <a:gd name="connsiteY11" fmla="*/ 1257641 h 2549580"/>
              <a:gd name="connsiteX12" fmla="*/ 1257522 w 11271651"/>
              <a:gd name="connsiteY12" fmla="*/ 0 h 2549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1651" h="2549580">
                <a:moveTo>
                  <a:pt x="1257522" y="0"/>
                </a:moveTo>
                <a:lnTo>
                  <a:pt x="7117931" y="0"/>
                </a:lnTo>
                <a:lnTo>
                  <a:pt x="7133189" y="37934"/>
                </a:lnTo>
                <a:cubicBezTo>
                  <a:pt x="7196165" y="161665"/>
                  <a:pt x="7320847" y="284761"/>
                  <a:pt x="7567673" y="284761"/>
                </a:cubicBezTo>
                <a:lnTo>
                  <a:pt x="11271651" y="284761"/>
                </a:lnTo>
                <a:lnTo>
                  <a:pt x="11271651" y="2292367"/>
                </a:lnTo>
                <a:lnTo>
                  <a:pt x="3360838" y="2292367"/>
                </a:lnTo>
                <a:cubicBezTo>
                  <a:pt x="3357507" y="2292367"/>
                  <a:pt x="3127793" y="2295282"/>
                  <a:pt x="3027059" y="2473692"/>
                </a:cubicBezTo>
                <a:lnTo>
                  <a:pt x="2997435" y="2549580"/>
                </a:lnTo>
                <a:lnTo>
                  <a:pt x="1257522" y="2549580"/>
                </a:lnTo>
                <a:cubicBezTo>
                  <a:pt x="1257522" y="2549580"/>
                  <a:pt x="0" y="2549580"/>
                  <a:pt x="0" y="1291940"/>
                </a:cubicBezTo>
                <a:lnTo>
                  <a:pt x="0" y="1257641"/>
                </a:lnTo>
                <a:cubicBezTo>
                  <a:pt x="0" y="1257641"/>
                  <a:pt x="0" y="0"/>
                  <a:pt x="1257522" y="0"/>
                </a:cubicBezTo>
                <a:close/>
              </a:path>
            </a:pathLst>
          </a:custGeom>
        </p:spPr>
        <p:txBody>
          <a:bodyPr wrap="square" anchor="ctr" anchorCtr="0">
            <a:noAutofit/>
          </a:bodyPr>
          <a:lstStyle>
            <a:lvl1pPr marL="0" indent="0" algn="ctr">
              <a:buNone/>
              <a:defRPr sz="1400"/>
            </a:lvl1pPr>
          </a:lstStyle>
          <a:p>
            <a:r>
              <a:rPr lang="es-ES" smtClean="0"/>
              <a:t>Haga clic en el icono para agregar una imagen</a:t>
            </a:r>
            <a:endParaRPr lang="ru-RU"/>
          </a:p>
        </p:txBody>
      </p:sp>
      <p:sp>
        <p:nvSpPr>
          <p:cNvPr id="34" name="Oval 33">
            <a:extLst>
              <a:ext uri="{FF2B5EF4-FFF2-40B4-BE49-F238E27FC236}">
                <a16:creationId xmlns:a16="http://schemas.microsoft.com/office/drawing/2014/main" xmlns="" id="{13074BE4-153F-46FE-B915-CD1AEF318A25}"/>
              </a:ext>
            </a:extLst>
          </p:cNvPr>
          <p:cNvSpPr/>
          <p:nvPr/>
        </p:nvSpPr>
        <p:spPr>
          <a:xfrm>
            <a:off x="8170065" y="5803030"/>
            <a:ext cx="2889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5" name="Graphic 12">
            <a:extLst>
              <a:ext uri="{FF2B5EF4-FFF2-40B4-BE49-F238E27FC236}">
                <a16:creationId xmlns:a16="http://schemas.microsoft.com/office/drawing/2014/main" xmlns="" id="{0B7E91C4-F19E-46BE-B05F-139B5418924E}"/>
              </a:ext>
            </a:extLst>
          </p:cNvPr>
          <p:cNvSpPr/>
          <p:nvPr/>
        </p:nvSpPr>
        <p:spPr>
          <a:xfrm>
            <a:off x="8500719" y="5787812"/>
            <a:ext cx="652882"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10" name="Freeform: Shape 9">
            <a:extLst>
              <a:ext uri="{FF2B5EF4-FFF2-40B4-BE49-F238E27FC236}">
                <a16:creationId xmlns:a16="http://schemas.microsoft.com/office/drawing/2014/main" xmlns="" id="{08A64499-0304-4070-BCB0-67E2BE20A3EA}"/>
              </a:ext>
            </a:extLst>
          </p:cNvPr>
          <p:cNvSpPr/>
          <p:nvPr/>
        </p:nvSpPr>
        <p:spPr>
          <a:xfrm>
            <a:off x="5999116" y="1645349"/>
            <a:ext cx="3147553" cy="1001638"/>
          </a:xfrm>
          <a:custGeom>
            <a:avLst/>
            <a:gdLst>
              <a:gd name="connsiteX0" fmla="*/ 3150394 w 3152775"/>
              <a:gd name="connsiteY0" fmla="*/ 7144 h 752475"/>
              <a:gd name="connsiteX1" fmla="*/ 371952 w 3152775"/>
              <a:gd name="connsiteY1" fmla="*/ 7144 h 752475"/>
              <a:gd name="connsiteX2" fmla="*/ 7144 w 3152775"/>
              <a:gd name="connsiteY2" fmla="*/ 370999 h 752475"/>
              <a:gd name="connsiteX3" fmla="*/ 7144 w 3152775"/>
              <a:gd name="connsiteY3" fmla="*/ 384334 h 752475"/>
              <a:gd name="connsiteX4" fmla="*/ 371952 w 3152775"/>
              <a:gd name="connsiteY4" fmla="*/ 748189 h 752475"/>
              <a:gd name="connsiteX5" fmla="*/ 3150394 w 3152775"/>
              <a:gd name="connsiteY5" fmla="*/ 748189 h 752475"/>
              <a:gd name="connsiteX6" fmla="*/ 3150394 w 3152775"/>
              <a:gd name="connsiteY6" fmla="*/ 714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2775" h="752475">
                <a:moveTo>
                  <a:pt x="3150394" y="7144"/>
                </a:moveTo>
                <a:lnTo>
                  <a:pt x="371952" y="7144"/>
                </a:lnTo>
                <a:cubicBezTo>
                  <a:pt x="371952" y="7144"/>
                  <a:pt x="7144" y="7144"/>
                  <a:pt x="7144" y="370999"/>
                </a:cubicBezTo>
                <a:lnTo>
                  <a:pt x="7144" y="384334"/>
                </a:lnTo>
                <a:cubicBezTo>
                  <a:pt x="7144" y="384334"/>
                  <a:pt x="7144" y="748189"/>
                  <a:pt x="371952" y="748189"/>
                </a:cubicBezTo>
                <a:lnTo>
                  <a:pt x="3150394" y="748189"/>
                </a:lnTo>
                <a:lnTo>
                  <a:pt x="3150394" y="7144"/>
                </a:lnTo>
                <a:close/>
              </a:path>
            </a:pathLst>
          </a:custGeom>
          <a:solidFill>
            <a:schemeClr val="accent1"/>
          </a:solidFill>
          <a:ln w="25400" cap="flat">
            <a:noFill/>
            <a:prstDash val="solid"/>
            <a:miter/>
          </a:ln>
        </p:spPr>
        <p:txBody>
          <a:bodyPr rtlCol="0" anchor="ctr"/>
          <a:lstStyle/>
          <a:p>
            <a:endParaRPr lang="ru-RU" dirty="0"/>
          </a:p>
        </p:txBody>
      </p:sp>
      <p:sp>
        <p:nvSpPr>
          <p:cNvPr id="25" name="Freeform: Shape 24">
            <a:extLst>
              <a:ext uri="{FF2B5EF4-FFF2-40B4-BE49-F238E27FC236}">
                <a16:creationId xmlns:a16="http://schemas.microsoft.com/office/drawing/2014/main" xmlns="" id="{ED1736B3-AE79-40C2-80FF-2FB0FEE27195}"/>
              </a:ext>
            </a:extLst>
          </p:cNvPr>
          <p:cNvSpPr/>
          <p:nvPr/>
        </p:nvSpPr>
        <p:spPr>
          <a:xfrm>
            <a:off x="9140190" y="2632656"/>
            <a:ext cx="3811" cy="25381"/>
          </a:xfrm>
          <a:custGeom>
            <a:avLst/>
            <a:gdLst>
              <a:gd name="connsiteX0" fmla="*/ 0 w 5081"/>
              <a:gd name="connsiteY0" fmla="*/ 0 h 25381"/>
              <a:gd name="connsiteX1" fmla="*/ 5081 w 5081"/>
              <a:gd name="connsiteY1" fmla="*/ 0 h 25381"/>
              <a:gd name="connsiteX2" fmla="*/ 5081 w 5081"/>
              <a:gd name="connsiteY2" fmla="*/ 25381 h 25381"/>
              <a:gd name="connsiteX3" fmla="*/ 0 w 5081"/>
              <a:gd name="connsiteY3" fmla="*/ 25381 h 25381"/>
              <a:gd name="connsiteX4" fmla="*/ 0 w 5081"/>
              <a:gd name="connsiteY4" fmla="*/ 0 h 253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1">
                <a:moveTo>
                  <a:pt x="0" y="0"/>
                </a:moveTo>
                <a:lnTo>
                  <a:pt x="5081" y="0"/>
                </a:lnTo>
                <a:lnTo>
                  <a:pt x="5081" y="25381"/>
                </a:lnTo>
                <a:lnTo>
                  <a:pt x="0" y="25381"/>
                </a:lnTo>
                <a:lnTo>
                  <a:pt x="0" y="0"/>
                </a:lnTo>
                <a:close/>
              </a:path>
            </a:pathLst>
          </a:custGeom>
          <a:solidFill>
            <a:schemeClr val="tx2"/>
          </a:solidFill>
          <a:ln w="12690" cap="flat">
            <a:noFill/>
            <a:prstDash val="solid"/>
            <a:miter/>
          </a:ln>
        </p:spPr>
        <p:txBody>
          <a:bodyPr wrap="square" rtlCol="0" anchor="ctr">
            <a:noAutofit/>
          </a:bodyPr>
          <a:lstStyle/>
          <a:p>
            <a:endParaRPr lang="ru-RU" dirty="0"/>
          </a:p>
        </p:txBody>
      </p:sp>
      <p:sp>
        <p:nvSpPr>
          <p:cNvPr id="2" name="Title 1">
            <a:extLst>
              <a:ext uri="{FF2B5EF4-FFF2-40B4-BE49-F238E27FC236}">
                <a16:creationId xmlns:a16="http://schemas.microsoft.com/office/drawing/2014/main" xmlns="" id="{DC2228EE-3546-4272-9C39-150FF23CE033}"/>
              </a:ext>
            </a:extLst>
          </p:cNvPr>
          <p:cNvSpPr>
            <a:spLocks noGrp="1"/>
          </p:cNvSpPr>
          <p:nvPr>
            <p:ph type="ctrTitle" hasCustomPrompt="1"/>
          </p:nvPr>
        </p:nvSpPr>
        <p:spPr>
          <a:xfrm>
            <a:off x="586490" y="793173"/>
            <a:ext cx="6858000" cy="655621"/>
          </a:xfrm>
        </p:spPr>
        <p:txBody>
          <a:bodyPr anchor="b">
            <a:normAutofit/>
          </a:bodyPr>
          <a:lstStyle>
            <a:lvl1pPr algn="l">
              <a:defRPr sz="4000" b="1">
                <a:gradFill>
                  <a:gsLst>
                    <a:gs pos="0">
                      <a:schemeClr val="accent1"/>
                    </a:gs>
                    <a:gs pos="100000">
                      <a:schemeClr val="accent3"/>
                    </a:gs>
                  </a:gsLst>
                  <a:lin ang="0" scaled="1"/>
                </a:gradFill>
              </a:defRPr>
            </a:lvl1pPr>
          </a:lstStyle>
          <a:p>
            <a:r>
              <a:rPr lang="en-US" dirty="0"/>
              <a:t>DIVIDER SLIDE</a:t>
            </a:r>
            <a:endParaRPr lang="ru-RU" dirty="0"/>
          </a:p>
        </p:txBody>
      </p:sp>
      <p:sp>
        <p:nvSpPr>
          <p:cNvPr id="3" name="Subtitle 2">
            <a:extLst>
              <a:ext uri="{FF2B5EF4-FFF2-40B4-BE49-F238E27FC236}">
                <a16:creationId xmlns:a16="http://schemas.microsoft.com/office/drawing/2014/main" xmlns="" id="{0F2EFCC6-4D5A-4B43-A534-1A868887BC7F}"/>
              </a:ext>
            </a:extLst>
          </p:cNvPr>
          <p:cNvSpPr>
            <a:spLocks noGrp="1"/>
          </p:cNvSpPr>
          <p:nvPr>
            <p:ph type="subTitle" idx="1"/>
          </p:nvPr>
        </p:nvSpPr>
        <p:spPr>
          <a:xfrm>
            <a:off x="596829" y="1877052"/>
            <a:ext cx="5132459" cy="496223"/>
          </a:xfrm>
        </p:spPr>
        <p:txBody>
          <a:bodyPr>
            <a:normAutofit/>
          </a:bodyPr>
          <a:lstStyle>
            <a:lvl1pPr marL="0" indent="0" algn="l">
              <a:buNone/>
              <a:defRPr sz="1800" b="1" i="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ru-RU" dirty="0"/>
          </a:p>
        </p:txBody>
      </p:sp>
      <p:sp>
        <p:nvSpPr>
          <p:cNvPr id="4" name="Date Placeholder 3">
            <a:extLst>
              <a:ext uri="{FF2B5EF4-FFF2-40B4-BE49-F238E27FC236}">
                <a16:creationId xmlns:a16="http://schemas.microsoft.com/office/drawing/2014/main" xmlns="" id="{0FD10BB4-D57E-4372-8E10-AC15DC09615A}"/>
              </a:ext>
            </a:extLst>
          </p:cNvPr>
          <p:cNvSpPr>
            <a:spLocks noGrp="1"/>
          </p:cNvSpPr>
          <p:nvPr>
            <p:ph type="dt" sz="half" idx="10"/>
          </p:nvPr>
        </p:nvSpPr>
        <p:spPr/>
        <p:txBody>
          <a:bodyPr/>
          <a:lstStyle/>
          <a:p>
            <a:fld id="{D138A420-CD07-46EF-8C74-0DB5AB70B511}" type="datetime1">
              <a:rPr lang="es-ES" smtClean="0"/>
              <a:pPr/>
              <a:t>20/05/2020</a:t>
            </a:fld>
            <a:endParaRPr lang="es-ES"/>
          </a:p>
        </p:txBody>
      </p:sp>
      <p:sp>
        <p:nvSpPr>
          <p:cNvPr id="5" name="Footer Placeholder 4">
            <a:extLst>
              <a:ext uri="{FF2B5EF4-FFF2-40B4-BE49-F238E27FC236}">
                <a16:creationId xmlns:a16="http://schemas.microsoft.com/office/drawing/2014/main" xmlns="" id="{66020939-F172-405E-A418-A87CE5D908B7}"/>
              </a:ext>
            </a:extLst>
          </p:cNvPr>
          <p:cNvSpPr>
            <a:spLocks noGrp="1"/>
          </p:cNvSpPr>
          <p:nvPr>
            <p:ph type="ftr" sz="quarter" idx="11"/>
          </p:nvPr>
        </p:nvSpPr>
        <p:spPr>
          <a:xfrm>
            <a:off x="609218" y="5797770"/>
            <a:ext cx="2856261" cy="365125"/>
          </a:xfrm>
          <a:prstGeom prst="rect">
            <a:avLst/>
          </a:prstGeom>
        </p:spPr>
        <p:txBody>
          <a:bodyPr/>
          <a:lstStyle/>
          <a:p>
            <a:endParaRPr lang="es-ES"/>
          </a:p>
        </p:txBody>
      </p:sp>
      <p:sp>
        <p:nvSpPr>
          <p:cNvPr id="24" name="Graphic 22">
            <a:extLst>
              <a:ext uri="{FF2B5EF4-FFF2-40B4-BE49-F238E27FC236}">
                <a16:creationId xmlns:a16="http://schemas.microsoft.com/office/drawing/2014/main" xmlns="" id="{4EE1436E-33B5-4388-87D8-2D0633CC3CE7}"/>
              </a:ext>
            </a:extLst>
          </p:cNvPr>
          <p:cNvSpPr/>
          <p:nvPr/>
        </p:nvSpPr>
        <p:spPr>
          <a:xfrm>
            <a:off x="677417" y="1550951"/>
            <a:ext cx="2455164" cy="151200"/>
          </a:xfrm>
          <a:custGeom>
            <a:avLst/>
            <a:gdLst>
              <a:gd name="connsiteX0" fmla="*/ 2392204 w 2447925"/>
              <a:gd name="connsiteY0" fmla="*/ 114776 h 114300"/>
              <a:gd name="connsiteX1" fmla="*/ 60484 w 2447925"/>
              <a:gd name="connsiteY1" fmla="*/ 114776 h 114300"/>
              <a:gd name="connsiteX2" fmla="*/ 7144 w 2447925"/>
              <a:gd name="connsiteY2" fmla="*/ 60484 h 114300"/>
              <a:gd name="connsiteX3" fmla="*/ 7144 w 2447925"/>
              <a:gd name="connsiteY3" fmla="*/ 60484 h 114300"/>
              <a:gd name="connsiteX4" fmla="*/ 60484 w 2447925"/>
              <a:gd name="connsiteY4" fmla="*/ 7144 h 114300"/>
              <a:gd name="connsiteX5" fmla="*/ 2392204 w 2447925"/>
              <a:gd name="connsiteY5" fmla="*/ 7144 h 114300"/>
              <a:gd name="connsiteX6" fmla="*/ 2445544 w 2447925"/>
              <a:gd name="connsiteY6" fmla="*/ 60484 h 114300"/>
              <a:gd name="connsiteX7" fmla="*/ 2445544 w 2447925"/>
              <a:gd name="connsiteY7" fmla="*/ 60484 h 114300"/>
              <a:gd name="connsiteX8" fmla="*/ 2392204 w 2447925"/>
              <a:gd name="connsiteY8" fmla="*/ 11477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47925" h="114300">
                <a:moveTo>
                  <a:pt x="2392204" y="114776"/>
                </a:moveTo>
                <a:lnTo>
                  <a:pt x="60484" y="114776"/>
                </a:lnTo>
                <a:cubicBezTo>
                  <a:pt x="30956" y="114776"/>
                  <a:pt x="7144" y="90011"/>
                  <a:pt x="7144" y="60484"/>
                </a:cubicBezTo>
                <a:lnTo>
                  <a:pt x="7144" y="60484"/>
                </a:lnTo>
                <a:cubicBezTo>
                  <a:pt x="7144" y="30956"/>
                  <a:pt x="30956" y="7144"/>
                  <a:pt x="60484" y="7144"/>
                </a:cubicBezTo>
                <a:lnTo>
                  <a:pt x="2392204" y="7144"/>
                </a:lnTo>
                <a:cubicBezTo>
                  <a:pt x="2421731" y="7144"/>
                  <a:pt x="2445544" y="30956"/>
                  <a:pt x="2445544" y="60484"/>
                </a:cubicBezTo>
                <a:lnTo>
                  <a:pt x="2445544" y="60484"/>
                </a:lnTo>
                <a:cubicBezTo>
                  <a:pt x="2445544" y="90011"/>
                  <a:pt x="2421731" y="114776"/>
                  <a:pt x="2392204" y="11477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9" name="Freeform: Shape 8">
            <a:extLst>
              <a:ext uri="{FF2B5EF4-FFF2-40B4-BE49-F238E27FC236}">
                <a16:creationId xmlns:a16="http://schemas.microsoft.com/office/drawing/2014/main" xmlns="" id="{A8FB11AB-3031-47CA-85DD-696856C3C62C}"/>
              </a:ext>
            </a:extLst>
          </p:cNvPr>
          <p:cNvSpPr/>
          <p:nvPr/>
        </p:nvSpPr>
        <p:spPr>
          <a:xfrm>
            <a:off x="2924968" y="4662943"/>
            <a:ext cx="6219032" cy="760738"/>
          </a:xfrm>
          <a:custGeom>
            <a:avLst/>
            <a:gdLst>
              <a:gd name="connsiteX0" fmla="*/ 6228874 w 6229350"/>
              <a:gd name="connsiteY0" fmla="*/ 7144 h 571500"/>
              <a:gd name="connsiteX1" fmla="*/ 284321 w 6229350"/>
              <a:gd name="connsiteY1" fmla="*/ 7144 h 571500"/>
              <a:gd name="connsiteX2" fmla="*/ 7144 w 6229350"/>
              <a:gd name="connsiteY2" fmla="*/ 282416 h 571500"/>
              <a:gd name="connsiteX3" fmla="*/ 7144 w 6229350"/>
              <a:gd name="connsiteY3" fmla="*/ 292894 h 571500"/>
              <a:gd name="connsiteX4" fmla="*/ 284321 w 6229350"/>
              <a:gd name="connsiteY4" fmla="*/ 568166 h 571500"/>
              <a:gd name="connsiteX5" fmla="*/ 6228874 w 6229350"/>
              <a:gd name="connsiteY5" fmla="*/ 568166 h 571500"/>
              <a:gd name="connsiteX6" fmla="*/ 6228874 w 6229350"/>
              <a:gd name="connsiteY6" fmla="*/ 71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9350" h="571500">
                <a:moveTo>
                  <a:pt x="6228874" y="7144"/>
                </a:moveTo>
                <a:lnTo>
                  <a:pt x="284321" y="7144"/>
                </a:lnTo>
                <a:cubicBezTo>
                  <a:pt x="284321" y="7144"/>
                  <a:pt x="7144" y="7144"/>
                  <a:pt x="7144" y="282416"/>
                </a:cubicBezTo>
                <a:lnTo>
                  <a:pt x="7144" y="292894"/>
                </a:lnTo>
                <a:cubicBezTo>
                  <a:pt x="7144" y="292894"/>
                  <a:pt x="7144" y="568166"/>
                  <a:pt x="284321" y="568166"/>
                </a:cubicBezTo>
                <a:lnTo>
                  <a:pt x="6228874" y="568166"/>
                </a:lnTo>
                <a:lnTo>
                  <a:pt x="6228874" y="7144"/>
                </a:lnTo>
                <a:close/>
              </a:path>
            </a:pathLst>
          </a:custGeom>
          <a:solidFill>
            <a:schemeClr val="accent3"/>
          </a:solidFill>
          <a:ln w="25400" cap="flat">
            <a:noFill/>
            <a:prstDash val="solid"/>
            <a:miter/>
          </a:ln>
        </p:spPr>
        <p:txBody>
          <a:bodyPr rtlCol="0" anchor="ctr"/>
          <a:lstStyle/>
          <a:p>
            <a:endParaRPr lang="ru-RU" dirty="0"/>
          </a:p>
        </p:txBody>
      </p:sp>
      <p:sp>
        <p:nvSpPr>
          <p:cNvPr id="6" name="Slide Number Placeholder 5">
            <a:extLst>
              <a:ext uri="{FF2B5EF4-FFF2-40B4-BE49-F238E27FC236}">
                <a16:creationId xmlns:a16="http://schemas.microsoft.com/office/drawing/2014/main" xmlns="" id="{E0210624-61F8-48B2-BD00-D3BC39DEBDCF}"/>
              </a:ext>
            </a:extLst>
          </p:cNvPr>
          <p:cNvSpPr>
            <a:spLocks noGrp="1"/>
          </p:cNvSpPr>
          <p:nvPr>
            <p:ph type="sldNum" sz="quarter" idx="12"/>
          </p:nvPr>
        </p:nvSpPr>
        <p:spPr/>
        <p:txBody>
          <a:bodyPr/>
          <a:lstStyle/>
          <a:p>
            <a:fld id="{DB5B96EF-5672-483D-BB4C-73AD98011CE5}" type="slidenum">
              <a:rPr lang="es-ES" smtClean="0"/>
              <a:pPr/>
              <a:t>‹Nº›</a:t>
            </a:fld>
            <a:endParaRPr lang="es-ES"/>
          </a:p>
        </p:txBody>
      </p:sp>
      <p:sp>
        <p:nvSpPr>
          <p:cNvPr id="38" name="Freeform: Shape 37">
            <a:extLst>
              <a:ext uri="{FF2B5EF4-FFF2-40B4-BE49-F238E27FC236}">
                <a16:creationId xmlns:a16="http://schemas.microsoft.com/office/drawing/2014/main" xmlns="" id="{9CD6F167-FB82-4EFB-BAB9-1D0FEE07B85D}"/>
              </a:ext>
            </a:extLst>
          </p:cNvPr>
          <p:cNvSpPr/>
          <p:nvPr/>
        </p:nvSpPr>
        <p:spPr>
          <a:xfrm>
            <a:off x="2932387" y="4665642"/>
            <a:ext cx="6207803" cy="257213"/>
          </a:xfrm>
          <a:custGeom>
            <a:avLst/>
            <a:gdLst>
              <a:gd name="connsiteX0" fmla="*/ 363403 w 8277071"/>
              <a:gd name="connsiteY0" fmla="*/ 0 h 257213"/>
              <a:gd name="connsiteX1" fmla="*/ 8277071 w 8277071"/>
              <a:gd name="connsiteY1" fmla="*/ 0 h 257213"/>
              <a:gd name="connsiteX2" fmla="*/ 8277071 w 8277071"/>
              <a:gd name="connsiteY2" fmla="*/ 25380 h 257213"/>
              <a:gd name="connsiteX3" fmla="*/ 363403 w 8277071"/>
              <a:gd name="connsiteY3" fmla="*/ 25380 h 257213"/>
              <a:gd name="connsiteX4" fmla="*/ 61632 w 8277071"/>
              <a:gd name="connsiteY4" fmla="*/ 176355 h 257213"/>
              <a:gd name="connsiteX5" fmla="*/ 25441 w 8277071"/>
              <a:gd name="connsiteY5" fmla="*/ 257213 h 257213"/>
              <a:gd name="connsiteX6" fmla="*/ 0 w 8277071"/>
              <a:gd name="connsiteY6" fmla="*/ 257213 h 257213"/>
              <a:gd name="connsiteX7" fmla="*/ 29624 w 8277071"/>
              <a:gd name="connsiteY7" fmla="*/ 181325 h 257213"/>
              <a:gd name="connsiteX8" fmla="*/ 363403 w 8277071"/>
              <a:gd name="connsiteY8" fmla="*/ 0 h 2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77071" h="257213">
                <a:moveTo>
                  <a:pt x="363403" y="0"/>
                </a:moveTo>
                <a:lnTo>
                  <a:pt x="8277071" y="0"/>
                </a:lnTo>
                <a:lnTo>
                  <a:pt x="8277071" y="25380"/>
                </a:lnTo>
                <a:lnTo>
                  <a:pt x="363403" y="25380"/>
                </a:lnTo>
                <a:cubicBezTo>
                  <a:pt x="352934" y="25380"/>
                  <a:pt x="158297" y="28235"/>
                  <a:pt x="61632" y="176355"/>
                </a:cubicBezTo>
                <a:lnTo>
                  <a:pt x="25441" y="257213"/>
                </a:lnTo>
                <a:lnTo>
                  <a:pt x="0" y="257213"/>
                </a:lnTo>
                <a:lnTo>
                  <a:pt x="29624" y="181325"/>
                </a:lnTo>
                <a:cubicBezTo>
                  <a:pt x="130358" y="2915"/>
                  <a:pt x="360072" y="0"/>
                  <a:pt x="363403" y="0"/>
                </a:cubicBez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6" name="Freeform: Shape 35">
            <a:extLst>
              <a:ext uri="{FF2B5EF4-FFF2-40B4-BE49-F238E27FC236}">
                <a16:creationId xmlns:a16="http://schemas.microsoft.com/office/drawing/2014/main" xmlns="" id="{3DD2082D-81A7-4E2D-8136-9D48016E7FE9}"/>
              </a:ext>
            </a:extLst>
          </p:cNvPr>
          <p:cNvSpPr/>
          <p:nvPr/>
        </p:nvSpPr>
        <p:spPr>
          <a:xfrm>
            <a:off x="9140190" y="4665641"/>
            <a:ext cx="3811" cy="25380"/>
          </a:xfrm>
          <a:custGeom>
            <a:avLst/>
            <a:gdLst>
              <a:gd name="connsiteX0" fmla="*/ 0 w 5081"/>
              <a:gd name="connsiteY0" fmla="*/ 0 h 25380"/>
              <a:gd name="connsiteX1" fmla="*/ 5081 w 5081"/>
              <a:gd name="connsiteY1" fmla="*/ 0 h 25380"/>
              <a:gd name="connsiteX2" fmla="*/ 5081 w 5081"/>
              <a:gd name="connsiteY2" fmla="*/ 25380 h 25380"/>
              <a:gd name="connsiteX3" fmla="*/ 0 w 5081"/>
              <a:gd name="connsiteY3" fmla="*/ 25380 h 25380"/>
              <a:gd name="connsiteX4" fmla="*/ 0 w 5081"/>
              <a:gd name="connsiteY4" fmla="*/ 0 h 25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81" h="25380">
                <a:moveTo>
                  <a:pt x="0" y="0"/>
                </a:moveTo>
                <a:lnTo>
                  <a:pt x="5081" y="0"/>
                </a:lnTo>
                <a:lnTo>
                  <a:pt x="5081" y="25380"/>
                </a:lnTo>
                <a:lnTo>
                  <a:pt x="0" y="25380"/>
                </a:lnTo>
                <a:lnTo>
                  <a:pt x="0" y="0"/>
                </a:lnTo>
                <a:close/>
              </a:path>
            </a:pathLst>
          </a:custGeom>
          <a:solidFill>
            <a:schemeClr val="bg1"/>
          </a:solidFill>
          <a:ln w="12690" cap="flat">
            <a:noFill/>
            <a:prstDash val="solid"/>
            <a:miter/>
          </a:ln>
        </p:spPr>
        <p:txBody>
          <a:bodyPr wrap="square" rtlCol="0" anchor="ctr">
            <a:noAutofit/>
          </a:bodyPr>
          <a:lstStyle/>
          <a:p>
            <a:endParaRPr lang="ru-RU" dirty="0"/>
          </a:p>
        </p:txBody>
      </p:sp>
      <p:sp>
        <p:nvSpPr>
          <p:cNvPr id="30" name="Freeform: Shape 29">
            <a:extLst>
              <a:ext uri="{FF2B5EF4-FFF2-40B4-BE49-F238E27FC236}">
                <a16:creationId xmlns:a16="http://schemas.microsoft.com/office/drawing/2014/main" xmlns="" id="{ECF16C35-4A81-4062-808C-7697AF0FD6F5}"/>
              </a:ext>
            </a:extLst>
          </p:cNvPr>
          <p:cNvSpPr/>
          <p:nvPr/>
        </p:nvSpPr>
        <p:spPr>
          <a:xfrm>
            <a:off x="2928925" y="4922855"/>
            <a:ext cx="6215075" cy="513089"/>
          </a:xfrm>
          <a:custGeom>
            <a:avLst/>
            <a:gdLst>
              <a:gd name="connsiteX0" fmla="*/ 4615 w 8286767"/>
              <a:gd name="connsiteY0" fmla="*/ 0 h 513089"/>
              <a:gd name="connsiteX1" fmla="*/ 30056 w 8286767"/>
              <a:gd name="connsiteY1" fmla="*/ 0 h 513089"/>
              <a:gd name="connsiteX2" fmla="*/ 27385 w 8286767"/>
              <a:gd name="connsiteY2" fmla="*/ 5967 h 513089"/>
              <a:gd name="connsiteX3" fmla="*/ 12690 w 8286767"/>
              <a:gd name="connsiteY3" fmla="*/ 120958 h 513089"/>
              <a:gd name="connsiteX4" fmla="*/ 12690 w 8286767"/>
              <a:gd name="connsiteY4" fmla="*/ 134918 h 513089"/>
              <a:gd name="connsiteX5" fmla="*/ 368018 w 8286767"/>
              <a:gd name="connsiteY5" fmla="*/ 488977 h 513089"/>
              <a:gd name="connsiteX6" fmla="*/ 8286767 w 8286767"/>
              <a:gd name="connsiteY6" fmla="*/ 488977 h 513089"/>
              <a:gd name="connsiteX7" fmla="*/ 8286767 w 8286767"/>
              <a:gd name="connsiteY7" fmla="*/ 513089 h 513089"/>
              <a:gd name="connsiteX8" fmla="*/ 368018 w 8286767"/>
              <a:gd name="connsiteY8" fmla="*/ 513089 h 513089"/>
              <a:gd name="connsiteX9" fmla="*/ 0 w 8286767"/>
              <a:gd name="connsiteY9" fmla="*/ 225019 h 513089"/>
              <a:gd name="connsiteX10" fmla="*/ 0 w 8286767"/>
              <a:gd name="connsiteY10" fmla="*/ 11822 h 513089"/>
              <a:gd name="connsiteX11" fmla="*/ 4615 w 8286767"/>
              <a:gd name="connsiteY11" fmla="*/ 0 h 513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86767" h="513089">
                <a:moveTo>
                  <a:pt x="4615" y="0"/>
                </a:moveTo>
                <a:lnTo>
                  <a:pt x="30056" y="0"/>
                </a:lnTo>
                <a:lnTo>
                  <a:pt x="27385" y="5967"/>
                </a:lnTo>
                <a:cubicBezTo>
                  <a:pt x="18024" y="39383"/>
                  <a:pt x="12690" y="77494"/>
                  <a:pt x="12690" y="120958"/>
                </a:cubicBezTo>
                <a:lnTo>
                  <a:pt x="12690" y="134918"/>
                </a:lnTo>
                <a:cubicBezTo>
                  <a:pt x="12690" y="150146"/>
                  <a:pt x="17766" y="488977"/>
                  <a:pt x="368018" y="488977"/>
                </a:cubicBezTo>
                <a:lnTo>
                  <a:pt x="8286767" y="488977"/>
                </a:lnTo>
                <a:lnTo>
                  <a:pt x="8286767" y="513089"/>
                </a:lnTo>
                <a:lnTo>
                  <a:pt x="368018" y="513089"/>
                </a:lnTo>
                <a:cubicBezTo>
                  <a:pt x="110405" y="513089"/>
                  <a:pt x="26649" y="336694"/>
                  <a:pt x="0" y="225019"/>
                </a:cubicBezTo>
                <a:lnTo>
                  <a:pt x="0" y="11822"/>
                </a:lnTo>
                <a:lnTo>
                  <a:pt x="4615" y="0"/>
                </a:lnTo>
                <a:close/>
              </a:path>
            </a:pathLst>
          </a:custGeom>
          <a:solidFill>
            <a:schemeClr val="bg1"/>
          </a:solidFill>
          <a:ln w="12690" cap="flat">
            <a:noFill/>
            <a:prstDash val="solid"/>
            <a:miter/>
          </a:ln>
        </p:spPr>
        <p:txBody>
          <a:bodyPr wrap="square" rtlCol="0" anchor="ctr">
            <a:noAutofit/>
          </a:bodyPr>
          <a:lstStyle/>
          <a:p>
            <a:endParaRPr lang="ru-RU" dirty="0"/>
          </a:p>
        </p:txBody>
      </p:sp>
    </p:spTree>
    <p:extLst>
      <p:ext uri="{BB962C8B-B14F-4D97-AF65-F5344CB8AC3E}">
        <p14:creationId xmlns:p14="http://schemas.microsoft.com/office/powerpoint/2010/main" xmlns="" val="2139704614"/>
      </p:ext>
    </p:extLst>
  </p:cSld>
  <p:clrMapOvr>
    <a:masterClrMapping/>
  </p:clrMapOvr>
  <p:extLst mod="1">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Content and Image">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xmlns="" id="{5A97CE06-9ECC-4438-8B22-B58B27F2B5FA}"/>
              </a:ext>
            </a:extLst>
          </p:cNvPr>
          <p:cNvSpPr>
            <a:spLocks noGrp="1"/>
          </p:cNvSpPr>
          <p:nvPr>
            <p:ph type="pic" sz="quarter" idx="15"/>
          </p:nvPr>
        </p:nvSpPr>
        <p:spPr>
          <a:xfrm>
            <a:off x="1047586" y="0"/>
            <a:ext cx="2921125" cy="5656330"/>
          </a:xfrm>
          <a:custGeom>
            <a:avLst/>
            <a:gdLst>
              <a:gd name="connsiteX0" fmla="*/ 691654 w 3894833"/>
              <a:gd name="connsiteY0" fmla="*/ 0 h 5656330"/>
              <a:gd name="connsiteX1" fmla="*/ 925166 w 3894833"/>
              <a:gd name="connsiteY1" fmla="*/ 0 h 5656330"/>
              <a:gd name="connsiteX2" fmla="*/ 925166 w 3894833"/>
              <a:gd name="connsiteY2" fmla="*/ 1025424 h 5656330"/>
              <a:gd name="connsiteX3" fmla="*/ 1184060 w 3894833"/>
              <a:gd name="connsiteY3" fmla="*/ 1289394 h 5656330"/>
              <a:gd name="connsiteX4" fmla="*/ 1194212 w 3894833"/>
              <a:gd name="connsiteY4" fmla="*/ 1289394 h 5656330"/>
              <a:gd name="connsiteX5" fmla="*/ 1453107 w 3894833"/>
              <a:gd name="connsiteY5" fmla="*/ 1025424 h 5656330"/>
              <a:gd name="connsiteX6" fmla="*/ 1453107 w 3894833"/>
              <a:gd name="connsiteY6" fmla="*/ 0 h 5656330"/>
              <a:gd name="connsiteX7" fmla="*/ 3894833 w 3894833"/>
              <a:gd name="connsiteY7" fmla="*/ 0 h 5656330"/>
              <a:gd name="connsiteX8" fmla="*/ 3894833 w 3894833"/>
              <a:gd name="connsiteY8" fmla="*/ 3731122 h 5656330"/>
              <a:gd name="connsiteX9" fmla="*/ 2110494 w 3894833"/>
              <a:gd name="connsiteY9" fmla="*/ 5656330 h 5656330"/>
              <a:gd name="connsiteX10" fmla="*/ 1842717 w 3894833"/>
              <a:gd name="connsiteY10" fmla="*/ 5656330 h 5656330"/>
              <a:gd name="connsiteX11" fmla="*/ 0 w 3894833"/>
              <a:gd name="connsiteY11" fmla="*/ 3731122 h 5656330"/>
              <a:gd name="connsiteX12" fmla="*/ 0 w 3894833"/>
              <a:gd name="connsiteY12" fmla="*/ 2120572 h 5656330"/>
              <a:gd name="connsiteX13" fmla="*/ 7266 w 3894833"/>
              <a:gd name="connsiteY13" fmla="*/ 2123266 h 5656330"/>
              <a:gd name="connsiteX14" fmla="*/ 171328 w 3894833"/>
              <a:gd name="connsiteY14" fmla="*/ 2144761 h 5656330"/>
              <a:gd name="connsiteX15" fmla="*/ 189095 w 3894833"/>
              <a:gd name="connsiteY15" fmla="*/ 2144761 h 5656330"/>
              <a:gd name="connsiteX16" fmla="*/ 691654 w 3894833"/>
              <a:gd name="connsiteY16" fmla="*/ 1639663 h 5656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94833" h="5656330">
                <a:moveTo>
                  <a:pt x="691654" y="0"/>
                </a:moveTo>
                <a:lnTo>
                  <a:pt x="925166" y="0"/>
                </a:lnTo>
                <a:lnTo>
                  <a:pt x="925166" y="1025424"/>
                </a:lnTo>
                <a:cubicBezTo>
                  <a:pt x="925166" y="1025424"/>
                  <a:pt x="925166" y="1289394"/>
                  <a:pt x="1184060" y="1289394"/>
                </a:cubicBezTo>
                <a:lnTo>
                  <a:pt x="1194212" y="1289394"/>
                </a:lnTo>
                <a:cubicBezTo>
                  <a:pt x="1194212" y="1289394"/>
                  <a:pt x="1453107" y="1289394"/>
                  <a:pt x="1453107" y="1025424"/>
                </a:cubicBezTo>
                <a:lnTo>
                  <a:pt x="1453107" y="0"/>
                </a:lnTo>
                <a:lnTo>
                  <a:pt x="3894833" y="0"/>
                </a:lnTo>
                <a:lnTo>
                  <a:pt x="3894833" y="3731122"/>
                </a:lnTo>
                <a:cubicBezTo>
                  <a:pt x="3894833" y="3731122"/>
                  <a:pt x="3894833" y="5562417"/>
                  <a:pt x="2110494" y="5656330"/>
                </a:cubicBezTo>
                <a:lnTo>
                  <a:pt x="1842717" y="5656330"/>
                </a:lnTo>
                <a:cubicBezTo>
                  <a:pt x="1467066" y="5628410"/>
                  <a:pt x="0" y="5413934"/>
                  <a:pt x="0" y="3731122"/>
                </a:cubicBezTo>
                <a:lnTo>
                  <a:pt x="0" y="2120572"/>
                </a:lnTo>
                <a:lnTo>
                  <a:pt x="7266" y="2123266"/>
                </a:lnTo>
                <a:cubicBezTo>
                  <a:pt x="54929" y="2136948"/>
                  <a:pt x="109301" y="2144761"/>
                  <a:pt x="171328" y="2144761"/>
                </a:cubicBezTo>
                <a:lnTo>
                  <a:pt x="189095" y="2144761"/>
                </a:lnTo>
                <a:cubicBezTo>
                  <a:pt x="194172" y="2144761"/>
                  <a:pt x="691654" y="2138415"/>
                  <a:pt x="691654" y="1639663"/>
                </a:cubicBezTo>
                <a:close/>
              </a:path>
            </a:pathLst>
          </a:custGeom>
        </p:spPr>
        <p:txBody>
          <a:bodyPr wrap="square" anchor="ctr" anchorCtr="0">
            <a:noAutofit/>
          </a:bodyPr>
          <a:lstStyle>
            <a:lvl1pPr marL="0" indent="0" algn="ctr">
              <a:buNone/>
              <a:defRPr sz="1400"/>
            </a:lvl1pPr>
          </a:lstStyle>
          <a:p>
            <a:r>
              <a:rPr lang="es-ES" smtClean="0"/>
              <a:t>Haga clic en el icono para agregar una imagen</a:t>
            </a:r>
            <a:endParaRPr lang="ru-RU"/>
          </a:p>
        </p:txBody>
      </p:sp>
      <p:sp>
        <p:nvSpPr>
          <p:cNvPr id="24" name="Oval 23">
            <a:extLst>
              <a:ext uri="{FF2B5EF4-FFF2-40B4-BE49-F238E27FC236}">
                <a16:creationId xmlns:a16="http://schemas.microsoft.com/office/drawing/2014/main" xmlns="" id="{CE8B26E3-C9CA-4CFF-8221-19518F497FF4}"/>
              </a:ext>
            </a:extLst>
          </p:cNvPr>
          <p:cNvSpPr/>
          <p:nvPr/>
        </p:nvSpPr>
        <p:spPr>
          <a:xfrm>
            <a:off x="8170065" y="5803030"/>
            <a:ext cx="2889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xmlns="" id="{A9957602-C843-44E0-A93F-66AF5A6A0F0A}"/>
              </a:ext>
            </a:extLst>
          </p:cNvPr>
          <p:cNvSpPr/>
          <p:nvPr/>
        </p:nvSpPr>
        <p:spPr>
          <a:xfrm>
            <a:off x="8500719" y="5787812"/>
            <a:ext cx="652882"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7242568A-7F20-40F2-9490-E3BC7466DA0D}"/>
              </a:ext>
            </a:extLst>
          </p:cNvPr>
          <p:cNvSpPr>
            <a:spLocks noGrp="1"/>
          </p:cNvSpPr>
          <p:nvPr>
            <p:ph type="title" hasCustomPrompt="1"/>
          </p:nvPr>
        </p:nvSpPr>
        <p:spPr>
          <a:xfrm>
            <a:off x="5182518" y="908050"/>
            <a:ext cx="3377471"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xmlns="" id="{AC6F89F8-3E24-406D-9C49-00E6E47E4AAC}"/>
              </a:ext>
            </a:extLst>
          </p:cNvPr>
          <p:cNvSpPr>
            <a:spLocks noGrp="1"/>
          </p:cNvSpPr>
          <p:nvPr>
            <p:ph type="dt" sz="half" idx="10"/>
          </p:nvPr>
        </p:nvSpPr>
        <p:spPr/>
        <p:txBody>
          <a:bodyPr/>
          <a:lstStyle/>
          <a:p>
            <a:fld id="{84538ACE-F96E-4C02-8779-5D5BD28E5B00}" type="datetime1">
              <a:rPr lang="es-ES" smtClean="0"/>
              <a:pPr/>
              <a:t>20/05/2020</a:t>
            </a:fld>
            <a:endParaRPr lang="es-ES"/>
          </a:p>
        </p:txBody>
      </p:sp>
      <p:sp>
        <p:nvSpPr>
          <p:cNvPr id="5" name="Footer Placeholder 4">
            <a:extLst>
              <a:ext uri="{FF2B5EF4-FFF2-40B4-BE49-F238E27FC236}">
                <a16:creationId xmlns:a16="http://schemas.microsoft.com/office/drawing/2014/main" xmlns="" id="{4392DBDA-ED00-4248-AC6D-0CE0B821B52F}"/>
              </a:ext>
            </a:extLst>
          </p:cNvPr>
          <p:cNvSpPr>
            <a:spLocks noGrp="1"/>
          </p:cNvSpPr>
          <p:nvPr>
            <p:ph type="ftr" sz="quarter" idx="11"/>
          </p:nvPr>
        </p:nvSpPr>
        <p:spPr>
          <a:xfrm>
            <a:off x="609218" y="5797770"/>
            <a:ext cx="2931595" cy="365125"/>
          </a:xfrm>
          <a:prstGeom prst="rect">
            <a:avLst/>
          </a:prstGeom>
        </p:spPr>
        <p:txBody>
          <a:bodyPr/>
          <a:lstStyle/>
          <a:p>
            <a:endParaRPr lang="es-ES"/>
          </a:p>
        </p:txBody>
      </p:sp>
      <p:sp>
        <p:nvSpPr>
          <p:cNvPr id="6" name="Slide Number Placeholder 5">
            <a:extLst>
              <a:ext uri="{FF2B5EF4-FFF2-40B4-BE49-F238E27FC236}">
                <a16:creationId xmlns:a16="http://schemas.microsoft.com/office/drawing/2014/main" xmlns="" id="{EC2B5F97-2F18-4EF2-9CBC-AAAB9FF4CC91}"/>
              </a:ext>
            </a:extLst>
          </p:cNvPr>
          <p:cNvSpPr>
            <a:spLocks noGrp="1"/>
          </p:cNvSpPr>
          <p:nvPr>
            <p:ph type="sldNum" sz="quarter" idx="12"/>
          </p:nvPr>
        </p:nvSpPr>
        <p:spPr/>
        <p:txBody>
          <a:bodyPr/>
          <a:lstStyle/>
          <a:p>
            <a:fld id="{DB5B96EF-5672-483D-BB4C-73AD98011CE5}" type="slidenum">
              <a:rPr lang="es-ES" smtClean="0"/>
              <a:pPr/>
              <a:t>‹Nº›</a:t>
            </a:fld>
            <a:endParaRPr lang="es-ES"/>
          </a:p>
        </p:txBody>
      </p:sp>
      <p:sp>
        <p:nvSpPr>
          <p:cNvPr id="10" name="Freeform: Shape 9">
            <a:extLst>
              <a:ext uri="{FF2B5EF4-FFF2-40B4-BE49-F238E27FC236}">
                <a16:creationId xmlns:a16="http://schemas.microsoft.com/office/drawing/2014/main" xmlns="" id="{7492975F-6F5D-4157-A751-54BACCCF1800}"/>
              </a:ext>
            </a:extLst>
          </p:cNvPr>
          <p:cNvSpPr/>
          <p:nvPr/>
        </p:nvSpPr>
        <p:spPr>
          <a:xfrm>
            <a:off x="4119110" y="-12675"/>
            <a:ext cx="409281" cy="3819957"/>
          </a:xfrm>
          <a:custGeom>
            <a:avLst/>
            <a:gdLst>
              <a:gd name="connsiteX0" fmla="*/ 12675 w 545708"/>
              <a:gd name="connsiteY0" fmla="*/ 12675 h 3819957"/>
              <a:gd name="connsiteX1" fmla="*/ 12675 w 545708"/>
              <a:gd name="connsiteY1" fmla="*/ 3550894 h 3819957"/>
              <a:gd name="connsiteX2" fmla="*/ 271569 w 545708"/>
              <a:gd name="connsiteY2" fmla="*/ 3814865 h 3819957"/>
              <a:gd name="connsiteX3" fmla="*/ 281722 w 545708"/>
              <a:gd name="connsiteY3" fmla="*/ 3814865 h 3819957"/>
              <a:gd name="connsiteX4" fmla="*/ 540616 w 545708"/>
              <a:gd name="connsiteY4" fmla="*/ 3550894 h 3819957"/>
              <a:gd name="connsiteX5" fmla="*/ 540616 w 545708"/>
              <a:gd name="connsiteY5" fmla="*/ 12675 h 3819957"/>
              <a:gd name="connsiteX6" fmla="*/ 12675 w 545708"/>
              <a:gd name="connsiteY6" fmla="*/ 12675 h 381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708" h="3819957">
                <a:moveTo>
                  <a:pt x="12675" y="12675"/>
                </a:moveTo>
                <a:lnTo>
                  <a:pt x="12675" y="3550894"/>
                </a:lnTo>
                <a:cubicBezTo>
                  <a:pt x="12675" y="3550894"/>
                  <a:pt x="12675" y="3814865"/>
                  <a:pt x="271569" y="3814865"/>
                </a:cubicBezTo>
                <a:lnTo>
                  <a:pt x="281722" y="3814865"/>
                </a:lnTo>
                <a:cubicBezTo>
                  <a:pt x="281722" y="3814865"/>
                  <a:pt x="540616" y="3814865"/>
                  <a:pt x="540616" y="3550894"/>
                </a:cubicBezTo>
                <a:lnTo>
                  <a:pt x="540616" y="12675"/>
                </a:lnTo>
                <a:lnTo>
                  <a:pt x="12675" y="12675"/>
                </a:lnTo>
                <a:close/>
              </a:path>
            </a:pathLst>
          </a:custGeom>
          <a:solidFill>
            <a:schemeClr val="accent1"/>
          </a:solidFill>
          <a:ln w="12684"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xmlns="" id="{6C50EDEB-35C1-4DED-A608-A0EAA8DE5404}"/>
              </a:ext>
            </a:extLst>
          </p:cNvPr>
          <p:cNvSpPr/>
          <p:nvPr/>
        </p:nvSpPr>
        <p:spPr>
          <a:xfrm>
            <a:off x="4109591" y="-12675"/>
            <a:ext cx="428318" cy="3832648"/>
          </a:xfrm>
          <a:custGeom>
            <a:avLst/>
            <a:gdLst>
              <a:gd name="connsiteX0" fmla="*/ 540616 w 571089"/>
              <a:gd name="connsiteY0" fmla="*/ 12675 h 3832648"/>
              <a:gd name="connsiteX1" fmla="*/ 540616 w 571089"/>
              <a:gd name="connsiteY1" fmla="*/ 3550894 h 3832648"/>
              <a:gd name="connsiteX2" fmla="*/ 294413 w 571089"/>
              <a:gd name="connsiteY2" fmla="*/ 3802174 h 3832648"/>
              <a:gd name="connsiteX3" fmla="*/ 284260 w 571089"/>
              <a:gd name="connsiteY3" fmla="*/ 3802174 h 3832648"/>
              <a:gd name="connsiteX4" fmla="*/ 38056 w 571089"/>
              <a:gd name="connsiteY4" fmla="*/ 3550894 h 3832648"/>
              <a:gd name="connsiteX5" fmla="*/ 38056 w 571089"/>
              <a:gd name="connsiteY5" fmla="*/ 12675 h 3832648"/>
              <a:gd name="connsiteX6" fmla="*/ 12675 w 571089"/>
              <a:gd name="connsiteY6" fmla="*/ 12675 h 3832648"/>
              <a:gd name="connsiteX7" fmla="*/ 12675 w 571089"/>
              <a:gd name="connsiteY7" fmla="*/ 3550894 h 3832648"/>
              <a:gd name="connsiteX8" fmla="*/ 284260 w 571089"/>
              <a:gd name="connsiteY8" fmla="*/ 3827556 h 3832648"/>
              <a:gd name="connsiteX9" fmla="*/ 294413 w 571089"/>
              <a:gd name="connsiteY9" fmla="*/ 3827556 h 3832648"/>
              <a:gd name="connsiteX10" fmla="*/ 565998 w 571089"/>
              <a:gd name="connsiteY10" fmla="*/ 3550894 h 3832648"/>
              <a:gd name="connsiteX11" fmla="*/ 565998 w 571089"/>
              <a:gd name="connsiteY11" fmla="*/ 12675 h 3832648"/>
              <a:gd name="connsiteX12" fmla="*/ 540616 w 571089"/>
              <a:gd name="connsiteY12" fmla="*/ 12675 h 383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1089" h="3832648">
                <a:moveTo>
                  <a:pt x="540616" y="12675"/>
                </a:moveTo>
                <a:lnTo>
                  <a:pt x="540616" y="3550894"/>
                </a:lnTo>
                <a:cubicBezTo>
                  <a:pt x="540616" y="3798367"/>
                  <a:pt x="304565" y="3802174"/>
                  <a:pt x="294413" y="3802174"/>
                </a:cubicBezTo>
                <a:lnTo>
                  <a:pt x="284260" y="3802174"/>
                </a:lnTo>
                <a:cubicBezTo>
                  <a:pt x="41864" y="3802174"/>
                  <a:pt x="38056" y="3561047"/>
                  <a:pt x="38056" y="3550894"/>
                </a:cubicBezTo>
                <a:lnTo>
                  <a:pt x="38056" y="12675"/>
                </a:lnTo>
                <a:lnTo>
                  <a:pt x="12675" y="12675"/>
                </a:lnTo>
                <a:lnTo>
                  <a:pt x="12675" y="3550894"/>
                </a:lnTo>
                <a:cubicBezTo>
                  <a:pt x="12675" y="3553433"/>
                  <a:pt x="15213" y="3827556"/>
                  <a:pt x="284260" y="3827556"/>
                </a:cubicBezTo>
                <a:lnTo>
                  <a:pt x="294413" y="3827556"/>
                </a:lnTo>
                <a:cubicBezTo>
                  <a:pt x="296951" y="3827556"/>
                  <a:pt x="565998" y="3825017"/>
                  <a:pt x="565998" y="3550894"/>
                </a:cubicBezTo>
                <a:lnTo>
                  <a:pt x="565998" y="12675"/>
                </a:lnTo>
                <a:lnTo>
                  <a:pt x="540616" y="12675"/>
                </a:lnTo>
                <a:close/>
              </a:path>
            </a:pathLst>
          </a:custGeom>
          <a:solidFill>
            <a:schemeClr val="bg1"/>
          </a:solidFill>
          <a:ln w="12684" cap="flat">
            <a:noFill/>
            <a:prstDash val="solid"/>
            <a:miter/>
          </a:ln>
        </p:spPr>
        <p:txBody>
          <a:bodyPr rtlCol="0" anchor="ctr"/>
          <a:lstStyle/>
          <a:p>
            <a:endParaRPr lang="ru-RU" dirty="0"/>
          </a:p>
        </p:txBody>
      </p:sp>
      <p:sp>
        <p:nvSpPr>
          <p:cNvPr id="16" name="Text Placeholder 14">
            <a:extLst>
              <a:ext uri="{FF2B5EF4-FFF2-40B4-BE49-F238E27FC236}">
                <a16:creationId xmlns:a16="http://schemas.microsoft.com/office/drawing/2014/main" xmlns="" id="{F469DEB5-CC79-4D71-8360-0B10B34244B7}"/>
              </a:ext>
            </a:extLst>
          </p:cNvPr>
          <p:cNvSpPr>
            <a:spLocks noGrp="1"/>
          </p:cNvSpPr>
          <p:nvPr>
            <p:ph type="body" sz="quarter" idx="13"/>
          </p:nvPr>
        </p:nvSpPr>
        <p:spPr>
          <a:xfrm>
            <a:off x="5182518" y="2050476"/>
            <a:ext cx="3411140" cy="639683"/>
          </a:xfrm>
        </p:spPr>
        <p:txBody>
          <a:bodyPr>
            <a:normAutofit/>
          </a:bodyPr>
          <a:lstStyle>
            <a:lvl1pPr marL="0" indent="0">
              <a:buNone/>
              <a:defRPr sz="1800" b="1" i="0"/>
            </a:lvl1pPr>
          </a:lstStyle>
          <a:p>
            <a:pPr lvl="0"/>
            <a:r>
              <a:rPr lang="es-ES" smtClean="0"/>
              <a:t>Haga clic para modificar el estilo de texto del patrón</a:t>
            </a:r>
          </a:p>
        </p:txBody>
      </p:sp>
      <p:sp>
        <p:nvSpPr>
          <p:cNvPr id="17" name="Text Placeholder 14">
            <a:extLst>
              <a:ext uri="{FF2B5EF4-FFF2-40B4-BE49-F238E27FC236}">
                <a16:creationId xmlns:a16="http://schemas.microsoft.com/office/drawing/2014/main" xmlns="" id="{9EE0722D-F13C-4FFB-9E31-CC024B92E6CD}"/>
              </a:ext>
            </a:extLst>
          </p:cNvPr>
          <p:cNvSpPr>
            <a:spLocks noGrp="1"/>
          </p:cNvSpPr>
          <p:nvPr>
            <p:ph type="body" sz="quarter" idx="14"/>
          </p:nvPr>
        </p:nvSpPr>
        <p:spPr>
          <a:xfrm>
            <a:off x="5182518" y="2839714"/>
            <a:ext cx="3411140" cy="2916952"/>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s-ES" smtClean="0"/>
              <a:t>Haga clic para modificar el estilo de texto del patrón</a:t>
            </a:r>
          </a:p>
        </p:txBody>
      </p:sp>
      <p:sp>
        <p:nvSpPr>
          <p:cNvPr id="3" name="Graphic 22">
            <a:extLst>
              <a:ext uri="{FF2B5EF4-FFF2-40B4-BE49-F238E27FC236}">
                <a16:creationId xmlns:a16="http://schemas.microsoft.com/office/drawing/2014/main" xmlns="" id="{827885C7-FA6F-4513-83BC-BEAD42F63D5B}"/>
              </a:ext>
            </a:extLst>
          </p:cNvPr>
          <p:cNvSpPr/>
          <p:nvPr/>
        </p:nvSpPr>
        <p:spPr>
          <a:xfrm>
            <a:off x="5236461" y="1726673"/>
            <a:ext cx="2838985"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22" name="Freeform: Shape 21">
            <a:extLst>
              <a:ext uri="{FF2B5EF4-FFF2-40B4-BE49-F238E27FC236}">
                <a16:creationId xmlns:a16="http://schemas.microsoft.com/office/drawing/2014/main" xmlns="" id="{30961087-B677-45AC-8D02-FEE615D17609}"/>
              </a:ext>
            </a:extLst>
          </p:cNvPr>
          <p:cNvSpPr/>
          <p:nvPr/>
        </p:nvSpPr>
        <p:spPr>
          <a:xfrm>
            <a:off x="802028" y="-12675"/>
            <a:ext cx="751935" cy="2144760"/>
          </a:xfrm>
          <a:custGeom>
            <a:avLst/>
            <a:gdLst>
              <a:gd name="connsiteX0" fmla="*/ 12675 w 1002580"/>
              <a:gd name="connsiteY0" fmla="*/ 12675 h 2144760"/>
              <a:gd name="connsiteX1" fmla="*/ 12675 w 1002580"/>
              <a:gd name="connsiteY1" fmla="*/ 1652337 h 2144760"/>
              <a:gd name="connsiteX2" fmla="*/ 498736 w 1002580"/>
              <a:gd name="connsiteY2" fmla="*/ 2139668 h 2144760"/>
              <a:gd name="connsiteX3" fmla="*/ 516503 w 1002580"/>
              <a:gd name="connsiteY3" fmla="*/ 2139668 h 2144760"/>
              <a:gd name="connsiteX4" fmla="*/ 1002564 w 1002580"/>
              <a:gd name="connsiteY4" fmla="*/ 1652337 h 2144760"/>
              <a:gd name="connsiteX5" fmla="*/ 1002564 w 1002580"/>
              <a:gd name="connsiteY5" fmla="*/ 12675 h 2144760"/>
              <a:gd name="connsiteX6" fmla="*/ 12675 w 1002580"/>
              <a:gd name="connsiteY6" fmla="*/ 12675 h 2144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2580" h="2144760">
                <a:moveTo>
                  <a:pt x="12675" y="12675"/>
                </a:moveTo>
                <a:lnTo>
                  <a:pt x="12675" y="1652337"/>
                </a:lnTo>
                <a:cubicBezTo>
                  <a:pt x="12675" y="1652337"/>
                  <a:pt x="12675" y="2139668"/>
                  <a:pt x="498736" y="2139668"/>
                </a:cubicBezTo>
                <a:lnTo>
                  <a:pt x="516503" y="2139668"/>
                </a:lnTo>
                <a:cubicBezTo>
                  <a:pt x="516503" y="2139668"/>
                  <a:pt x="1002564" y="2139668"/>
                  <a:pt x="1002564" y="1652337"/>
                </a:cubicBezTo>
                <a:lnTo>
                  <a:pt x="1002564" y="12675"/>
                </a:lnTo>
                <a:lnTo>
                  <a:pt x="12675" y="12675"/>
                </a:lnTo>
                <a:close/>
              </a:path>
            </a:pathLst>
          </a:custGeom>
          <a:solidFill>
            <a:schemeClr val="accent3"/>
          </a:solidFill>
          <a:ln w="12684" cap="flat">
            <a:noFill/>
            <a:prstDash val="solid"/>
            <a:miter/>
          </a:ln>
        </p:spPr>
        <p:txBody>
          <a:bodyPr rtlCol="0" anchor="ctr"/>
          <a:lstStyle/>
          <a:p>
            <a:endParaRPr lang="ru-RU" dirty="0"/>
          </a:p>
        </p:txBody>
      </p:sp>
    </p:spTree>
    <p:extLst>
      <p:ext uri="{BB962C8B-B14F-4D97-AF65-F5344CB8AC3E}">
        <p14:creationId xmlns:p14="http://schemas.microsoft.com/office/powerpoint/2010/main" xmlns="" val="188029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xmlns="" id="{D6E0F90B-941A-45B6-85DA-E0D4E7977CD8}"/>
              </a:ext>
            </a:extLst>
          </p:cNvPr>
          <p:cNvSpPr>
            <a:spLocks noGrp="1"/>
          </p:cNvSpPr>
          <p:nvPr>
            <p:ph type="pic" sz="quarter" idx="18"/>
          </p:nvPr>
        </p:nvSpPr>
        <p:spPr>
          <a:xfrm>
            <a:off x="4328828" y="1483676"/>
            <a:ext cx="4816056" cy="3438427"/>
          </a:xfrm>
          <a:custGeom>
            <a:avLst/>
            <a:gdLst>
              <a:gd name="connsiteX0" fmla="*/ 1709168 w 6421408"/>
              <a:gd name="connsiteY0" fmla="*/ 0 h 3438427"/>
              <a:gd name="connsiteX1" fmla="*/ 6421408 w 6421408"/>
              <a:gd name="connsiteY1" fmla="*/ 0 h 3438427"/>
              <a:gd name="connsiteX2" fmla="*/ 6421408 w 6421408"/>
              <a:gd name="connsiteY2" fmla="*/ 280430 h 3438427"/>
              <a:gd name="connsiteX3" fmla="*/ 5507320 w 6421408"/>
              <a:gd name="connsiteY3" fmla="*/ 280430 h 3438427"/>
              <a:gd name="connsiteX4" fmla="*/ 5322477 w 6421408"/>
              <a:gd name="connsiteY4" fmla="*/ 461067 h 3438427"/>
              <a:gd name="connsiteX5" fmla="*/ 5322477 w 6421408"/>
              <a:gd name="connsiteY5" fmla="*/ 467384 h 3438427"/>
              <a:gd name="connsiteX6" fmla="*/ 5507320 w 6421408"/>
              <a:gd name="connsiteY6" fmla="*/ 648021 h 3438427"/>
              <a:gd name="connsiteX7" fmla="*/ 6421408 w 6421408"/>
              <a:gd name="connsiteY7" fmla="*/ 648021 h 3438427"/>
              <a:gd name="connsiteX8" fmla="*/ 6421408 w 6421408"/>
              <a:gd name="connsiteY8" fmla="*/ 2672927 h 3438427"/>
              <a:gd name="connsiteX9" fmla="*/ 4918005 w 6421408"/>
              <a:gd name="connsiteY9" fmla="*/ 2672927 h 3438427"/>
              <a:gd name="connsiteX10" fmla="*/ 4642006 w 6421408"/>
              <a:gd name="connsiteY10" fmla="*/ 2943252 h 3438427"/>
              <a:gd name="connsiteX11" fmla="*/ 4642006 w 6421408"/>
              <a:gd name="connsiteY11" fmla="*/ 2949569 h 3438427"/>
              <a:gd name="connsiteX12" fmla="*/ 3297460 w 6421408"/>
              <a:gd name="connsiteY12" fmla="*/ 2949569 h 3438427"/>
              <a:gd name="connsiteX13" fmla="*/ 2831554 w 6421408"/>
              <a:gd name="connsiteY13" fmla="*/ 3411899 h 3438427"/>
              <a:gd name="connsiteX14" fmla="*/ 2831554 w 6421408"/>
              <a:gd name="connsiteY14" fmla="*/ 3428320 h 3438427"/>
              <a:gd name="connsiteX15" fmla="*/ 2831723 w 6421408"/>
              <a:gd name="connsiteY15" fmla="*/ 3434345 h 3438427"/>
              <a:gd name="connsiteX16" fmla="*/ 2831976 w 6421408"/>
              <a:gd name="connsiteY16" fmla="*/ 3438427 h 3438427"/>
              <a:gd name="connsiteX17" fmla="*/ 1709168 w 6421408"/>
              <a:gd name="connsiteY17" fmla="*/ 3438427 h 3438427"/>
              <a:gd name="connsiteX18" fmla="*/ 0 w 6421408"/>
              <a:gd name="connsiteY18" fmla="*/ 1733109 h 3438427"/>
              <a:gd name="connsiteX19" fmla="*/ 0 w 6421408"/>
              <a:gd name="connsiteY19" fmla="*/ 1705319 h 3438427"/>
              <a:gd name="connsiteX20" fmla="*/ 1709168 w 6421408"/>
              <a:gd name="connsiteY20" fmla="*/ 0 h 3438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1408" h="3438427">
                <a:moveTo>
                  <a:pt x="1709168" y="0"/>
                </a:moveTo>
                <a:lnTo>
                  <a:pt x="6421408" y="0"/>
                </a:lnTo>
                <a:lnTo>
                  <a:pt x="6421408" y="280430"/>
                </a:lnTo>
                <a:lnTo>
                  <a:pt x="5507320" y="280430"/>
                </a:lnTo>
                <a:cubicBezTo>
                  <a:pt x="5507320" y="280430"/>
                  <a:pt x="5322477" y="280430"/>
                  <a:pt x="5322477" y="461067"/>
                </a:cubicBezTo>
                <a:lnTo>
                  <a:pt x="5322477" y="467384"/>
                </a:lnTo>
                <a:cubicBezTo>
                  <a:pt x="5322477" y="467384"/>
                  <a:pt x="5322477" y="648021"/>
                  <a:pt x="5507320" y="648021"/>
                </a:cubicBezTo>
                <a:lnTo>
                  <a:pt x="6421408" y="648021"/>
                </a:lnTo>
                <a:lnTo>
                  <a:pt x="6421408" y="2672927"/>
                </a:lnTo>
                <a:lnTo>
                  <a:pt x="4918005" y="2672927"/>
                </a:lnTo>
                <a:cubicBezTo>
                  <a:pt x="4915473" y="2672927"/>
                  <a:pt x="4642006" y="2675454"/>
                  <a:pt x="4642006" y="2943252"/>
                </a:cubicBezTo>
                <a:lnTo>
                  <a:pt x="4642006" y="2949569"/>
                </a:lnTo>
                <a:lnTo>
                  <a:pt x="3297460" y="2949569"/>
                </a:lnTo>
                <a:cubicBezTo>
                  <a:pt x="3292396" y="2949569"/>
                  <a:pt x="2831554" y="2954621"/>
                  <a:pt x="2831554" y="3411899"/>
                </a:cubicBezTo>
                <a:lnTo>
                  <a:pt x="2831554" y="3428320"/>
                </a:lnTo>
                <a:cubicBezTo>
                  <a:pt x="2831554" y="3428636"/>
                  <a:pt x="2831574" y="3430718"/>
                  <a:pt x="2831723" y="3434345"/>
                </a:cubicBezTo>
                <a:lnTo>
                  <a:pt x="2831976" y="3438427"/>
                </a:lnTo>
                <a:lnTo>
                  <a:pt x="1709168" y="3438427"/>
                </a:lnTo>
                <a:cubicBezTo>
                  <a:pt x="1709168" y="3438427"/>
                  <a:pt x="0" y="3438427"/>
                  <a:pt x="0" y="1733109"/>
                </a:cubicBezTo>
                <a:lnTo>
                  <a:pt x="0" y="1705319"/>
                </a:lnTo>
                <a:cubicBezTo>
                  <a:pt x="0" y="1705319"/>
                  <a:pt x="0" y="0"/>
                  <a:pt x="1709168" y="0"/>
                </a:cubicBezTo>
                <a:close/>
              </a:path>
            </a:pathLst>
          </a:custGeom>
        </p:spPr>
        <p:txBody>
          <a:bodyPr wrap="square" anchor="ctr" anchorCtr="0">
            <a:noAutofit/>
          </a:bodyPr>
          <a:lstStyle>
            <a:lvl1pPr marL="0" indent="0" algn="ctr">
              <a:buNone/>
              <a:defRPr sz="1400"/>
            </a:lvl1pPr>
          </a:lstStyle>
          <a:p>
            <a:r>
              <a:rPr lang="es-ES" smtClean="0"/>
              <a:t>Haga clic en el icono para agregar una imagen</a:t>
            </a:r>
            <a:endParaRPr lang="ru-RU"/>
          </a:p>
        </p:txBody>
      </p:sp>
      <p:sp>
        <p:nvSpPr>
          <p:cNvPr id="35" name="Oval 34">
            <a:extLst>
              <a:ext uri="{FF2B5EF4-FFF2-40B4-BE49-F238E27FC236}">
                <a16:creationId xmlns:a16="http://schemas.microsoft.com/office/drawing/2014/main" xmlns="" id="{7BC6DBB9-1B34-4374-A887-DC30F9E2F62F}"/>
              </a:ext>
            </a:extLst>
          </p:cNvPr>
          <p:cNvSpPr/>
          <p:nvPr/>
        </p:nvSpPr>
        <p:spPr>
          <a:xfrm>
            <a:off x="8170065" y="5803030"/>
            <a:ext cx="2889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Graphic 12">
            <a:extLst>
              <a:ext uri="{FF2B5EF4-FFF2-40B4-BE49-F238E27FC236}">
                <a16:creationId xmlns:a16="http://schemas.microsoft.com/office/drawing/2014/main" xmlns="" id="{00DE0AE3-F44D-4F2C-B7A3-C253AA498DEF}"/>
              </a:ext>
            </a:extLst>
          </p:cNvPr>
          <p:cNvSpPr/>
          <p:nvPr/>
        </p:nvSpPr>
        <p:spPr>
          <a:xfrm>
            <a:off x="8500719" y="5787812"/>
            <a:ext cx="652882"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7242568A-7F20-40F2-9490-E3BC7466DA0D}"/>
              </a:ext>
            </a:extLst>
          </p:cNvPr>
          <p:cNvSpPr>
            <a:spLocks noGrp="1"/>
          </p:cNvSpPr>
          <p:nvPr>
            <p:ph type="title" hasCustomPrompt="1"/>
          </p:nvPr>
        </p:nvSpPr>
        <p:spPr>
          <a:xfrm>
            <a:off x="611890" y="1231900"/>
            <a:ext cx="3377471" cy="782638"/>
          </a:xfrm>
        </p:spPr>
        <p:txBody>
          <a:bodyPr/>
          <a:lstStyle>
            <a:lvl1pPr>
              <a:defRPr/>
            </a:lvl1pPr>
          </a:lstStyle>
          <a:p>
            <a:r>
              <a:rPr lang="en-US" dirty="0"/>
              <a:t>TEXT LAYOUT 02</a:t>
            </a:r>
            <a:endParaRPr lang="ru-RU" dirty="0"/>
          </a:p>
        </p:txBody>
      </p:sp>
      <p:sp>
        <p:nvSpPr>
          <p:cNvPr id="4" name="Date Placeholder 3">
            <a:extLst>
              <a:ext uri="{FF2B5EF4-FFF2-40B4-BE49-F238E27FC236}">
                <a16:creationId xmlns:a16="http://schemas.microsoft.com/office/drawing/2014/main" xmlns="" id="{AC6F89F8-3E24-406D-9C49-00E6E47E4AAC}"/>
              </a:ext>
            </a:extLst>
          </p:cNvPr>
          <p:cNvSpPr>
            <a:spLocks noGrp="1"/>
          </p:cNvSpPr>
          <p:nvPr>
            <p:ph type="dt" sz="half" idx="10"/>
          </p:nvPr>
        </p:nvSpPr>
        <p:spPr/>
        <p:txBody>
          <a:bodyPr/>
          <a:lstStyle/>
          <a:p>
            <a:fld id="{D4089040-520D-4DDE-91A5-729D288BE808}" type="datetime1">
              <a:rPr lang="es-ES" smtClean="0"/>
              <a:pPr/>
              <a:t>20/05/2020</a:t>
            </a:fld>
            <a:endParaRPr lang="es-ES"/>
          </a:p>
        </p:txBody>
      </p:sp>
      <p:sp>
        <p:nvSpPr>
          <p:cNvPr id="5" name="Footer Placeholder 4">
            <a:extLst>
              <a:ext uri="{FF2B5EF4-FFF2-40B4-BE49-F238E27FC236}">
                <a16:creationId xmlns:a16="http://schemas.microsoft.com/office/drawing/2014/main" xmlns="" id="{4392DBDA-ED00-4248-AC6D-0CE0B821B52F}"/>
              </a:ext>
            </a:extLst>
          </p:cNvPr>
          <p:cNvSpPr>
            <a:spLocks noGrp="1"/>
          </p:cNvSpPr>
          <p:nvPr>
            <p:ph type="ftr" sz="quarter" idx="11"/>
          </p:nvPr>
        </p:nvSpPr>
        <p:spPr>
          <a:xfrm>
            <a:off x="609218" y="5797770"/>
            <a:ext cx="2931595" cy="365125"/>
          </a:xfrm>
          <a:prstGeom prst="rect">
            <a:avLst/>
          </a:prstGeom>
        </p:spPr>
        <p:txBody>
          <a:bodyPr/>
          <a:lstStyle/>
          <a:p>
            <a:endParaRPr lang="es-ES"/>
          </a:p>
        </p:txBody>
      </p:sp>
      <p:sp>
        <p:nvSpPr>
          <p:cNvPr id="6" name="Slide Number Placeholder 5">
            <a:extLst>
              <a:ext uri="{FF2B5EF4-FFF2-40B4-BE49-F238E27FC236}">
                <a16:creationId xmlns:a16="http://schemas.microsoft.com/office/drawing/2014/main" xmlns="" id="{EC2B5F97-2F18-4EF2-9CBC-AAAB9FF4CC91}"/>
              </a:ext>
            </a:extLst>
          </p:cNvPr>
          <p:cNvSpPr>
            <a:spLocks noGrp="1"/>
          </p:cNvSpPr>
          <p:nvPr>
            <p:ph type="sldNum" sz="quarter" idx="12"/>
          </p:nvPr>
        </p:nvSpPr>
        <p:spPr/>
        <p:txBody>
          <a:bodyPr/>
          <a:lstStyle/>
          <a:p>
            <a:fld id="{DB5B96EF-5672-483D-BB4C-73AD98011CE5}" type="slidenum">
              <a:rPr lang="es-ES" smtClean="0"/>
              <a:pPr/>
              <a:t>‹Nº›</a:t>
            </a:fld>
            <a:endParaRPr lang="es-ES"/>
          </a:p>
        </p:txBody>
      </p:sp>
      <p:sp>
        <p:nvSpPr>
          <p:cNvPr id="18" name="Text Placeholder 14">
            <a:extLst>
              <a:ext uri="{FF2B5EF4-FFF2-40B4-BE49-F238E27FC236}">
                <a16:creationId xmlns:a16="http://schemas.microsoft.com/office/drawing/2014/main" xmlns="" id="{82903A57-2768-42F8-A5EA-4C19B9049850}"/>
              </a:ext>
            </a:extLst>
          </p:cNvPr>
          <p:cNvSpPr>
            <a:spLocks noGrp="1"/>
          </p:cNvSpPr>
          <p:nvPr>
            <p:ph type="body" sz="quarter" idx="15"/>
          </p:nvPr>
        </p:nvSpPr>
        <p:spPr>
          <a:xfrm>
            <a:off x="622551" y="3889184"/>
            <a:ext cx="3411140" cy="1708223"/>
          </a:xfrm>
        </p:spPr>
        <p:txBody>
          <a:bodyPr>
            <a:normAutofit/>
          </a:bodyPr>
          <a:lstStyle>
            <a:lvl1pPr marL="180000" indent="-180000">
              <a:spcBef>
                <a:spcPts val="600"/>
              </a:spcBef>
              <a:buClr>
                <a:schemeClr val="accent3"/>
              </a:buClr>
              <a:buFont typeface="Arial" panose="020B0604020202020204" pitchFamily="34" charset="0"/>
              <a:buChar char="•"/>
              <a:defRPr sz="1400" b="0" i="0">
                <a:solidFill>
                  <a:schemeClr val="tx1">
                    <a:lumMod val="65000"/>
                    <a:lumOff val="35000"/>
                  </a:schemeClr>
                </a:solidFill>
              </a:defRPr>
            </a:lvl1pPr>
          </a:lstStyle>
          <a:p>
            <a:pPr lvl="0"/>
            <a:r>
              <a:rPr lang="es-ES" smtClean="0"/>
              <a:t>Haga clic para modificar el estilo de texto del patrón</a:t>
            </a:r>
          </a:p>
        </p:txBody>
      </p:sp>
      <p:sp>
        <p:nvSpPr>
          <p:cNvPr id="38" name="Freeform: Shape 37">
            <a:extLst>
              <a:ext uri="{FF2B5EF4-FFF2-40B4-BE49-F238E27FC236}">
                <a16:creationId xmlns:a16="http://schemas.microsoft.com/office/drawing/2014/main" xmlns="" id="{C6C05708-08C7-4EF1-B0D8-6A01C1B1AD85}"/>
              </a:ext>
            </a:extLst>
          </p:cNvPr>
          <p:cNvSpPr/>
          <p:nvPr/>
        </p:nvSpPr>
        <p:spPr>
          <a:xfrm>
            <a:off x="7810333" y="4433244"/>
            <a:ext cx="1336949" cy="30316"/>
          </a:xfrm>
          <a:custGeom>
            <a:avLst/>
            <a:gdLst>
              <a:gd name="connsiteX0" fmla="*/ 0 w 1782599"/>
              <a:gd name="connsiteY0" fmla="*/ 0 h 30316"/>
              <a:gd name="connsiteX1" fmla="*/ 1782599 w 1782599"/>
              <a:gd name="connsiteY1" fmla="*/ 0 h 30316"/>
              <a:gd name="connsiteX2" fmla="*/ 1782599 w 1782599"/>
              <a:gd name="connsiteY2" fmla="*/ 30316 h 30316"/>
              <a:gd name="connsiteX3" fmla="*/ 2488 w 1782599"/>
              <a:gd name="connsiteY3" fmla="*/ 30316 h 30316"/>
              <a:gd name="connsiteX4" fmla="*/ 643 w 1782599"/>
              <a:gd name="connsiteY4" fmla="*/ 16129 h 30316"/>
              <a:gd name="connsiteX5" fmla="*/ 0 w 1782599"/>
              <a:gd name="connsiteY5" fmla="*/ 3788 h 30316"/>
              <a:gd name="connsiteX6" fmla="*/ 0 w 1782599"/>
              <a:gd name="connsiteY6" fmla="*/ 0 h 30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2599" h="30316">
                <a:moveTo>
                  <a:pt x="0" y="0"/>
                </a:moveTo>
                <a:lnTo>
                  <a:pt x="1782599" y="0"/>
                </a:lnTo>
                <a:lnTo>
                  <a:pt x="1782599" y="30316"/>
                </a:lnTo>
                <a:lnTo>
                  <a:pt x="2488" y="30316"/>
                </a:lnTo>
                <a:lnTo>
                  <a:pt x="643" y="16129"/>
                </a:lnTo>
                <a:cubicBezTo>
                  <a:pt x="40" y="8565"/>
                  <a:pt x="0" y="4104"/>
                  <a:pt x="0" y="3788"/>
                </a:cubicBez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9" name="Freeform: Shape 28">
            <a:extLst>
              <a:ext uri="{FF2B5EF4-FFF2-40B4-BE49-F238E27FC236}">
                <a16:creationId xmlns:a16="http://schemas.microsoft.com/office/drawing/2014/main" xmlns="" id="{E46691B2-7AF3-4CAC-A285-36444A9101D9}"/>
              </a:ext>
            </a:extLst>
          </p:cNvPr>
          <p:cNvSpPr/>
          <p:nvPr/>
        </p:nvSpPr>
        <p:spPr>
          <a:xfrm>
            <a:off x="9144885" y="4156602"/>
            <a:ext cx="2398"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6" name="Freeform: Shape 25">
            <a:extLst>
              <a:ext uri="{FF2B5EF4-FFF2-40B4-BE49-F238E27FC236}">
                <a16:creationId xmlns:a16="http://schemas.microsoft.com/office/drawing/2014/main" xmlns="" id="{FE8ACF66-A148-4D4F-A35C-837CDC6B154D}"/>
              </a:ext>
            </a:extLst>
          </p:cNvPr>
          <p:cNvSpPr/>
          <p:nvPr/>
        </p:nvSpPr>
        <p:spPr>
          <a:xfrm>
            <a:off x="9144885" y="4682093"/>
            <a:ext cx="2398" cy="25264"/>
          </a:xfrm>
          <a:custGeom>
            <a:avLst/>
            <a:gdLst>
              <a:gd name="connsiteX0" fmla="*/ 0 w 3197"/>
              <a:gd name="connsiteY0" fmla="*/ 0 h 25264"/>
              <a:gd name="connsiteX1" fmla="*/ 3197 w 3197"/>
              <a:gd name="connsiteY1" fmla="*/ 0 h 25264"/>
              <a:gd name="connsiteX2" fmla="*/ 3197 w 3197"/>
              <a:gd name="connsiteY2" fmla="*/ 25264 h 25264"/>
              <a:gd name="connsiteX3" fmla="*/ 0 w 3197"/>
              <a:gd name="connsiteY3" fmla="*/ 25264 h 25264"/>
              <a:gd name="connsiteX4" fmla="*/ 0 w 3197"/>
              <a:gd name="connsiteY4" fmla="*/ 0 h 252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25264">
                <a:moveTo>
                  <a:pt x="0" y="0"/>
                </a:moveTo>
                <a:lnTo>
                  <a:pt x="3197" y="0"/>
                </a:lnTo>
                <a:lnTo>
                  <a:pt x="3197" y="25264"/>
                </a:lnTo>
                <a:lnTo>
                  <a:pt x="0" y="25264"/>
                </a:lnTo>
                <a:lnTo>
                  <a:pt x="0" y="0"/>
                </a:lnTo>
                <a:close/>
              </a:path>
            </a:pathLst>
          </a:custGeom>
          <a:solidFill>
            <a:schemeClr val="bg2"/>
          </a:solidFill>
          <a:ln w="9525" cap="flat">
            <a:noFill/>
            <a:prstDash val="solid"/>
            <a:miter/>
          </a:ln>
        </p:spPr>
        <p:txBody>
          <a:bodyPr wrap="square" rtlCol="0" anchor="ctr">
            <a:noAutofit/>
          </a:bodyPr>
          <a:lstStyle/>
          <a:p>
            <a:endParaRPr lang="ru-RU" dirty="0"/>
          </a:p>
        </p:txBody>
      </p:sp>
      <p:sp>
        <p:nvSpPr>
          <p:cNvPr id="28" name="Text Placeholder 26">
            <a:extLst>
              <a:ext uri="{FF2B5EF4-FFF2-40B4-BE49-F238E27FC236}">
                <a16:creationId xmlns:a16="http://schemas.microsoft.com/office/drawing/2014/main" xmlns="" id="{5F10B1F7-5633-4C8B-A868-72D9C782CBA6}"/>
              </a:ext>
            </a:extLst>
          </p:cNvPr>
          <p:cNvSpPr>
            <a:spLocks noGrp="1"/>
          </p:cNvSpPr>
          <p:nvPr>
            <p:ph type="body" sz="quarter" idx="16"/>
          </p:nvPr>
        </p:nvSpPr>
        <p:spPr>
          <a:xfrm>
            <a:off x="608336" y="2374901"/>
            <a:ext cx="3424238" cy="701675"/>
          </a:xfrm>
        </p:spPr>
        <p:txBody>
          <a:bodyPr>
            <a:noAutofit/>
          </a:bodyPr>
          <a:lstStyle>
            <a:lvl1pPr marL="0" indent="0">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s-ES" smtClean="0"/>
              <a:t>Haga clic para modificar el estilo de texto del patrón</a:t>
            </a:r>
          </a:p>
        </p:txBody>
      </p:sp>
      <p:sp>
        <p:nvSpPr>
          <p:cNvPr id="31" name="Text Placeholder 29">
            <a:extLst>
              <a:ext uri="{FF2B5EF4-FFF2-40B4-BE49-F238E27FC236}">
                <a16:creationId xmlns:a16="http://schemas.microsoft.com/office/drawing/2014/main" xmlns="" id="{CBA9BCD0-48BA-4D5B-8871-61204EACE422}"/>
              </a:ext>
            </a:extLst>
          </p:cNvPr>
          <p:cNvSpPr>
            <a:spLocks noGrp="1"/>
          </p:cNvSpPr>
          <p:nvPr>
            <p:ph type="body" sz="quarter" idx="17"/>
          </p:nvPr>
        </p:nvSpPr>
        <p:spPr>
          <a:xfrm>
            <a:off x="608337" y="3165302"/>
            <a:ext cx="3437335" cy="689525"/>
          </a:xfrm>
        </p:spPr>
        <p:txBody>
          <a:bodyPr/>
          <a:lstStyle>
            <a:lvl1pPr marL="0" indent="0">
              <a:buNone/>
              <a:defRPr sz="1400">
                <a:solidFill>
                  <a:schemeClr val="tx1">
                    <a:lumMod val="65000"/>
                    <a:lumOff val="35000"/>
                  </a:schemeClr>
                </a:solidFill>
              </a:defRPr>
            </a:lvl1pPr>
            <a:lvl2pPr marL="457200" indent="0">
              <a:buNone/>
              <a:defRPr sz="1400">
                <a:solidFill>
                  <a:schemeClr val="tx1">
                    <a:lumMod val="50000"/>
                    <a:lumOff val="50000"/>
                  </a:schemeClr>
                </a:solidFill>
              </a:defRPr>
            </a:lvl2pPr>
            <a:lvl3pPr marL="914400" indent="0">
              <a:buNone/>
              <a:defRPr sz="1400">
                <a:solidFill>
                  <a:schemeClr val="tx1">
                    <a:lumMod val="50000"/>
                    <a:lumOff val="50000"/>
                  </a:schemeClr>
                </a:solidFill>
              </a:defRPr>
            </a:lvl3pPr>
            <a:lvl4pPr marL="1371600" indent="0">
              <a:buNone/>
              <a:defRPr sz="1400">
                <a:solidFill>
                  <a:schemeClr val="tx1">
                    <a:lumMod val="50000"/>
                    <a:lumOff val="50000"/>
                  </a:schemeClr>
                </a:solidFill>
              </a:defRPr>
            </a:lvl4pPr>
            <a:lvl5pPr marL="1828800" indent="0">
              <a:buNone/>
              <a:defRPr sz="1400">
                <a:solidFill>
                  <a:schemeClr val="tx1">
                    <a:lumMod val="50000"/>
                    <a:lumOff val="50000"/>
                  </a:schemeClr>
                </a:solidFill>
              </a:defRPr>
            </a:lvl5pPr>
          </a:lstStyle>
          <a:p>
            <a:pPr lvl="0"/>
            <a:r>
              <a:rPr lang="es-ES" smtClean="0"/>
              <a:t>Haga clic para modificar el estilo de texto del patrón</a:t>
            </a:r>
          </a:p>
        </p:txBody>
      </p:sp>
      <p:sp>
        <p:nvSpPr>
          <p:cNvPr id="3" name="Graphic 33">
            <a:extLst>
              <a:ext uri="{FF2B5EF4-FFF2-40B4-BE49-F238E27FC236}">
                <a16:creationId xmlns:a16="http://schemas.microsoft.com/office/drawing/2014/main" xmlns="" id="{38956B41-4EE0-4C7C-8436-027F5DE8B1BC}"/>
              </a:ext>
            </a:extLst>
          </p:cNvPr>
          <p:cNvSpPr/>
          <p:nvPr/>
        </p:nvSpPr>
        <p:spPr>
          <a:xfrm>
            <a:off x="665687" y="2045663"/>
            <a:ext cx="2838985" cy="165305"/>
          </a:xfrm>
          <a:custGeom>
            <a:avLst/>
            <a:gdLst>
              <a:gd name="connsiteX0" fmla="*/ 3700149 w 3785313"/>
              <a:gd name="connsiteY0" fmla="*/ 162194 h 165304"/>
              <a:gd name="connsiteX1" fmla="*/ 92020 w 3785313"/>
              <a:gd name="connsiteY1" fmla="*/ 162194 h 165304"/>
              <a:gd name="connsiteX2" fmla="*/ 14166 w 3785313"/>
              <a:gd name="connsiteY2" fmla="*/ 87171 h 165304"/>
              <a:gd name="connsiteX3" fmla="*/ 14166 w 3785313"/>
              <a:gd name="connsiteY3" fmla="*/ 87171 h 165304"/>
              <a:gd name="connsiteX4" fmla="*/ 92020 w 3785313"/>
              <a:gd name="connsiteY4" fmla="*/ 13420 h 165304"/>
              <a:gd name="connsiteX5" fmla="*/ 3698806 w 3785313"/>
              <a:gd name="connsiteY5" fmla="*/ 13420 h 165304"/>
              <a:gd name="connsiteX6" fmla="*/ 3776660 w 3785313"/>
              <a:gd name="connsiteY6" fmla="*/ 87171 h 165304"/>
              <a:gd name="connsiteX7" fmla="*/ 3776660 w 3785313"/>
              <a:gd name="connsiteY7" fmla="*/ 87171 h 165304"/>
              <a:gd name="connsiteX8" fmla="*/ 3700149 w 3785313"/>
              <a:gd name="connsiteY8" fmla="*/ 162194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313" h="165304">
                <a:moveTo>
                  <a:pt x="3700149" y="162194"/>
                </a:moveTo>
                <a:lnTo>
                  <a:pt x="92020" y="162194"/>
                </a:lnTo>
                <a:cubicBezTo>
                  <a:pt x="49066" y="162194"/>
                  <a:pt x="14166" y="127861"/>
                  <a:pt x="14166" y="87171"/>
                </a:cubicBezTo>
                <a:lnTo>
                  <a:pt x="14166" y="87171"/>
                </a:lnTo>
                <a:cubicBezTo>
                  <a:pt x="14166" y="46481"/>
                  <a:pt x="49066" y="13420"/>
                  <a:pt x="92020" y="13420"/>
                </a:cubicBezTo>
                <a:lnTo>
                  <a:pt x="3698806" y="13420"/>
                </a:lnTo>
                <a:cubicBezTo>
                  <a:pt x="3741760" y="13420"/>
                  <a:pt x="3776660" y="46481"/>
                  <a:pt x="3776660" y="87171"/>
                </a:cubicBezTo>
                <a:lnTo>
                  <a:pt x="3776660" y="87171"/>
                </a:lnTo>
                <a:cubicBezTo>
                  <a:pt x="3778002" y="127861"/>
                  <a:pt x="3743102" y="162194"/>
                  <a:pt x="3700149" y="162194"/>
                </a:cubicBezTo>
                <a:close/>
              </a:path>
            </a:pathLst>
          </a:custGeom>
          <a:gradFill>
            <a:gsLst>
              <a:gs pos="0">
                <a:schemeClr val="accent1"/>
              </a:gs>
              <a:gs pos="100000">
                <a:schemeClr val="accent3"/>
              </a:gs>
            </a:gsLst>
            <a:lin ang="0" scaled="1"/>
          </a:gradFill>
          <a:ln w="13403" cap="flat">
            <a:noFill/>
            <a:prstDash val="solid"/>
            <a:miter/>
          </a:ln>
        </p:spPr>
        <p:txBody>
          <a:bodyPr rtlCol="0" anchor="ctr"/>
          <a:lstStyle/>
          <a:p>
            <a:endParaRPr lang="ru-RU" dirty="0"/>
          </a:p>
        </p:txBody>
      </p:sp>
      <p:sp>
        <p:nvSpPr>
          <p:cNvPr id="33" name="Freeform: Shape 32">
            <a:extLst>
              <a:ext uri="{FF2B5EF4-FFF2-40B4-BE49-F238E27FC236}">
                <a16:creationId xmlns:a16="http://schemas.microsoft.com/office/drawing/2014/main" xmlns="" id="{E08687FC-7322-4F20-9769-1ECF4296A96E}"/>
              </a:ext>
            </a:extLst>
          </p:cNvPr>
          <p:cNvSpPr/>
          <p:nvPr/>
        </p:nvSpPr>
        <p:spPr>
          <a:xfrm>
            <a:off x="7812706" y="4161025"/>
            <a:ext cx="1338848" cy="543175"/>
          </a:xfrm>
          <a:custGeom>
            <a:avLst/>
            <a:gdLst>
              <a:gd name="connsiteX0" fmla="*/ 1338739 w 1343025"/>
              <a:gd name="connsiteY0" fmla="*/ 7144 h 409575"/>
              <a:gd name="connsiteX1" fmla="*/ 205264 w 1343025"/>
              <a:gd name="connsiteY1" fmla="*/ 7144 h 409575"/>
              <a:gd name="connsiteX2" fmla="*/ 7144 w 1343025"/>
              <a:gd name="connsiteY2" fmla="*/ 201454 h 409575"/>
              <a:gd name="connsiteX3" fmla="*/ 7144 w 1343025"/>
              <a:gd name="connsiteY3" fmla="*/ 209074 h 409575"/>
              <a:gd name="connsiteX4" fmla="*/ 205264 w 1343025"/>
              <a:gd name="connsiteY4" fmla="*/ 403384 h 409575"/>
              <a:gd name="connsiteX5" fmla="*/ 1338739 w 1343025"/>
              <a:gd name="connsiteY5" fmla="*/ 403384 h 409575"/>
              <a:gd name="connsiteX6" fmla="*/ 1338739 w 1343025"/>
              <a:gd name="connsiteY6" fmla="*/ 7144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025" h="409575">
                <a:moveTo>
                  <a:pt x="1338739" y="7144"/>
                </a:moveTo>
                <a:lnTo>
                  <a:pt x="205264" y="7144"/>
                </a:lnTo>
                <a:cubicBezTo>
                  <a:pt x="205264" y="7144"/>
                  <a:pt x="7144" y="7144"/>
                  <a:pt x="7144" y="201454"/>
                </a:cubicBezTo>
                <a:lnTo>
                  <a:pt x="7144" y="209074"/>
                </a:lnTo>
                <a:cubicBezTo>
                  <a:pt x="7144" y="209074"/>
                  <a:pt x="7144" y="403384"/>
                  <a:pt x="205264" y="403384"/>
                </a:cubicBezTo>
                <a:lnTo>
                  <a:pt x="1338739" y="403384"/>
                </a:lnTo>
                <a:lnTo>
                  <a:pt x="1338739" y="7144"/>
                </a:lnTo>
                <a:close/>
              </a:path>
            </a:pathLst>
          </a:custGeom>
          <a:solidFill>
            <a:schemeClr val="accent1"/>
          </a:solidFill>
          <a:ln w="9525" cap="flat">
            <a:noFill/>
            <a:prstDash val="solid"/>
            <a:miter/>
          </a:ln>
        </p:spPr>
        <p:txBody>
          <a:bodyPr rtlCol="0" anchor="ctr"/>
          <a:lstStyle/>
          <a:p>
            <a:endParaRPr lang="ru-RU" dirty="0"/>
          </a:p>
        </p:txBody>
      </p:sp>
      <p:sp>
        <p:nvSpPr>
          <p:cNvPr id="41" name="Freeform: Shape 40">
            <a:extLst>
              <a:ext uri="{FF2B5EF4-FFF2-40B4-BE49-F238E27FC236}">
                <a16:creationId xmlns:a16="http://schemas.microsoft.com/office/drawing/2014/main" xmlns="" id="{0FCCDE26-7222-4C1B-884A-0FAE84FA57DB}"/>
              </a:ext>
            </a:extLst>
          </p:cNvPr>
          <p:cNvSpPr/>
          <p:nvPr/>
        </p:nvSpPr>
        <p:spPr>
          <a:xfrm>
            <a:off x="6455318" y="4437665"/>
            <a:ext cx="2696688" cy="922135"/>
          </a:xfrm>
          <a:custGeom>
            <a:avLst/>
            <a:gdLst>
              <a:gd name="connsiteX0" fmla="*/ 2697957 w 2705100"/>
              <a:gd name="connsiteY0" fmla="*/ 7144 h 695325"/>
              <a:gd name="connsiteX1" fmla="*/ 345281 w 2705100"/>
              <a:gd name="connsiteY1" fmla="*/ 7144 h 695325"/>
              <a:gd name="connsiteX2" fmla="*/ 7144 w 2705100"/>
              <a:gd name="connsiteY2" fmla="*/ 344329 h 695325"/>
              <a:gd name="connsiteX3" fmla="*/ 7144 w 2705100"/>
              <a:gd name="connsiteY3" fmla="*/ 356711 h 695325"/>
              <a:gd name="connsiteX4" fmla="*/ 345281 w 2705100"/>
              <a:gd name="connsiteY4" fmla="*/ 693896 h 695325"/>
              <a:gd name="connsiteX5" fmla="*/ 2697957 w 2705100"/>
              <a:gd name="connsiteY5" fmla="*/ 693896 h 695325"/>
              <a:gd name="connsiteX6" fmla="*/ 2697957 w 2705100"/>
              <a:gd name="connsiteY6" fmla="*/ 7144 h 695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695325">
                <a:moveTo>
                  <a:pt x="2697957" y="7144"/>
                </a:moveTo>
                <a:lnTo>
                  <a:pt x="345281" y="7144"/>
                </a:lnTo>
                <a:cubicBezTo>
                  <a:pt x="345281" y="7144"/>
                  <a:pt x="7144" y="7144"/>
                  <a:pt x="7144" y="344329"/>
                </a:cubicBezTo>
                <a:lnTo>
                  <a:pt x="7144" y="356711"/>
                </a:lnTo>
                <a:cubicBezTo>
                  <a:pt x="7144" y="356711"/>
                  <a:pt x="7144" y="693896"/>
                  <a:pt x="345281" y="693896"/>
                </a:cubicBezTo>
                <a:lnTo>
                  <a:pt x="2697957" y="693896"/>
                </a:lnTo>
                <a:lnTo>
                  <a:pt x="2697957" y="7144"/>
                </a:lnTo>
                <a:close/>
              </a:path>
            </a:pathLst>
          </a:custGeom>
          <a:solidFill>
            <a:schemeClr val="accent3"/>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xmlns="" val="22808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with Subtitl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xmlns="" id="{6F44C9A9-0E74-4918-9B66-273196D2956C}"/>
              </a:ext>
            </a:extLst>
          </p:cNvPr>
          <p:cNvSpPr/>
          <p:nvPr/>
        </p:nvSpPr>
        <p:spPr>
          <a:xfrm>
            <a:off x="8170065" y="5803030"/>
            <a:ext cx="2889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xmlns="" id="{4FD74D9D-1BEE-4A13-ABAA-5FBA5C4D1BFA}"/>
              </a:ext>
            </a:extLst>
          </p:cNvPr>
          <p:cNvSpPr/>
          <p:nvPr/>
        </p:nvSpPr>
        <p:spPr>
          <a:xfrm>
            <a:off x="8500719" y="5787812"/>
            <a:ext cx="652882"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81053F33-9837-4E9F-8D29-24A800D841E9}"/>
              </a:ext>
            </a:extLst>
          </p:cNvPr>
          <p:cNvSpPr>
            <a:spLocks noGrp="1"/>
          </p:cNvSpPr>
          <p:nvPr>
            <p:ph type="title" hasCustomPrompt="1"/>
          </p:nvPr>
        </p:nvSpPr>
        <p:spPr>
          <a:xfrm>
            <a:off x="623887" y="781051"/>
            <a:ext cx="7886700" cy="676275"/>
          </a:xfrm>
        </p:spPr>
        <p:txBody>
          <a:bodyPr anchor="b">
            <a:normAutofit/>
          </a:bodyPr>
          <a:lstStyle>
            <a:lvl1pPr algn="ctr">
              <a:defRPr sz="4000"/>
            </a:lvl1pPr>
          </a:lstStyle>
          <a:p>
            <a:r>
              <a:rPr lang="en-US" dirty="0"/>
              <a:t>COMPARISON</a:t>
            </a:r>
            <a:endParaRPr lang="ru-RU" dirty="0"/>
          </a:p>
        </p:txBody>
      </p:sp>
      <p:sp>
        <p:nvSpPr>
          <p:cNvPr id="3" name="Text Placeholder 2">
            <a:extLst>
              <a:ext uri="{FF2B5EF4-FFF2-40B4-BE49-F238E27FC236}">
                <a16:creationId xmlns:a16="http://schemas.microsoft.com/office/drawing/2014/main" xmlns="" id="{40DFDBBD-D278-4F5A-BD28-172F5B157E88}"/>
              </a:ext>
            </a:extLst>
          </p:cNvPr>
          <p:cNvSpPr>
            <a:spLocks noGrp="1"/>
          </p:cNvSpPr>
          <p:nvPr>
            <p:ph type="body" idx="1" hasCustomPrompt="1"/>
          </p:nvPr>
        </p:nvSpPr>
        <p:spPr>
          <a:xfrm>
            <a:off x="744964" y="2959594"/>
            <a:ext cx="3137738"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4" name="Date Placeholder 3">
            <a:extLst>
              <a:ext uri="{FF2B5EF4-FFF2-40B4-BE49-F238E27FC236}">
                <a16:creationId xmlns:a16="http://schemas.microsoft.com/office/drawing/2014/main" xmlns="" id="{DC2A0631-3130-4C36-8E5E-80464B1A62A7}"/>
              </a:ext>
            </a:extLst>
          </p:cNvPr>
          <p:cNvSpPr>
            <a:spLocks noGrp="1"/>
          </p:cNvSpPr>
          <p:nvPr>
            <p:ph type="dt" sz="half" idx="10"/>
          </p:nvPr>
        </p:nvSpPr>
        <p:spPr/>
        <p:txBody>
          <a:bodyPr/>
          <a:lstStyle/>
          <a:p>
            <a:fld id="{1D5E16CA-997D-4D32-9904-947495706571}" type="datetime1">
              <a:rPr lang="es-ES" smtClean="0"/>
              <a:pPr/>
              <a:t>20/05/2020</a:t>
            </a:fld>
            <a:endParaRPr lang="es-ES"/>
          </a:p>
        </p:txBody>
      </p:sp>
      <p:sp>
        <p:nvSpPr>
          <p:cNvPr id="5" name="Footer Placeholder 4">
            <a:extLst>
              <a:ext uri="{FF2B5EF4-FFF2-40B4-BE49-F238E27FC236}">
                <a16:creationId xmlns:a16="http://schemas.microsoft.com/office/drawing/2014/main" xmlns="" id="{79230F82-FE68-4450-98DF-5D29369AEE76}"/>
              </a:ext>
            </a:extLst>
          </p:cNvPr>
          <p:cNvSpPr>
            <a:spLocks noGrp="1"/>
          </p:cNvSpPr>
          <p:nvPr>
            <p:ph type="ftr" sz="quarter" idx="11"/>
          </p:nvPr>
        </p:nvSpPr>
        <p:spPr>
          <a:xfrm>
            <a:off x="609218" y="5797770"/>
            <a:ext cx="3086100" cy="365125"/>
          </a:xfrm>
          <a:prstGeom prst="rect">
            <a:avLst/>
          </a:prstGeom>
        </p:spPr>
        <p:txBody>
          <a:bodyPr/>
          <a:lstStyle/>
          <a:p>
            <a:endParaRPr lang="es-ES"/>
          </a:p>
        </p:txBody>
      </p:sp>
      <p:sp>
        <p:nvSpPr>
          <p:cNvPr id="6" name="Slide Number Placeholder 5">
            <a:extLst>
              <a:ext uri="{FF2B5EF4-FFF2-40B4-BE49-F238E27FC236}">
                <a16:creationId xmlns:a16="http://schemas.microsoft.com/office/drawing/2014/main" xmlns="" id="{EE6603C1-6E1A-4E4B-9555-31D84B6BDAD9}"/>
              </a:ext>
            </a:extLst>
          </p:cNvPr>
          <p:cNvSpPr>
            <a:spLocks noGrp="1"/>
          </p:cNvSpPr>
          <p:nvPr>
            <p:ph type="sldNum" sz="quarter" idx="12"/>
          </p:nvPr>
        </p:nvSpPr>
        <p:spPr/>
        <p:txBody>
          <a:bodyPr/>
          <a:lstStyle/>
          <a:p>
            <a:fld id="{DB5B96EF-5672-483D-BB4C-73AD98011CE5}" type="slidenum">
              <a:rPr lang="es-ES" smtClean="0"/>
              <a:pPr/>
              <a:t>‹Nº›</a:t>
            </a:fld>
            <a:endParaRPr lang="es-ES"/>
          </a:p>
        </p:txBody>
      </p:sp>
      <p:sp>
        <p:nvSpPr>
          <p:cNvPr id="17" name="Text Placeholder 26">
            <a:extLst>
              <a:ext uri="{FF2B5EF4-FFF2-40B4-BE49-F238E27FC236}">
                <a16:creationId xmlns:a16="http://schemas.microsoft.com/office/drawing/2014/main" xmlns="" id="{C990C5BD-BC2C-4822-AA4E-446B77052F23}"/>
              </a:ext>
            </a:extLst>
          </p:cNvPr>
          <p:cNvSpPr>
            <a:spLocks noGrp="1"/>
          </p:cNvSpPr>
          <p:nvPr>
            <p:ph type="body" sz="quarter" idx="16"/>
          </p:nvPr>
        </p:nvSpPr>
        <p:spPr>
          <a:xfrm>
            <a:off x="622550" y="1898651"/>
            <a:ext cx="7886699" cy="701675"/>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s-ES" smtClean="0"/>
              <a:t>Haga clic para modificar el estilo de texto del patrón</a:t>
            </a:r>
          </a:p>
        </p:txBody>
      </p:sp>
      <p:sp>
        <p:nvSpPr>
          <p:cNvPr id="22" name="Graphic 19">
            <a:extLst>
              <a:ext uri="{FF2B5EF4-FFF2-40B4-BE49-F238E27FC236}">
                <a16:creationId xmlns:a16="http://schemas.microsoft.com/office/drawing/2014/main" xmlns="" id="{258EB2BC-F42B-4177-83EB-F2D2BF76129C}"/>
              </a:ext>
            </a:extLst>
          </p:cNvPr>
          <p:cNvSpPr/>
          <p:nvPr/>
        </p:nvSpPr>
        <p:spPr>
          <a:xfrm>
            <a:off x="2264283" y="1583026"/>
            <a:ext cx="4615434" cy="151200"/>
          </a:xfrm>
          <a:custGeom>
            <a:avLst/>
            <a:gdLst>
              <a:gd name="connsiteX0" fmla="*/ 4568666 w 4629150"/>
              <a:gd name="connsiteY0" fmla="*/ 118586 h 123825"/>
              <a:gd name="connsiteX1" fmla="*/ 62389 w 4629150"/>
              <a:gd name="connsiteY1" fmla="*/ 118586 h 123825"/>
              <a:gd name="connsiteX2" fmla="*/ 7144 w 4629150"/>
              <a:gd name="connsiteY2" fmla="*/ 62389 h 123825"/>
              <a:gd name="connsiteX3" fmla="*/ 7144 w 4629150"/>
              <a:gd name="connsiteY3" fmla="*/ 62389 h 123825"/>
              <a:gd name="connsiteX4" fmla="*/ 62389 w 4629150"/>
              <a:gd name="connsiteY4" fmla="*/ 7144 h 123825"/>
              <a:gd name="connsiteX5" fmla="*/ 4568666 w 4629150"/>
              <a:gd name="connsiteY5" fmla="*/ 7144 h 123825"/>
              <a:gd name="connsiteX6" fmla="*/ 4623912 w 4629150"/>
              <a:gd name="connsiteY6" fmla="*/ 62389 h 123825"/>
              <a:gd name="connsiteX7" fmla="*/ 4623912 w 4629150"/>
              <a:gd name="connsiteY7" fmla="*/ 62389 h 123825"/>
              <a:gd name="connsiteX8" fmla="*/ 4568666 w 4629150"/>
              <a:gd name="connsiteY8" fmla="*/ 118586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29150" h="123825">
                <a:moveTo>
                  <a:pt x="4568666" y="118586"/>
                </a:moveTo>
                <a:lnTo>
                  <a:pt x="62389" y="118586"/>
                </a:lnTo>
                <a:cubicBezTo>
                  <a:pt x="31909" y="118586"/>
                  <a:pt x="7144" y="92869"/>
                  <a:pt x="7144" y="62389"/>
                </a:cubicBezTo>
                <a:lnTo>
                  <a:pt x="7144" y="62389"/>
                </a:lnTo>
                <a:cubicBezTo>
                  <a:pt x="7144" y="31909"/>
                  <a:pt x="31909" y="7144"/>
                  <a:pt x="62389" y="7144"/>
                </a:cubicBezTo>
                <a:lnTo>
                  <a:pt x="4568666" y="7144"/>
                </a:lnTo>
                <a:cubicBezTo>
                  <a:pt x="4599147" y="7144"/>
                  <a:pt x="4623912" y="31909"/>
                  <a:pt x="4623912" y="62389"/>
                </a:cubicBezTo>
                <a:lnTo>
                  <a:pt x="4623912" y="62389"/>
                </a:lnTo>
                <a:cubicBezTo>
                  <a:pt x="4623912" y="92869"/>
                  <a:pt x="4599147" y="118586"/>
                  <a:pt x="4568666" y="118586"/>
                </a:cubicBezTo>
                <a:close/>
              </a:path>
            </a:pathLst>
          </a:custGeom>
          <a:gradFill>
            <a:gsLst>
              <a:gs pos="0">
                <a:schemeClr val="accent1"/>
              </a:gs>
              <a:gs pos="100000">
                <a:schemeClr val="accent3"/>
              </a:gs>
            </a:gsLst>
            <a:lin ang="0" scaled="1"/>
          </a:gradFill>
          <a:ln w="9525" cap="flat">
            <a:noFill/>
            <a:prstDash val="solid"/>
            <a:miter/>
          </a:ln>
        </p:spPr>
        <p:txBody>
          <a:bodyPr rtlCol="0" anchor="ctr"/>
          <a:lstStyle/>
          <a:p>
            <a:endParaRPr lang="ru-RU" dirty="0"/>
          </a:p>
        </p:txBody>
      </p:sp>
      <p:sp>
        <p:nvSpPr>
          <p:cNvPr id="24" name="Text Placeholder 2">
            <a:extLst>
              <a:ext uri="{FF2B5EF4-FFF2-40B4-BE49-F238E27FC236}">
                <a16:creationId xmlns:a16="http://schemas.microsoft.com/office/drawing/2014/main" xmlns="" id="{B971AAD9-2660-4922-9B41-C45976A31C4F}"/>
              </a:ext>
            </a:extLst>
          </p:cNvPr>
          <p:cNvSpPr>
            <a:spLocks noGrp="1"/>
          </p:cNvSpPr>
          <p:nvPr>
            <p:ph type="body" idx="18" hasCustomPrompt="1"/>
          </p:nvPr>
        </p:nvSpPr>
        <p:spPr>
          <a:xfrm>
            <a:off x="4616970" y="2959594"/>
            <a:ext cx="3137738" cy="365125"/>
          </a:xfrm>
        </p:spPr>
        <p:txBody>
          <a:bodyPr>
            <a:normAutofit/>
          </a:bodyPr>
          <a:lstStyle>
            <a:lvl1pPr marL="0" indent="0">
              <a:buNone/>
              <a:defRPr sz="25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28" name="Text Placeholder 26">
            <a:extLst>
              <a:ext uri="{FF2B5EF4-FFF2-40B4-BE49-F238E27FC236}">
                <a16:creationId xmlns:a16="http://schemas.microsoft.com/office/drawing/2014/main" xmlns="" id="{D0525F80-1CD7-406E-A2B0-ACB0CD78A32C}"/>
              </a:ext>
            </a:extLst>
          </p:cNvPr>
          <p:cNvSpPr>
            <a:spLocks noGrp="1"/>
          </p:cNvSpPr>
          <p:nvPr>
            <p:ph type="body" sz="quarter" idx="20"/>
          </p:nvPr>
        </p:nvSpPr>
        <p:spPr>
          <a:xfrm>
            <a:off x="608484" y="3294246"/>
            <a:ext cx="3274219"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s-ES" smtClean="0"/>
              <a:t>Haga clic para modificar el estilo de texto del patrón</a:t>
            </a:r>
          </a:p>
        </p:txBody>
      </p:sp>
      <p:sp>
        <p:nvSpPr>
          <p:cNvPr id="30" name="Text Placeholder 26">
            <a:extLst>
              <a:ext uri="{FF2B5EF4-FFF2-40B4-BE49-F238E27FC236}">
                <a16:creationId xmlns:a16="http://schemas.microsoft.com/office/drawing/2014/main" xmlns="" id="{527B617A-AB11-44E9-B2E2-53B7F35CD968}"/>
              </a:ext>
            </a:extLst>
          </p:cNvPr>
          <p:cNvSpPr>
            <a:spLocks noGrp="1"/>
          </p:cNvSpPr>
          <p:nvPr>
            <p:ph type="body" sz="quarter" idx="21"/>
          </p:nvPr>
        </p:nvSpPr>
        <p:spPr>
          <a:xfrm>
            <a:off x="4480489" y="3294246"/>
            <a:ext cx="3274219" cy="2333625"/>
          </a:xfrm>
        </p:spPr>
        <p:txBody>
          <a:bodyPr>
            <a:normAutofit/>
          </a:bodyPr>
          <a:lstStyle>
            <a:lvl1pPr marL="180000" indent="-180000">
              <a:spcBef>
                <a:spcPts val="600"/>
              </a:spcBef>
              <a:buClr>
                <a:schemeClr val="accent3"/>
              </a:buClr>
              <a:defRPr sz="140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s-ES" smtClean="0"/>
              <a:t>Haga clic para modificar el estilo de texto del patrón</a:t>
            </a:r>
          </a:p>
        </p:txBody>
      </p:sp>
      <p:grpSp>
        <p:nvGrpSpPr>
          <p:cNvPr id="7" name="Graphic 39">
            <a:extLst>
              <a:ext uri="{FF2B5EF4-FFF2-40B4-BE49-F238E27FC236}">
                <a16:creationId xmlns:a16="http://schemas.microsoft.com/office/drawing/2014/main" xmlns="" id="{F4C9083C-573A-4951-8064-8A2074E45857}"/>
              </a:ext>
            </a:extLst>
          </p:cNvPr>
          <p:cNvGrpSpPr/>
          <p:nvPr/>
        </p:nvGrpSpPr>
        <p:grpSpPr>
          <a:xfrm>
            <a:off x="7506264" y="0"/>
            <a:ext cx="1641600" cy="1933794"/>
            <a:chOff x="10003200" y="0"/>
            <a:chExt cx="2188800" cy="1933794"/>
          </a:xfrm>
        </p:grpSpPr>
        <p:sp>
          <p:nvSpPr>
            <p:cNvPr id="42" name="Freeform: Shape 41">
              <a:extLst>
                <a:ext uri="{FF2B5EF4-FFF2-40B4-BE49-F238E27FC236}">
                  <a16:creationId xmlns:a16="http://schemas.microsoft.com/office/drawing/2014/main" xmlns="" id="{E24D028E-B0C2-46BA-B6A7-734B26FEA989}"/>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xmlns="" id="{1FD2C3DF-070C-48BB-8EC1-3FE31FCD20DC}"/>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xmlns="" id="{F503CC8C-61AD-4DAB-B26E-509EA44669D4}"/>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xmlns="" id="{8BB58BBD-BF4B-44A6-A2C8-AF1BE81D516E}"/>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xmlns="" id="{602EAB3F-89ED-4532-AC15-8D6D0DE40EEB}"/>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xmlns="" id="{714D3737-C4D1-46DE-A197-29A638CA1F3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Tree>
    <p:extLst>
      <p:ext uri="{BB962C8B-B14F-4D97-AF65-F5344CB8AC3E}">
        <p14:creationId xmlns:p14="http://schemas.microsoft.com/office/powerpoint/2010/main" xmlns="" val="682737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art Slide">
    <p:spTree>
      <p:nvGrpSpPr>
        <p:cNvPr id="1" name=""/>
        <p:cNvGrpSpPr/>
        <p:nvPr/>
      </p:nvGrpSpPr>
      <p:grpSpPr>
        <a:xfrm>
          <a:off x="0" y="0"/>
          <a:ext cx="0" cy="0"/>
          <a:chOff x="0" y="0"/>
          <a:chExt cx="0" cy="0"/>
        </a:xfrm>
      </p:grpSpPr>
      <p:sp>
        <p:nvSpPr>
          <p:cNvPr id="48" name="Oval 47">
            <a:extLst>
              <a:ext uri="{FF2B5EF4-FFF2-40B4-BE49-F238E27FC236}">
                <a16:creationId xmlns:a16="http://schemas.microsoft.com/office/drawing/2014/main" xmlns="" id="{6BE8D45D-1E08-4F59-96CC-EA53D7CA6AB0}"/>
              </a:ext>
            </a:extLst>
          </p:cNvPr>
          <p:cNvSpPr/>
          <p:nvPr/>
        </p:nvSpPr>
        <p:spPr>
          <a:xfrm>
            <a:off x="8170065" y="5803030"/>
            <a:ext cx="2889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Graphic 12">
            <a:extLst>
              <a:ext uri="{FF2B5EF4-FFF2-40B4-BE49-F238E27FC236}">
                <a16:creationId xmlns:a16="http://schemas.microsoft.com/office/drawing/2014/main" xmlns="" id="{8E968353-82DA-42A2-88B6-AEFCF124AF4E}"/>
              </a:ext>
            </a:extLst>
          </p:cNvPr>
          <p:cNvSpPr/>
          <p:nvPr/>
        </p:nvSpPr>
        <p:spPr>
          <a:xfrm>
            <a:off x="8500719" y="5787812"/>
            <a:ext cx="652882"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81053F33-9837-4E9F-8D29-24A800D841E9}"/>
              </a:ext>
            </a:extLst>
          </p:cNvPr>
          <p:cNvSpPr>
            <a:spLocks noGrp="1"/>
          </p:cNvSpPr>
          <p:nvPr>
            <p:ph type="title" hasCustomPrompt="1"/>
          </p:nvPr>
        </p:nvSpPr>
        <p:spPr>
          <a:xfrm>
            <a:off x="4232065" y="1474970"/>
            <a:ext cx="3296444" cy="676275"/>
          </a:xfrm>
        </p:spPr>
        <p:txBody>
          <a:bodyPr anchor="b">
            <a:normAutofit/>
          </a:bodyPr>
          <a:lstStyle>
            <a:lvl1pPr algn="l">
              <a:defRPr sz="4000"/>
            </a:lvl1pPr>
          </a:lstStyle>
          <a:p>
            <a:r>
              <a:rPr lang="en-US" dirty="0"/>
              <a:t>CHART SLIDE</a:t>
            </a:r>
            <a:endParaRPr lang="ru-RU" dirty="0"/>
          </a:p>
        </p:txBody>
      </p:sp>
      <p:sp>
        <p:nvSpPr>
          <p:cNvPr id="4" name="Date Placeholder 3">
            <a:extLst>
              <a:ext uri="{FF2B5EF4-FFF2-40B4-BE49-F238E27FC236}">
                <a16:creationId xmlns:a16="http://schemas.microsoft.com/office/drawing/2014/main" xmlns="" id="{DC2A0631-3130-4C36-8E5E-80464B1A62A7}"/>
              </a:ext>
            </a:extLst>
          </p:cNvPr>
          <p:cNvSpPr>
            <a:spLocks noGrp="1"/>
          </p:cNvSpPr>
          <p:nvPr>
            <p:ph type="dt" sz="half" idx="10"/>
          </p:nvPr>
        </p:nvSpPr>
        <p:spPr/>
        <p:txBody>
          <a:bodyPr/>
          <a:lstStyle/>
          <a:p>
            <a:fld id="{F3A6B283-7A91-4A67-AF70-D2AF3F95BB99}" type="datetime1">
              <a:rPr lang="es-ES" smtClean="0"/>
              <a:pPr/>
              <a:t>20/05/2020</a:t>
            </a:fld>
            <a:endParaRPr lang="es-ES"/>
          </a:p>
        </p:txBody>
      </p:sp>
      <p:sp>
        <p:nvSpPr>
          <p:cNvPr id="5" name="Footer Placeholder 4">
            <a:extLst>
              <a:ext uri="{FF2B5EF4-FFF2-40B4-BE49-F238E27FC236}">
                <a16:creationId xmlns:a16="http://schemas.microsoft.com/office/drawing/2014/main" xmlns="" id="{79230F82-FE68-4450-98DF-5D29369AEE76}"/>
              </a:ext>
            </a:extLst>
          </p:cNvPr>
          <p:cNvSpPr>
            <a:spLocks noGrp="1"/>
          </p:cNvSpPr>
          <p:nvPr>
            <p:ph type="ftr" sz="quarter" idx="11"/>
          </p:nvPr>
        </p:nvSpPr>
        <p:spPr>
          <a:xfrm>
            <a:off x="609218" y="5797770"/>
            <a:ext cx="3086100" cy="365125"/>
          </a:xfrm>
          <a:prstGeom prst="rect">
            <a:avLst/>
          </a:prstGeom>
        </p:spPr>
        <p:txBody>
          <a:bodyPr/>
          <a:lstStyle/>
          <a:p>
            <a:endParaRPr lang="es-ES"/>
          </a:p>
        </p:txBody>
      </p:sp>
      <p:sp>
        <p:nvSpPr>
          <p:cNvPr id="6" name="Slide Number Placeholder 5">
            <a:extLst>
              <a:ext uri="{FF2B5EF4-FFF2-40B4-BE49-F238E27FC236}">
                <a16:creationId xmlns:a16="http://schemas.microsoft.com/office/drawing/2014/main" xmlns="" id="{EE6603C1-6E1A-4E4B-9555-31D84B6BDAD9}"/>
              </a:ext>
            </a:extLst>
          </p:cNvPr>
          <p:cNvSpPr>
            <a:spLocks noGrp="1"/>
          </p:cNvSpPr>
          <p:nvPr>
            <p:ph type="sldNum" sz="quarter" idx="12"/>
          </p:nvPr>
        </p:nvSpPr>
        <p:spPr/>
        <p:txBody>
          <a:bodyPr/>
          <a:lstStyle/>
          <a:p>
            <a:fld id="{DB5B96EF-5672-483D-BB4C-73AD98011CE5}" type="slidenum">
              <a:rPr lang="es-ES" smtClean="0"/>
              <a:pPr/>
              <a:t>‹Nº›</a:t>
            </a:fld>
            <a:endParaRPr lang="es-ES"/>
          </a:p>
        </p:txBody>
      </p:sp>
      <p:sp>
        <p:nvSpPr>
          <p:cNvPr id="17" name="Text Placeholder 26">
            <a:extLst>
              <a:ext uri="{FF2B5EF4-FFF2-40B4-BE49-F238E27FC236}">
                <a16:creationId xmlns:a16="http://schemas.microsoft.com/office/drawing/2014/main" xmlns="" id="{C990C5BD-BC2C-4822-AA4E-446B77052F23}"/>
              </a:ext>
            </a:extLst>
          </p:cNvPr>
          <p:cNvSpPr>
            <a:spLocks noGrp="1"/>
          </p:cNvSpPr>
          <p:nvPr>
            <p:ph type="body" sz="quarter" idx="16"/>
          </p:nvPr>
        </p:nvSpPr>
        <p:spPr>
          <a:xfrm>
            <a:off x="4237417" y="2592570"/>
            <a:ext cx="4223164" cy="701675"/>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s-ES" smtClean="0"/>
              <a:t>Haga clic para modificar el estilo de texto del patrón</a:t>
            </a:r>
          </a:p>
        </p:txBody>
      </p:sp>
      <p:sp>
        <p:nvSpPr>
          <p:cNvPr id="24" name="Text Placeholder 2">
            <a:extLst>
              <a:ext uri="{FF2B5EF4-FFF2-40B4-BE49-F238E27FC236}">
                <a16:creationId xmlns:a16="http://schemas.microsoft.com/office/drawing/2014/main" xmlns="" id="{B971AAD9-2660-4922-9B41-C45976A31C4F}"/>
              </a:ext>
            </a:extLst>
          </p:cNvPr>
          <p:cNvSpPr>
            <a:spLocks noGrp="1"/>
          </p:cNvSpPr>
          <p:nvPr>
            <p:ph type="body" idx="18" hasCustomPrompt="1"/>
          </p:nvPr>
        </p:nvSpPr>
        <p:spPr>
          <a:xfrm>
            <a:off x="4594789" y="3719428"/>
            <a:ext cx="1198417"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30%</a:t>
            </a:r>
          </a:p>
        </p:txBody>
      </p:sp>
      <p:sp>
        <p:nvSpPr>
          <p:cNvPr id="30" name="Text Placeholder 26">
            <a:extLst>
              <a:ext uri="{FF2B5EF4-FFF2-40B4-BE49-F238E27FC236}">
                <a16:creationId xmlns:a16="http://schemas.microsoft.com/office/drawing/2014/main" xmlns="" id="{527B617A-AB11-44E9-B2E2-53B7F35CD968}"/>
              </a:ext>
            </a:extLst>
          </p:cNvPr>
          <p:cNvSpPr>
            <a:spLocks noGrp="1"/>
          </p:cNvSpPr>
          <p:nvPr>
            <p:ph type="body" sz="quarter" idx="21" hasCustomPrompt="1"/>
          </p:nvPr>
        </p:nvSpPr>
        <p:spPr>
          <a:xfrm>
            <a:off x="4594790" y="3990709"/>
            <a:ext cx="1198417"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3" name="Text Placeholder 2">
            <a:extLst>
              <a:ext uri="{FF2B5EF4-FFF2-40B4-BE49-F238E27FC236}">
                <a16:creationId xmlns:a16="http://schemas.microsoft.com/office/drawing/2014/main" xmlns="" id="{E9080FED-3BFC-4CCC-8B5A-A2942CA5CF36}"/>
              </a:ext>
            </a:extLst>
          </p:cNvPr>
          <p:cNvSpPr>
            <a:spLocks noGrp="1"/>
          </p:cNvSpPr>
          <p:nvPr>
            <p:ph type="body" idx="22" hasCustomPrompt="1"/>
          </p:nvPr>
        </p:nvSpPr>
        <p:spPr>
          <a:xfrm>
            <a:off x="4594808" y="4451493"/>
            <a:ext cx="1198417"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25" name="Text Placeholder 26">
            <a:extLst>
              <a:ext uri="{FF2B5EF4-FFF2-40B4-BE49-F238E27FC236}">
                <a16:creationId xmlns:a16="http://schemas.microsoft.com/office/drawing/2014/main" xmlns="" id="{E7EC8229-D712-4FD1-990B-9212FC211A9B}"/>
              </a:ext>
            </a:extLst>
          </p:cNvPr>
          <p:cNvSpPr>
            <a:spLocks noGrp="1"/>
          </p:cNvSpPr>
          <p:nvPr>
            <p:ph type="body" sz="quarter" idx="23" hasCustomPrompt="1"/>
          </p:nvPr>
        </p:nvSpPr>
        <p:spPr>
          <a:xfrm>
            <a:off x="4594809" y="4722774"/>
            <a:ext cx="1198417"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27" name="Text Placeholder 2">
            <a:extLst>
              <a:ext uri="{FF2B5EF4-FFF2-40B4-BE49-F238E27FC236}">
                <a16:creationId xmlns:a16="http://schemas.microsoft.com/office/drawing/2014/main" xmlns="" id="{27341020-DCB7-4CC5-BE55-AAAF421822ED}"/>
              </a:ext>
            </a:extLst>
          </p:cNvPr>
          <p:cNvSpPr>
            <a:spLocks noGrp="1"/>
          </p:cNvSpPr>
          <p:nvPr>
            <p:ph type="body" idx="24" hasCustomPrompt="1"/>
          </p:nvPr>
        </p:nvSpPr>
        <p:spPr>
          <a:xfrm>
            <a:off x="6049425" y="3719428"/>
            <a:ext cx="1198417"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25%</a:t>
            </a:r>
          </a:p>
        </p:txBody>
      </p:sp>
      <p:sp>
        <p:nvSpPr>
          <p:cNvPr id="29" name="Text Placeholder 26">
            <a:extLst>
              <a:ext uri="{FF2B5EF4-FFF2-40B4-BE49-F238E27FC236}">
                <a16:creationId xmlns:a16="http://schemas.microsoft.com/office/drawing/2014/main" xmlns="" id="{B1896019-AE20-47E2-AA66-ED9D16B2DAF7}"/>
              </a:ext>
            </a:extLst>
          </p:cNvPr>
          <p:cNvSpPr>
            <a:spLocks noGrp="1"/>
          </p:cNvSpPr>
          <p:nvPr>
            <p:ph type="body" sz="quarter" idx="25" hasCustomPrompt="1"/>
          </p:nvPr>
        </p:nvSpPr>
        <p:spPr>
          <a:xfrm>
            <a:off x="6049425" y="3990709"/>
            <a:ext cx="1198417"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2" name="Text Placeholder 2">
            <a:extLst>
              <a:ext uri="{FF2B5EF4-FFF2-40B4-BE49-F238E27FC236}">
                <a16:creationId xmlns:a16="http://schemas.microsoft.com/office/drawing/2014/main" xmlns="" id="{212C49D2-92E0-4567-8BD4-9B8FC0536701}"/>
              </a:ext>
            </a:extLst>
          </p:cNvPr>
          <p:cNvSpPr>
            <a:spLocks noGrp="1"/>
          </p:cNvSpPr>
          <p:nvPr>
            <p:ph type="body" idx="26" hasCustomPrompt="1"/>
          </p:nvPr>
        </p:nvSpPr>
        <p:spPr>
          <a:xfrm>
            <a:off x="6049443" y="4451493"/>
            <a:ext cx="1198417"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10%</a:t>
            </a:r>
          </a:p>
        </p:txBody>
      </p:sp>
      <p:sp>
        <p:nvSpPr>
          <p:cNvPr id="33" name="Text Placeholder 26">
            <a:extLst>
              <a:ext uri="{FF2B5EF4-FFF2-40B4-BE49-F238E27FC236}">
                <a16:creationId xmlns:a16="http://schemas.microsoft.com/office/drawing/2014/main" xmlns="" id="{6B5DA211-72E1-4B00-AA61-980CE5A34565}"/>
              </a:ext>
            </a:extLst>
          </p:cNvPr>
          <p:cNvSpPr>
            <a:spLocks noGrp="1"/>
          </p:cNvSpPr>
          <p:nvPr>
            <p:ph type="body" sz="quarter" idx="27" hasCustomPrompt="1"/>
          </p:nvPr>
        </p:nvSpPr>
        <p:spPr>
          <a:xfrm>
            <a:off x="6049444" y="4722774"/>
            <a:ext cx="1198417"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5" name="Text Placeholder 2">
            <a:extLst>
              <a:ext uri="{FF2B5EF4-FFF2-40B4-BE49-F238E27FC236}">
                <a16:creationId xmlns:a16="http://schemas.microsoft.com/office/drawing/2014/main" xmlns="" id="{A7CF7C63-619A-46EE-AF36-FCA26441A064}"/>
              </a:ext>
            </a:extLst>
          </p:cNvPr>
          <p:cNvSpPr>
            <a:spLocks noGrp="1"/>
          </p:cNvSpPr>
          <p:nvPr>
            <p:ph type="body" idx="28" hasCustomPrompt="1"/>
          </p:nvPr>
        </p:nvSpPr>
        <p:spPr>
          <a:xfrm>
            <a:off x="7504060" y="3719428"/>
            <a:ext cx="1198417"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20%</a:t>
            </a:r>
          </a:p>
        </p:txBody>
      </p:sp>
      <p:sp>
        <p:nvSpPr>
          <p:cNvPr id="36" name="Text Placeholder 26">
            <a:extLst>
              <a:ext uri="{FF2B5EF4-FFF2-40B4-BE49-F238E27FC236}">
                <a16:creationId xmlns:a16="http://schemas.microsoft.com/office/drawing/2014/main" xmlns="" id="{92E0EA61-C10D-4760-B03F-F27BCF1FC24C}"/>
              </a:ext>
            </a:extLst>
          </p:cNvPr>
          <p:cNvSpPr>
            <a:spLocks noGrp="1"/>
          </p:cNvSpPr>
          <p:nvPr>
            <p:ph type="body" sz="quarter" idx="29" hasCustomPrompt="1"/>
          </p:nvPr>
        </p:nvSpPr>
        <p:spPr>
          <a:xfrm>
            <a:off x="7504061" y="3990709"/>
            <a:ext cx="1198417"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38" name="Text Placeholder 2">
            <a:extLst>
              <a:ext uri="{FF2B5EF4-FFF2-40B4-BE49-F238E27FC236}">
                <a16:creationId xmlns:a16="http://schemas.microsoft.com/office/drawing/2014/main" xmlns="" id="{1A3A14FA-D9E9-4000-B30C-14CADBFE48F6}"/>
              </a:ext>
            </a:extLst>
          </p:cNvPr>
          <p:cNvSpPr>
            <a:spLocks noGrp="1"/>
          </p:cNvSpPr>
          <p:nvPr>
            <p:ph type="body" idx="30" hasCustomPrompt="1"/>
          </p:nvPr>
        </p:nvSpPr>
        <p:spPr>
          <a:xfrm>
            <a:off x="7504079" y="4451493"/>
            <a:ext cx="1198417" cy="365125"/>
          </a:xfrm>
        </p:spPr>
        <p:txBody>
          <a:bodyPr anchor="b" anchorCtr="0">
            <a:normAutofit/>
          </a:bodyPr>
          <a:lstStyle>
            <a:lvl1pPr marL="0" indent="0">
              <a:buNone/>
              <a:defRPr sz="1800" b="1">
                <a:solidFill>
                  <a:schemeClr val="accent3"/>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5%</a:t>
            </a:r>
          </a:p>
        </p:txBody>
      </p:sp>
      <p:sp>
        <p:nvSpPr>
          <p:cNvPr id="39" name="Text Placeholder 26">
            <a:extLst>
              <a:ext uri="{FF2B5EF4-FFF2-40B4-BE49-F238E27FC236}">
                <a16:creationId xmlns:a16="http://schemas.microsoft.com/office/drawing/2014/main" xmlns="" id="{0FBCB607-92E0-4206-871B-10CAEB3377B3}"/>
              </a:ext>
            </a:extLst>
          </p:cNvPr>
          <p:cNvSpPr>
            <a:spLocks noGrp="1"/>
          </p:cNvSpPr>
          <p:nvPr>
            <p:ph type="body" sz="quarter" idx="31" hasCustomPrompt="1"/>
          </p:nvPr>
        </p:nvSpPr>
        <p:spPr>
          <a:xfrm>
            <a:off x="7504080" y="4722774"/>
            <a:ext cx="1198417" cy="365125"/>
          </a:xfrm>
        </p:spPr>
        <p:txBody>
          <a:bodyPr>
            <a:normAutofit/>
          </a:bodyPr>
          <a:lstStyle>
            <a:lvl1pPr marL="0" indent="0">
              <a:spcBef>
                <a:spcPts val="600"/>
              </a:spcBef>
              <a:buClr>
                <a:schemeClr val="accent3"/>
              </a:buClr>
              <a:buNone/>
              <a:defRPr sz="1400" b="1" i="0">
                <a:solidFill>
                  <a:schemeClr val="tx1">
                    <a:lumMod val="65000"/>
                    <a:lumOff val="3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Category Title</a:t>
            </a:r>
          </a:p>
        </p:txBody>
      </p:sp>
      <p:sp>
        <p:nvSpPr>
          <p:cNvPr id="19" name="Chart Placeholder 18">
            <a:extLst>
              <a:ext uri="{FF2B5EF4-FFF2-40B4-BE49-F238E27FC236}">
                <a16:creationId xmlns:a16="http://schemas.microsoft.com/office/drawing/2014/main" xmlns="" id="{08CD548A-F4DA-41C7-BC55-620C696D5A6A}"/>
              </a:ext>
            </a:extLst>
          </p:cNvPr>
          <p:cNvSpPr>
            <a:spLocks noGrp="1"/>
          </p:cNvSpPr>
          <p:nvPr>
            <p:ph type="chart" sz="quarter" idx="32"/>
          </p:nvPr>
        </p:nvSpPr>
        <p:spPr>
          <a:xfrm>
            <a:off x="683419" y="908051"/>
            <a:ext cx="3213497" cy="4365625"/>
          </a:xfrm>
        </p:spPr>
        <p:txBody>
          <a:bodyPr anchor="ctr" anchorCtr="0">
            <a:normAutofit/>
          </a:bodyPr>
          <a:lstStyle>
            <a:lvl1pPr marL="0" indent="0" algn="ctr">
              <a:buNone/>
              <a:defRPr sz="1600">
                <a:solidFill>
                  <a:schemeClr val="tx1">
                    <a:lumMod val="50000"/>
                    <a:lumOff val="50000"/>
                  </a:schemeClr>
                </a:solidFill>
              </a:defRPr>
            </a:lvl1pPr>
          </a:lstStyle>
          <a:p>
            <a:r>
              <a:rPr lang="es-ES" smtClean="0"/>
              <a:t>Haga clic en el icono para agregar un gráfico</a:t>
            </a:r>
            <a:endParaRPr lang="ru-RU" dirty="0"/>
          </a:p>
        </p:txBody>
      </p:sp>
      <p:grpSp>
        <p:nvGrpSpPr>
          <p:cNvPr id="7" name="Graphic 39">
            <a:extLst>
              <a:ext uri="{FF2B5EF4-FFF2-40B4-BE49-F238E27FC236}">
                <a16:creationId xmlns:a16="http://schemas.microsoft.com/office/drawing/2014/main" xmlns="" id="{D0A213E0-4DC9-4F6A-98B8-21DE9AE2D9B0}"/>
              </a:ext>
            </a:extLst>
          </p:cNvPr>
          <p:cNvGrpSpPr/>
          <p:nvPr/>
        </p:nvGrpSpPr>
        <p:grpSpPr>
          <a:xfrm>
            <a:off x="7506264" y="0"/>
            <a:ext cx="1641600" cy="1933794"/>
            <a:chOff x="10003200" y="0"/>
            <a:chExt cx="2188800" cy="1933794"/>
          </a:xfrm>
        </p:grpSpPr>
        <p:sp>
          <p:nvSpPr>
            <p:cNvPr id="42" name="Freeform: Shape 41">
              <a:extLst>
                <a:ext uri="{FF2B5EF4-FFF2-40B4-BE49-F238E27FC236}">
                  <a16:creationId xmlns:a16="http://schemas.microsoft.com/office/drawing/2014/main" xmlns="" id="{24312820-32BB-4DFC-B775-2031DE03F33E}"/>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3" name="Freeform: Shape 42">
              <a:extLst>
                <a:ext uri="{FF2B5EF4-FFF2-40B4-BE49-F238E27FC236}">
                  <a16:creationId xmlns:a16="http://schemas.microsoft.com/office/drawing/2014/main" xmlns="" id="{F9B4581F-B122-40B8-BE37-64894A713B38}"/>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4" name="Freeform: Shape 43">
              <a:extLst>
                <a:ext uri="{FF2B5EF4-FFF2-40B4-BE49-F238E27FC236}">
                  <a16:creationId xmlns:a16="http://schemas.microsoft.com/office/drawing/2014/main" xmlns="" id="{C7CF8C75-A610-43BA-923F-335A6051357D}"/>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5" name="Freeform: Shape 44">
              <a:extLst>
                <a:ext uri="{FF2B5EF4-FFF2-40B4-BE49-F238E27FC236}">
                  <a16:creationId xmlns:a16="http://schemas.microsoft.com/office/drawing/2014/main" xmlns="" id="{56793F9B-5B71-414E-9CB2-2B76F8308871}"/>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46" name="Freeform: Shape 45">
              <a:extLst>
                <a:ext uri="{FF2B5EF4-FFF2-40B4-BE49-F238E27FC236}">
                  <a16:creationId xmlns:a16="http://schemas.microsoft.com/office/drawing/2014/main" xmlns="" id="{9807DE94-0E8D-4E1B-A7D2-E0F91AF2E54C}"/>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xmlns="" id="{7BC592BA-C191-49B5-8F41-8E14CFFDAC40}"/>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0">
            <a:extLst>
              <a:ext uri="{FF2B5EF4-FFF2-40B4-BE49-F238E27FC236}">
                <a16:creationId xmlns:a16="http://schemas.microsoft.com/office/drawing/2014/main" xmlns="" id="{33AA43FA-C2DC-406C-BFE6-A2A804112236}"/>
              </a:ext>
            </a:extLst>
          </p:cNvPr>
          <p:cNvSpPr/>
          <p:nvPr/>
        </p:nvSpPr>
        <p:spPr>
          <a:xfrm>
            <a:off x="4298865" y="2267880"/>
            <a:ext cx="2262656" cy="165305"/>
          </a:xfrm>
          <a:custGeom>
            <a:avLst/>
            <a:gdLst>
              <a:gd name="connsiteX0" fmla="*/ 2957222 w 3016875"/>
              <a:gd name="connsiteY0" fmla="*/ 159503 h 165304"/>
              <a:gd name="connsiteX1" fmla="*/ 71329 w 3016875"/>
              <a:gd name="connsiteY1" fmla="*/ 159503 h 165304"/>
              <a:gd name="connsiteX2" fmla="*/ 9059 w 3016875"/>
              <a:gd name="connsiteY2" fmla="*/ 84480 h 165304"/>
              <a:gd name="connsiteX3" fmla="*/ 9059 w 3016875"/>
              <a:gd name="connsiteY3" fmla="*/ 84480 h 165304"/>
              <a:gd name="connsiteX4" fmla="*/ 71329 w 3016875"/>
              <a:gd name="connsiteY4" fmla="*/ 10729 h 165304"/>
              <a:gd name="connsiteX5" fmla="*/ 2956149 w 3016875"/>
              <a:gd name="connsiteY5" fmla="*/ 10729 h 165304"/>
              <a:gd name="connsiteX6" fmla="*/ 3018419 w 3016875"/>
              <a:gd name="connsiteY6" fmla="*/ 84480 h 165304"/>
              <a:gd name="connsiteX7" fmla="*/ 3018419 w 3016875"/>
              <a:gd name="connsiteY7" fmla="*/ 84480 h 165304"/>
              <a:gd name="connsiteX8" fmla="*/ 2957222 w 3016875"/>
              <a:gd name="connsiteY8" fmla="*/ 159503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875" h="165304">
                <a:moveTo>
                  <a:pt x="2957222" y="159503"/>
                </a:moveTo>
                <a:lnTo>
                  <a:pt x="71329" y="159503"/>
                </a:lnTo>
                <a:cubicBezTo>
                  <a:pt x="36973" y="159503"/>
                  <a:pt x="9059" y="125171"/>
                  <a:pt x="9059" y="84480"/>
                </a:cubicBezTo>
                <a:lnTo>
                  <a:pt x="9059" y="84480"/>
                </a:lnTo>
                <a:cubicBezTo>
                  <a:pt x="9059" y="43790"/>
                  <a:pt x="36973" y="10729"/>
                  <a:pt x="71329" y="10729"/>
                </a:cubicBezTo>
                <a:lnTo>
                  <a:pt x="2956149" y="10729"/>
                </a:lnTo>
                <a:cubicBezTo>
                  <a:pt x="2990505" y="10729"/>
                  <a:pt x="3018419" y="43790"/>
                  <a:pt x="3018419" y="84480"/>
                </a:cubicBezTo>
                <a:lnTo>
                  <a:pt x="3018419" y="84480"/>
                </a:lnTo>
                <a:cubicBezTo>
                  <a:pt x="3019492" y="125171"/>
                  <a:pt x="2991578" y="159503"/>
                  <a:pt x="2957222" y="159503"/>
                </a:cubicBezTo>
                <a:close/>
              </a:path>
            </a:pathLst>
          </a:custGeom>
          <a:gradFill>
            <a:gsLst>
              <a:gs pos="0">
                <a:schemeClr val="accent1"/>
              </a:gs>
              <a:gs pos="100000">
                <a:schemeClr val="accent3"/>
              </a:gs>
            </a:gsLst>
            <a:lin ang="0" scaled="1"/>
          </a:gradFill>
          <a:ln w="10716" cap="flat">
            <a:noFill/>
            <a:prstDash val="solid"/>
            <a:miter/>
          </a:ln>
        </p:spPr>
        <p:txBody>
          <a:bodyPr rtlCol="0" anchor="ctr"/>
          <a:lstStyle/>
          <a:p>
            <a:endParaRPr lang="ru-RU" dirty="0"/>
          </a:p>
        </p:txBody>
      </p:sp>
    </p:spTree>
    <p:extLst>
      <p:ext uri="{BB962C8B-B14F-4D97-AF65-F5344CB8AC3E}">
        <p14:creationId xmlns:p14="http://schemas.microsoft.com/office/powerpoint/2010/main" xmlns="" val="3040955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able Slide">
    <p:spTree>
      <p:nvGrpSpPr>
        <p:cNvPr id="1" name=""/>
        <p:cNvGrpSpPr/>
        <p:nvPr/>
      </p:nvGrpSpPr>
      <p:grpSpPr>
        <a:xfrm>
          <a:off x="0" y="0"/>
          <a:ext cx="0" cy="0"/>
          <a:chOff x="0" y="0"/>
          <a:chExt cx="0" cy="0"/>
        </a:xfrm>
      </p:grpSpPr>
      <p:sp>
        <p:nvSpPr>
          <p:cNvPr id="52" name="Oval 51">
            <a:extLst>
              <a:ext uri="{FF2B5EF4-FFF2-40B4-BE49-F238E27FC236}">
                <a16:creationId xmlns:a16="http://schemas.microsoft.com/office/drawing/2014/main" xmlns="" id="{F21AF1E2-466C-487E-86AF-CA6FFFCA2720}"/>
              </a:ext>
            </a:extLst>
          </p:cNvPr>
          <p:cNvSpPr/>
          <p:nvPr/>
        </p:nvSpPr>
        <p:spPr>
          <a:xfrm>
            <a:off x="8170065" y="5803030"/>
            <a:ext cx="2889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Graphic 12">
            <a:extLst>
              <a:ext uri="{FF2B5EF4-FFF2-40B4-BE49-F238E27FC236}">
                <a16:creationId xmlns:a16="http://schemas.microsoft.com/office/drawing/2014/main" xmlns="" id="{531F1BC1-79BD-45BA-B27E-7A2C62A65EC9}"/>
              </a:ext>
            </a:extLst>
          </p:cNvPr>
          <p:cNvSpPr/>
          <p:nvPr/>
        </p:nvSpPr>
        <p:spPr>
          <a:xfrm>
            <a:off x="8500719" y="5787812"/>
            <a:ext cx="652882"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81053F33-9837-4E9F-8D29-24A800D841E9}"/>
              </a:ext>
            </a:extLst>
          </p:cNvPr>
          <p:cNvSpPr>
            <a:spLocks noGrp="1"/>
          </p:cNvSpPr>
          <p:nvPr>
            <p:ph type="title" hasCustomPrompt="1"/>
          </p:nvPr>
        </p:nvSpPr>
        <p:spPr>
          <a:xfrm>
            <a:off x="608808" y="2134676"/>
            <a:ext cx="2552481" cy="676275"/>
          </a:xfrm>
        </p:spPr>
        <p:txBody>
          <a:bodyPr anchor="b">
            <a:normAutofit/>
          </a:bodyPr>
          <a:lstStyle>
            <a:lvl1pPr algn="l">
              <a:defRPr sz="4000"/>
            </a:lvl1pPr>
          </a:lstStyle>
          <a:p>
            <a:r>
              <a:rPr lang="en-US" dirty="0"/>
              <a:t>TABLE SLIDE</a:t>
            </a:r>
            <a:endParaRPr lang="ru-RU" dirty="0"/>
          </a:p>
        </p:txBody>
      </p:sp>
      <p:sp>
        <p:nvSpPr>
          <p:cNvPr id="4" name="Date Placeholder 3">
            <a:extLst>
              <a:ext uri="{FF2B5EF4-FFF2-40B4-BE49-F238E27FC236}">
                <a16:creationId xmlns:a16="http://schemas.microsoft.com/office/drawing/2014/main" xmlns="" id="{DC2A0631-3130-4C36-8E5E-80464B1A62A7}"/>
              </a:ext>
            </a:extLst>
          </p:cNvPr>
          <p:cNvSpPr>
            <a:spLocks noGrp="1"/>
          </p:cNvSpPr>
          <p:nvPr>
            <p:ph type="dt" sz="half" idx="10"/>
          </p:nvPr>
        </p:nvSpPr>
        <p:spPr/>
        <p:txBody>
          <a:bodyPr/>
          <a:lstStyle/>
          <a:p>
            <a:fld id="{568453FF-2C1C-4544-9B81-F6E252070B6B}" type="datetime1">
              <a:rPr lang="es-ES" smtClean="0"/>
              <a:pPr/>
              <a:t>20/05/2020</a:t>
            </a:fld>
            <a:endParaRPr lang="es-ES"/>
          </a:p>
        </p:txBody>
      </p:sp>
      <p:sp>
        <p:nvSpPr>
          <p:cNvPr id="5" name="Footer Placeholder 4">
            <a:extLst>
              <a:ext uri="{FF2B5EF4-FFF2-40B4-BE49-F238E27FC236}">
                <a16:creationId xmlns:a16="http://schemas.microsoft.com/office/drawing/2014/main" xmlns="" id="{79230F82-FE68-4450-98DF-5D29369AEE76}"/>
              </a:ext>
            </a:extLst>
          </p:cNvPr>
          <p:cNvSpPr>
            <a:spLocks noGrp="1"/>
          </p:cNvSpPr>
          <p:nvPr>
            <p:ph type="ftr" sz="quarter" idx="11"/>
          </p:nvPr>
        </p:nvSpPr>
        <p:spPr>
          <a:xfrm>
            <a:off x="609218" y="5797770"/>
            <a:ext cx="3086100" cy="365125"/>
          </a:xfrm>
          <a:prstGeom prst="rect">
            <a:avLst/>
          </a:prstGeom>
        </p:spPr>
        <p:txBody>
          <a:bodyPr/>
          <a:lstStyle/>
          <a:p>
            <a:endParaRPr lang="es-ES"/>
          </a:p>
        </p:txBody>
      </p:sp>
      <p:sp>
        <p:nvSpPr>
          <p:cNvPr id="6" name="Slide Number Placeholder 5">
            <a:extLst>
              <a:ext uri="{FF2B5EF4-FFF2-40B4-BE49-F238E27FC236}">
                <a16:creationId xmlns:a16="http://schemas.microsoft.com/office/drawing/2014/main" xmlns="" id="{EE6603C1-6E1A-4E4B-9555-31D84B6BDAD9}"/>
              </a:ext>
            </a:extLst>
          </p:cNvPr>
          <p:cNvSpPr>
            <a:spLocks noGrp="1"/>
          </p:cNvSpPr>
          <p:nvPr>
            <p:ph type="sldNum" sz="quarter" idx="12"/>
          </p:nvPr>
        </p:nvSpPr>
        <p:spPr/>
        <p:txBody>
          <a:bodyPr/>
          <a:lstStyle/>
          <a:p>
            <a:fld id="{DB5B96EF-5672-483D-BB4C-73AD98011CE5}" type="slidenum">
              <a:rPr lang="es-ES" smtClean="0"/>
              <a:pPr/>
              <a:t>‹Nº›</a:t>
            </a:fld>
            <a:endParaRPr lang="es-ES"/>
          </a:p>
        </p:txBody>
      </p:sp>
      <p:sp>
        <p:nvSpPr>
          <p:cNvPr id="17" name="Text Placeholder 26">
            <a:extLst>
              <a:ext uri="{FF2B5EF4-FFF2-40B4-BE49-F238E27FC236}">
                <a16:creationId xmlns:a16="http://schemas.microsoft.com/office/drawing/2014/main" xmlns="" id="{C990C5BD-BC2C-4822-AA4E-446B77052F23}"/>
              </a:ext>
            </a:extLst>
          </p:cNvPr>
          <p:cNvSpPr>
            <a:spLocks noGrp="1"/>
          </p:cNvSpPr>
          <p:nvPr>
            <p:ph type="body" sz="quarter" idx="16"/>
          </p:nvPr>
        </p:nvSpPr>
        <p:spPr>
          <a:xfrm>
            <a:off x="607054" y="3252275"/>
            <a:ext cx="2547128" cy="1846732"/>
          </a:xfrm>
        </p:spPr>
        <p:txBody>
          <a:bodyPr>
            <a:noAutofit/>
          </a:bodyPr>
          <a:lstStyle>
            <a:lvl1pPr marL="0" indent="0" algn="l">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s-ES" smtClean="0"/>
              <a:t>Haga clic para modificar el estilo de texto del patrón</a:t>
            </a:r>
          </a:p>
        </p:txBody>
      </p:sp>
      <p:sp>
        <p:nvSpPr>
          <p:cNvPr id="18" name="Table Placeholder 17">
            <a:extLst>
              <a:ext uri="{FF2B5EF4-FFF2-40B4-BE49-F238E27FC236}">
                <a16:creationId xmlns:a16="http://schemas.microsoft.com/office/drawing/2014/main" xmlns="" id="{3AF64257-E00C-4FE5-925B-A78911D1D2B9}"/>
              </a:ext>
            </a:extLst>
          </p:cNvPr>
          <p:cNvSpPr>
            <a:spLocks noGrp="1"/>
          </p:cNvSpPr>
          <p:nvPr>
            <p:ph type="tbl" sz="quarter" idx="17"/>
          </p:nvPr>
        </p:nvSpPr>
        <p:spPr>
          <a:xfrm>
            <a:off x="3543300" y="1493215"/>
            <a:ext cx="4920854" cy="3847135"/>
          </a:xfrm>
        </p:spPr>
        <p:txBody>
          <a:bodyPr anchor="ctr" anchorCtr="0">
            <a:normAutofit/>
          </a:bodyPr>
          <a:lstStyle>
            <a:lvl1pPr marL="0" indent="0" algn="ctr">
              <a:buNone/>
              <a:defRPr sz="1600">
                <a:solidFill>
                  <a:schemeClr val="tx1">
                    <a:lumMod val="50000"/>
                    <a:lumOff val="50000"/>
                  </a:schemeClr>
                </a:solidFill>
              </a:defRPr>
            </a:lvl1pPr>
          </a:lstStyle>
          <a:p>
            <a:r>
              <a:rPr lang="es-ES" smtClean="0"/>
              <a:t>Haga clic en el icono para agregar una tabla</a:t>
            </a:r>
            <a:endParaRPr lang="ru-RU" dirty="0"/>
          </a:p>
        </p:txBody>
      </p:sp>
      <p:grpSp>
        <p:nvGrpSpPr>
          <p:cNvPr id="7" name="Graphic 39">
            <a:extLst>
              <a:ext uri="{FF2B5EF4-FFF2-40B4-BE49-F238E27FC236}">
                <a16:creationId xmlns:a16="http://schemas.microsoft.com/office/drawing/2014/main" xmlns="" id="{2B29CFAD-7DFA-43C8-BC78-F666303C4A65}"/>
              </a:ext>
            </a:extLst>
          </p:cNvPr>
          <p:cNvGrpSpPr/>
          <p:nvPr/>
        </p:nvGrpSpPr>
        <p:grpSpPr>
          <a:xfrm flipH="1">
            <a:off x="-2608" y="0"/>
            <a:ext cx="1641600" cy="1933794"/>
            <a:chOff x="10003200" y="0"/>
            <a:chExt cx="2188800" cy="1933794"/>
          </a:xfrm>
        </p:grpSpPr>
        <p:sp>
          <p:nvSpPr>
            <p:cNvPr id="46" name="Freeform: Shape 45">
              <a:extLst>
                <a:ext uri="{FF2B5EF4-FFF2-40B4-BE49-F238E27FC236}">
                  <a16:creationId xmlns:a16="http://schemas.microsoft.com/office/drawing/2014/main" xmlns="" id="{7709766F-07C2-47E0-94AE-482595B63D17}"/>
                </a:ext>
              </a:extLst>
            </p:cNvPr>
            <p:cNvSpPr/>
            <p:nvPr/>
          </p:nvSpPr>
          <p:spPr>
            <a:xfrm>
              <a:off x="10712341" y="-7969"/>
              <a:ext cx="1466283" cy="1009398"/>
            </a:xfrm>
            <a:custGeom>
              <a:avLst/>
              <a:gdLst>
                <a:gd name="connsiteX0" fmla="*/ 1467972 w 1466283"/>
                <a:gd name="connsiteY0" fmla="*/ 752798 h 1009397"/>
                <a:gd name="connsiteX1" fmla="*/ 1221466 w 1466283"/>
                <a:gd name="connsiteY1" fmla="*/ 871801 h 1009397"/>
                <a:gd name="connsiteX2" fmla="*/ 425635 w 1466283"/>
                <a:gd name="connsiteY2" fmla="*/ 821862 h 1009397"/>
                <a:gd name="connsiteX3" fmla="*/ 158942 w 1466283"/>
                <a:gd name="connsiteY3" fmla="*/ 510543 h 1009397"/>
                <a:gd name="connsiteX4" fmla="*/ 145129 w 1466283"/>
                <a:gd name="connsiteY4" fmla="*/ 482917 h 1009397"/>
                <a:gd name="connsiteX5" fmla="*/ 52689 w 1466283"/>
                <a:gd name="connsiteY5" fmla="*/ 7969 h 1009397"/>
                <a:gd name="connsiteX6" fmla="*/ 14439 w 1466283"/>
                <a:gd name="connsiteY6" fmla="*/ 7969 h 1009397"/>
                <a:gd name="connsiteX7" fmla="*/ 111128 w 1466283"/>
                <a:gd name="connsiteY7" fmla="*/ 499918 h 1009397"/>
                <a:gd name="connsiteX8" fmla="*/ 124941 w 1466283"/>
                <a:gd name="connsiteY8" fmla="*/ 527543 h 1009397"/>
                <a:gd name="connsiteX9" fmla="*/ 402260 w 1466283"/>
                <a:gd name="connsiteY9" fmla="*/ 851613 h 1009397"/>
                <a:gd name="connsiteX10" fmla="*/ 845333 w 1466283"/>
                <a:gd name="connsiteY10" fmla="*/ 1004617 h 1009397"/>
                <a:gd name="connsiteX11" fmla="*/ 1238467 w 1466283"/>
                <a:gd name="connsiteY11" fmla="*/ 906864 h 1009397"/>
                <a:gd name="connsiteX12" fmla="*/ 1467972 w 1466283"/>
                <a:gd name="connsiteY12" fmla="*/ 795299 h 1009397"/>
                <a:gd name="connsiteX13" fmla="*/ 1467972 w 1466283"/>
                <a:gd name="connsiteY13" fmla="*/ 752798 h 1009397"/>
                <a:gd name="connsiteX14" fmla="*/ 1467972 w 1466283"/>
                <a:gd name="connsiteY14" fmla="*/ 752798 h 1009397"/>
                <a:gd name="connsiteX15" fmla="*/ 1467972 w 1466283"/>
                <a:gd name="connsiteY15" fmla="*/ 752798 h 100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66283" h="1009397">
                  <a:moveTo>
                    <a:pt x="1467972" y="752798"/>
                  </a:moveTo>
                  <a:lnTo>
                    <a:pt x="1221466" y="871801"/>
                  </a:lnTo>
                  <a:cubicBezTo>
                    <a:pt x="928209" y="1015242"/>
                    <a:pt x="660453" y="997179"/>
                    <a:pt x="425635" y="821862"/>
                  </a:cubicBezTo>
                  <a:cubicBezTo>
                    <a:pt x="250319" y="689047"/>
                    <a:pt x="158942" y="512668"/>
                    <a:pt x="158942" y="510543"/>
                  </a:cubicBezTo>
                  <a:lnTo>
                    <a:pt x="145129" y="482917"/>
                  </a:lnTo>
                  <a:cubicBezTo>
                    <a:pt x="61190" y="315038"/>
                    <a:pt x="29314" y="155660"/>
                    <a:pt x="52689" y="7969"/>
                  </a:cubicBezTo>
                  <a:lnTo>
                    <a:pt x="14439" y="7969"/>
                  </a:lnTo>
                  <a:cubicBezTo>
                    <a:pt x="-6812" y="163097"/>
                    <a:pt x="24001" y="327789"/>
                    <a:pt x="111128" y="499918"/>
                  </a:cubicBezTo>
                  <a:lnTo>
                    <a:pt x="124941" y="527543"/>
                  </a:lnTo>
                  <a:cubicBezTo>
                    <a:pt x="129191" y="534981"/>
                    <a:pt x="219506" y="714548"/>
                    <a:pt x="402260" y="851613"/>
                  </a:cubicBezTo>
                  <a:cubicBezTo>
                    <a:pt x="508512" y="931302"/>
                    <a:pt x="656203" y="1004617"/>
                    <a:pt x="845333" y="1004617"/>
                  </a:cubicBezTo>
                  <a:cubicBezTo>
                    <a:pt x="961148" y="1004617"/>
                    <a:pt x="1091838" y="976991"/>
                    <a:pt x="1238467" y="906864"/>
                  </a:cubicBezTo>
                  <a:lnTo>
                    <a:pt x="1467972" y="795299"/>
                  </a:lnTo>
                  <a:lnTo>
                    <a:pt x="1467972" y="752798"/>
                  </a:lnTo>
                  <a:lnTo>
                    <a:pt x="1467972" y="752798"/>
                  </a:lnTo>
                  <a:lnTo>
                    <a:pt x="1467972" y="752798"/>
                  </a:lnTo>
                  <a:close/>
                </a:path>
              </a:pathLst>
            </a:custGeom>
            <a:solidFill>
              <a:schemeClr val="bg1"/>
            </a:solidFill>
            <a:ln w="9525" cap="flat">
              <a:noFill/>
              <a:prstDash val="solid"/>
              <a:miter/>
            </a:ln>
          </p:spPr>
          <p:txBody>
            <a:bodyPr rtlCol="0" anchor="ctr"/>
            <a:lstStyle/>
            <a:p>
              <a:endParaRPr lang="ru-RU" dirty="0"/>
            </a:p>
          </p:txBody>
        </p:sp>
        <p:sp>
          <p:nvSpPr>
            <p:cNvPr id="47" name="Freeform: Shape 46">
              <a:extLst>
                <a:ext uri="{FF2B5EF4-FFF2-40B4-BE49-F238E27FC236}">
                  <a16:creationId xmlns:a16="http://schemas.microsoft.com/office/drawing/2014/main" xmlns="" id="{29F02ED7-2803-4FC7-8D17-DB9AF81B2257}"/>
                </a:ext>
              </a:extLst>
            </p:cNvPr>
            <p:cNvSpPr/>
            <p:nvPr/>
          </p:nvSpPr>
          <p:spPr>
            <a:xfrm>
              <a:off x="10014209" y="321414"/>
              <a:ext cx="2178175" cy="1593786"/>
            </a:xfrm>
            <a:custGeom>
              <a:avLst/>
              <a:gdLst>
                <a:gd name="connsiteX0" fmla="*/ 231247 w 2178174"/>
                <a:gd name="connsiteY0" fmla="*/ 950428 h 1593786"/>
                <a:gd name="connsiteX1" fmla="*/ 45305 w 2178174"/>
                <a:gd name="connsiteY1" fmla="*/ 1404126 h 1593786"/>
                <a:gd name="connsiteX2" fmla="*/ 50617 w 2178174"/>
                <a:gd name="connsiteY2" fmla="*/ 1415814 h 1593786"/>
                <a:gd name="connsiteX3" fmla="*/ 529816 w 2178174"/>
                <a:gd name="connsiteY3" fmla="*/ 1547566 h 1593786"/>
                <a:gd name="connsiteX4" fmla="*/ 2173541 w 2178174"/>
                <a:gd name="connsiteY4" fmla="*/ 749611 h 1593786"/>
                <a:gd name="connsiteX5" fmla="*/ 2173541 w 2178174"/>
                <a:gd name="connsiteY5" fmla="*/ 7969 h 1593786"/>
                <a:gd name="connsiteX6" fmla="*/ 231247 w 2178174"/>
                <a:gd name="connsiteY6" fmla="*/ 950428 h 1593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8174" h="1593786">
                  <a:moveTo>
                    <a:pt x="231247" y="950428"/>
                  </a:moveTo>
                  <a:cubicBezTo>
                    <a:pt x="231247" y="950428"/>
                    <a:pt x="-101324" y="1111932"/>
                    <a:pt x="45305" y="1404126"/>
                  </a:cubicBezTo>
                  <a:lnTo>
                    <a:pt x="50617" y="1415814"/>
                  </a:lnTo>
                  <a:cubicBezTo>
                    <a:pt x="50617" y="1415814"/>
                    <a:pt x="197246" y="1708008"/>
                    <a:pt x="529816" y="1547566"/>
                  </a:cubicBezTo>
                  <a:lnTo>
                    <a:pt x="2173541" y="749611"/>
                  </a:lnTo>
                  <a:lnTo>
                    <a:pt x="2173541" y="7969"/>
                  </a:lnTo>
                  <a:lnTo>
                    <a:pt x="231247" y="950428"/>
                  </a:lnTo>
                  <a:close/>
                </a:path>
              </a:pathLst>
            </a:custGeom>
            <a:solidFill>
              <a:schemeClr val="accent1"/>
            </a:solidFill>
            <a:ln w="9525" cap="flat">
              <a:noFill/>
              <a:prstDash val="solid"/>
              <a:miter/>
            </a:ln>
          </p:spPr>
          <p:txBody>
            <a:bodyPr rtlCol="0" anchor="ctr"/>
            <a:lstStyle/>
            <a:p>
              <a:endParaRPr lang="ru-RU" dirty="0"/>
            </a:p>
          </p:txBody>
        </p:sp>
        <p:sp>
          <p:nvSpPr>
            <p:cNvPr id="48" name="Freeform: Shape 47">
              <a:extLst>
                <a:ext uri="{FF2B5EF4-FFF2-40B4-BE49-F238E27FC236}">
                  <a16:creationId xmlns:a16="http://schemas.microsoft.com/office/drawing/2014/main" xmlns="" id="{6715C276-3245-4E87-976F-10DC35AF0E89}"/>
                </a:ext>
              </a:extLst>
            </p:cNvPr>
            <p:cNvSpPr/>
            <p:nvPr/>
          </p:nvSpPr>
          <p:spPr>
            <a:xfrm>
              <a:off x="10732016" y="-7969"/>
              <a:ext cx="1455658" cy="839394"/>
            </a:xfrm>
            <a:custGeom>
              <a:avLst/>
              <a:gdLst>
                <a:gd name="connsiteX0" fmla="*/ 123329 w 1455658"/>
                <a:gd name="connsiteY0" fmla="*/ 521168 h 839394"/>
                <a:gd name="connsiteX1" fmla="*/ 390022 w 1455658"/>
                <a:gd name="connsiteY1" fmla="*/ 834613 h 839394"/>
                <a:gd name="connsiteX2" fmla="*/ 1455734 w 1455658"/>
                <a:gd name="connsiteY2" fmla="*/ 317163 h 839394"/>
                <a:gd name="connsiteX3" fmla="*/ 1456797 w 1455658"/>
                <a:gd name="connsiteY3" fmla="*/ 7969 h 839394"/>
                <a:gd name="connsiteX4" fmla="*/ 14951 w 1455658"/>
                <a:gd name="connsiteY4" fmla="*/ 7969 h 839394"/>
                <a:gd name="connsiteX5" fmla="*/ 109516 w 1455658"/>
                <a:gd name="connsiteY5" fmla="*/ 493543 h 839394"/>
                <a:gd name="connsiteX6" fmla="*/ 123329 w 1455658"/>
                <a:gd name="connsiteY6" fmla="*/ 521168 h 83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5658" h="839394">
                  <a:moveTo>
                    <a:pt x="123329" y="521168"/>
                  </a:moveTo>
                  <a:cubicBezTo>
                    <a:pt x="123329" y="521168"/>
                    <a:pt x="212581" y="698610"/>
                    <a:pt x="390022" y="834613"/>
                  </a:cubicBezTo>
                  <a:lnTo>
                    <a:pt x="1455734" y="317163"/>
                  </a:lnTo>
                  <a:lnTo>
                    <a:pt x="1456797" y="7969"/>
                  </a:lnTo>
                  <a:lnTo>
                    <a:pt x="14951" y="7969"/>
                  </a:lnTo>
                  <a:cubicBezTo>
                    <a:pt x="-5237" y="145035"/>
                    <a:pt x="16014" y="307601"/>
                    <a:pt x="109516" y="493543"/>
                  </a:cubicBezTo>
                  <a:lnTo>
                    <a:pt x="123329" y="521168"/>
                  </a:lnTo>
                  <a:close/>
                </a:path>
              </a:pathLst>
            </a:custGeom>
            <a:solidFill>
              <a:schemeClr val="accent3"/>
            </a:solidFill>
            <a:ln w="9525" cap="flat">
              <a:noFill/>
              <a:prstDash val="solid"/>
              <a:miter/>
            </a:ln>
          </p:spPr>
          <p:txBody>
            <a:bodyPr rtlCol="0" anchor="ctr"/>
            <a:lstStyle/>
            <a:p>
              <a:endParaRPr lang="ru-RU" dirty="0"/>
            </a:p>
          </p:txBody>
        </p:sp>
        <p:sp>
          <p:nvSpPr>
            <p:cNvPr id="49" name="Freeform: Shape 48">
              <a:extLst>
                <a:ext uri="{FF2B5EF4-FFF2-40B4-BE49-F238E27FC236}">
                  <a16:creationId xmlns:a16="http://schemas.microsoft.com/office/drawing/2014/main" xmlns="" id="{4D4F9402-D548-4465-B31D-5C89E49D8F2D}"/>
                </a:ext>
              </a:extLst>
            </p:cNvPr>
            <p:cNvSpPr/>
            <p:nvPr/>
          </p:nvSpPr>
          <p:spPr>
            <a:xfrm>
              <a:off x="11124635" y="1146995"/>
              <a:ext cx="1062524" cy="743767"/>
            </a:xfrm>
            <a:custGeom>
              <a:avLst/>
              <a:gdLst>
                <a:gd name="connsiteX0" fmla="*/ 1064178 w 1062524"/>
                <a:gd name="connsiteY0" fmla="*/ 7969 h 743766"/>
                <a:gd name="connsiteX1" fmla="*/ 91968 w 1062524"/>
                <a:gd name="connsiteY1" fmla="*/ 480792 h 743766"/>
                <a:gd name="connsiteX2" fmla="*/ 22904 w 1062524"/>
                <a:gd name="connsiteY2" fmla="*/ 658234 h 743766"/>
                <a:gd name="connsiteX3" fmla="*/ 25029 w 1062524"/>
                <a:gd name="connsiteY3" fmla="*/ 663546 h 743766"/>
                <a:gd name="connsiteX4" fmla="*/ 209908 w 1062524"/>
                <a:gd name="connsiteY4" fmla="*/ 718798 h 743766"/>
                <a:gd name="connsiteX5" fmla="*/ 1064178 w 1062524"/>
                <a:gd name="connsiteY5" fmla="*/ 302288 h 743766"/>
                <a:gd name="connsiteX6" fmla="*/ 1064178 w 1062524"/>
                <a:gd name="connsiteY6" fmla="*/ 7969 h 74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2524" h="743766">
                  <a:moveTo>
                    <a:pt x="1064178" y="7969"/>
                  </a:moveTo>
                  <a:lnTo>
                    <a:pt x="91968" y="480792"/>
                  </a:lnTo>
                  <a:cubicBezTo>
                    <a:pt x="91968" y="480792"/>
                    <a:pt x="-34472" y="543481"/>
                    <a:pt x="22904" y="658234"/>
                  </a:cubicBezTo>
                  <a:lnTo>
                    <a:pt x="25029" y="663546"/>
                  </a:lnTo>
                  <a:cubicBezTo>
                    <a:pt x="25029" y="663546"/>
                    <a:pt x="82405" y="780424"/>
                    <a:pt x="209908" y="718798"/>
                  </a:cubicBezTo>
                  <a:lnTo>
                    <a:pt x="1064178" y="302288"/>
                  </a:lnTo>
                  <a:lnTo>
                    <a:pt x="1064178" y="7969"/>
                  </a:lnTo>
                  <a:close/>
                </a:path>
              </a:pathLst>
            </a:custGeom>
            <a:solidFill>
              <a:schemeClr val="accent3"/>
            </a:solidFill>
            <a:ln w="9525" cap="flat">
              <a:noFill/>
              <a:prstDash val="solid"/>
              <a:miter/>
            </a:ln>
          </p:spPr>
          <p:txBody>
            <a:bodyPr rtlCol="0" anchor="ctr"/>
            <a:lstStyle/>
            <a:p>
              <a:endParaRPr lang="ru-RU" dirty="0"/>
            </a:p>
          </p:txBody>
        </p:sp>
        <p:sp>
          <p:nvSpPr>
            <p:cNvPr id="50" name="Freeform: Shape 49">
              <a:extLst>
                <a:ext uri="{FF2B5EF4-FFF2-40B4-BE49-F238E27FC236}">
                  <a16:creationId xmlns:a16="http://schemas.microsoft.com/office/drawing/2014/main" xmlns="" id="{64C16800-96DF-4B5C-B15B-EB27E1475EB3}"/>
                </a:ext>
              </a:extLst>
            </p:cNvPr>
            <p:cNvSpPr/>
            <p:nvPr/>
          </p:nvSpPr>
          <p:spPr>
            <a:xfrm>
              <a:off x="11105057" y="1128932"/>
              <a:ext cx="1083775" cy="775643"/>
            </a:xfrm>
            <a:custGeom>
              <a:avLst/>
              <a:gdLst>
                <a:gd name="connsiteX0" fmla="*/ 219924 w 1083774"/>
                <a:gd name="connsiteY0" fmla="*/ 719860 h 775642"/>
                <a:gd name="connsiteX1" fmla="*/ 60545 w 1083774"/>
                <a:gd name="connsiteY1" fmla="*/ 674172 h 775642"/>
                <a:gd name="connsiteX2" fmla="*/ 58420 w 1083774"/>
                <a:gd name="connsiteY2" fmla="*/ 668859 h 775642"/>
                <a:gd name="connsiteX3" fmla="*/ 118984 w 1083774"/>
                <a:gd name="connsiteY3" fmla="*/ 515856 h 775642"/>
                <a:gd name="connsiteX4" fmla="*/ 1083756 w 1083774"/>
                <a:gd name="connsiteY4" fmla="*/ 48345 h 775642"/>
                <a:gd name="connsiteX5" fmla="*/ 1083756 w 1083774"/>
                <a:gd name="connsiteY5" fmla="*/ 7969 h 775642"/>
                <a:gd name="connsiteX6" fmla="*/ 103046 w 1083774"/>
                <a:gd name="connsiteY6" fmla="*/ 482917 h 775642"/>
                <a:gd name="connsiteX7" fmla="*/ 14856 w 1083774"/>
                <a:gd name="connsiteY7" fmla="*/ 578544 h 775642"/>
                <a:gd name="connsiteX8" fmla="*/ 24419 w 1083774"/>
                <a:gd name="connsiteY8" fmla="*/ 686922 h 775642"/>
                <a:gd name="connsiteX9" fmla="*/ 26544 w 1083774"/>
                <a:gd name="connsiteY9" fmla="*/ 692234 h 775642"/>
                <a:gd name="connsiteX10" fmla="*/ 157235 w 1083774"/>
                <a:gd name="connsiteY10" fmla="*/ 775111 h 775642"/>
                <a:gd name="connsiteX11" fmla="*/ 236924 w 1083774"/>
                <a:gd name="connsiteY11" fmla="*/ 754923 h 775642"/>
                <a:gd name="connsiteX12" fmla="*/ 1083756 w 1083774"/>
                <a:gd name="connsiteY12" fmla="*/ 344789 h 775642"/>
                <a:gd name="connsiteX13" fmla="*/ 1083756 w 1083774"/>
                <a:gd name="connsiteY13" fmla="*/ 301226 h 775642"/>
                <a:gd name="connsiteX14" fmla="*/ 219924 w 1083774"/>
                <a:gd name="connsiteY14" fmla="*/ 719860 h 77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83774" h="775642">
                  <a:moveTo>
                    <a:pt x="219924" y="719860"/>
                  </a:moveTo>
                  <a:cubicBezTo>
                    <a:pt x="112609" y="771924"/>
                    <a:pt x="65858" y="683734"/>
                    <a:pt x="60545" y="674172"/>
                  </a:cubicBezTo>
                  <a:lnTo>
                    <a:pt x="58420" y="668859"/>
                  </a:lnTo>
                  <a:cubicBezTo>
                    <a:pt x="9544" y="571107"/>
                    <a:pt x="114734" y="519043"/>
                    <a:pt x="118984" y="515856"/>
                  </a:cubicBezTo>
                  <a:lnTo>
                    <a:pt x="1083756" y="48345"/>
                  </a:lnTo>
                  <a:lnTo>
                    <a:pt x="1083756" y="7969"/>
                  </a:lnTo>
                  <a:lnTo>
                    <a:pt x="103046" y="482917"/>
                  </a:lnTo>
                  <a:cubicBezTo>
                    <a:pt x="100921" y="483980"/>
                    <a:pt x="36107" y="516918"/>
                    <a:pt x="14856" y="578544"/>
                  </a:cubicBezTo>
                  <a:cubicBezTo>
                    <a:pt x="3169" y="613608"/>
                    <a:pt x="6356" y="649733"/>
                    <a:pt x="24419" y="686922"/>
                  </a:cubicBezTo>
                  <a:lnTo>
                    <a:pt x="26544" y="692234"/>
                  </a:lnTo>
                  <a:cubicBezTo>
                    <a:pt x="44607" y="726235"/>
                    <a:pt x="88171" y="775111"/>
                    <a:pt x="157235" y="775111"/>
                  </a:cubicBezTo>
                  <a:cubicBezTo>
                    <a:pt x="180610" y="775111"/>
                    <a:pt x="207173" y="768736"/>
                    <a:pt x="236924" y="754923"/>
                  </a:cubicBezTo>
                  <a:lnTo>
                    <a:pt x="1083756" y="344789"/>
                  </a:lnTo>
                  <a:lnTo>
                    <a:pt x="1083756" y="301226"/>
                  </a:lnTo>
                  <a:lnTo>
                    <a:pt x="219924" y="719860"/>
                  </a:lnTo>
                  <a:close/>
                </a:path>
              </a:pathLst>
            </a:custGeom>
            <a:solidFill>
              <a:schemeClr val="bg1"/>
            </a:solidFill>
            <a:ln w="9525" cap="flat">
              <a:noFill/>
              <a:prstDash val="solid"/>
              <a:miter/>
            </a:ln>
          </p:spPr>
          <p:txBody>
            <a:bodyPr rtlCol="0" anchor="ctr"/>
            <a:lstStyle/>
            <a:p>
              <a:endParaRPr lang="ru-RU" dirty="0"/>
            </a:p>
          </p:txBody>
        </p:sp>
        <p:sp>
          <p:nvSpPr>
            <p:cNvPr id="51" name="Freeform: Shape 50">
              <a:extLst>
                <a:ext uri="{FF2B5EF4-FFF2-40B4-BE49-F238E27FC236}">
                  <a16:creationId xmlns:a16="http://schemas.microsoft.com/office/drawing/2014/main" xmlns="" id="{AE9DBF7F-0A02-4C85-A28D-3C88C66B3486}"/>
                </a:ext>
              </a:extLst>
            </p:cNvPr>
            <p:cNvSpPr/>
            <p:nvPr/>
          </p:nvSpPr>
          <p:spPr>
            <a:xfrm>
              <a:off x="9994666" y="301226"/>
              <a:ext cx="2199425" cy="1636287"/>
            </a:xfrm>
            <a:custGeom>
              <a:avLst/>
              <a:gdLst>
                <a:gd name="connsiteX0" fmla="*/ 538733 w 2199425"/>
                <a:gd name="connsiteY0" fmla="*/ 1550754 h 1636287"/>
                <a:gd name="connsiteX1" fmla="*/ 86098 w 2199425"/>
                <a:gd name="connsiteY1" fmla="*/ 1428564 h 1636287"/>
                <a:gd name="connsiteX2" fmla="*/ 80785 w 2199425"/>
                <a:gd name="connsiteY2" fmla="*/ 1416876 h 1636287"/>
                <a:gd name="connsiteX3" fmla="*/ 115848 w 2199425"/>
                <a:gd name="connsiteY3" fmla="*/ 1102369 h 1636287"/>
                <a:gd name="connsiteX4" fmla="*/ 257164 w 2199425"/>
                <a:gd name="connsiteY4" fmla="*/ 988679 h 1636287"/>
                <a:gd name="connsiteX5" fmla="*/ 2193084 w 2199425"/>
                <a:gd name="connsiteY5" fmla="*/ 49407 h 1636287"/>
                <a:gd name="connsiteX6" fmla="*/ 2193084 w 2199425"/>
                <a:gd name="connsiteY6" fmla="*/ 7969 h 1636287"/>
                <a:gd name="connsiteX7" fmla="*/ 241226 w 2199425"/>
                <a:gd name="connsiteY7" fmla="*/ 954678 h 1636287"/>
                <a:gd name="connsiteX8" fmla="*/ 23409 w 2199425"/>
                <a:gd name="connsiteY8" fmla="*/ 1187371 h 1636287"/>
                <a:gd name="connsiteX9" fmla="*/ 47847 w 2199425"/>
                <a:gd name="connsiteY9" fmla="*/ 1433876 h 1636287"/>
                <a:gd name="connsiteX10" fmla="*/ 53160 w 2199425"/>
                <a:gd name="connsiteY10" fmla="*/ 1445564 h 1636287"/>
                <a:gd name="connsiteX11" fmla="*/ 358104 w 2199425"/>
                <a:gd name="connsiteY11" fmla="*/ 1635756 h 1636287"/>
                <a:gd name="connsiteX12" fmla="*/ 555734 w 2199425"/>
                <a:gd name="connsiteY12" fmla="*/ 1585817 h 1636287"/>
                <a:gd name="connsiteX13" fmla="*/ 2193084 w 2199425"/>
                <a:gd name="connsiteY13" fmla="*/ 789987 h 1636287"/>
                <a:gd name="connsiteX14" fmla="*/ 2193084 w 2199425"/>
                <a:gd name="connsiteY14" fmla="*/ 748548 h 1636287"/>
                <a:gd name="connsiteX15" fmla="*/ 538733 w 2199425"/>
                <a:gd name="connsiteY15" fmla="*/ 1550754 h 163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99425" h="1636287">
                  <a:moveTo>
                    <a:pt x="538733" y="1550754"/>
                  </a:moveTo>
                  <a:cubicBezTo>
                    <a:pt x="228476" y="1701633"/>
                    <a:pt x="90348" y="1439189"/>
                    <a:pt x="86098" y="1428564"/>
                  </a:cubicBezTo>
                  <a:lnTo>
                    <a:pt x="80785" y="1416876"/>
                  </a:lnTo>
                  <a:cubicBezTo>
                    <a:pt x="24471" y="1303186"/>
                    <a:pt x="35097" y="1196934"/>
                    <a:pt x="115848" y="1102369"/>
                  </a:cubicBezTo>
                  <a:cubicBezTo>
                    <a:pt x="176412" y="1030117"/>
                    <a:pt x="256102" y="989741"/>
                    <a:pt x="257164" y="988679"/>
                  </a:cubicBezTo>
                  <a:lnTo>
                    <a:pt x="2193084" y="49407"/>
                  </a:lnTo>
                  <a:lnTo>
                    <a:pt x="2193084" y="7969"/>
                  </a:lnTo>
                  <a:lnTo>
                    <a:pt x="241226" y="954678"/>
                  </a:lnTo>
                  <a:cubicBezTo>
                    <a:pt x="234851" y="958928"/>
                    <a:pt x="74410" y="1037555"/>
                    <a:pt x="23409" y="1187371"/>
                  </a:cubicBezTo>
                  <a:cubicBezTo>
                    <a:pt x="-3154" y="1265998"/>
                    <a:pt x="4283" y="1348875"/>
                    <a:pt x="47847" y="1433876"/>
                  </a:cubicBezTo>
                  <a:lnTo>
                    <a:pt x="53160" y="1445564"/>
                  </a:lnTo>
                  <a:cubicBezTo>
                    <a:pt x="53160" y="1447689"/>
                    <a:pt x="150912" y="1635756"/>
                    <a:pt x="358104" y="1635756"/>
                  </a:cubicBezTo>
                  <a:cubicBezTo>
                    <a:pt x="415480" y="1635756"/>
                    <a:pt x="481357" y="1621943"/>
                    <a:pt x="555734" y="1585817"/>
                  </a:cubicBezTo>
                  <a:lnTo>
                    <a:pt x="2193084" y="789987"/>
                  </a:lnTo>
                  <a:lnTo>
                    <a:pt x="2193084" y="748548"/>
                  </a:lnTo>
                  <a:lnTo>
                    <a:pt x="538733" y="1550754"/>
                  </a:lnTo>
                  <a:close/>
                </a:path>
              </a:pathLst>
            </a:custGeom>
            <a:solidFill>
              <a:schemeClr val="bg1"/>
            </a:solidFill>
            <a:ln w="9525" cap="flat">
              <a:noFill/>
              <a:prstDash val="solid"/>
              <a:miter/>
            </a:ln>
          </p:spPr>
          <p:txBody>
            <a:bodyPr rtlCol="0" anchor="ctr"/>
            <a:lstStyle/>
            <a:p>
              <a:endParaRPr lang="ru-RU" dirty="0"/>
            </a:p>
          </p:txBody>
        </p:sp>
      </p:grpSp>
      <p:sp>
        <p:nvSpPr>
          <p:cNvPr id="3" name="Graphic 54">
            <a:extLst>
              <a:ext uri="{FF2B5EF4-FFF2-40B4-BE49-F238E27FC236}">
                <a16:creationId xmlns:a16="http://schemas.microsoft.com/office/drawing/2014/main" xmlns="" id="{A1820133-6B1B-4297-8A79-2E89B2C7199B}"/>
              </a:ext>
            </a:extLst>
          </p:cNvPr>
          <p:cNvSpPr/>
          <p:nvPr/>
        </p:nvSpPr>
        <p:spPr>
          <a:xfrm>
            <a:off x="671745" y="2912162"/>
            <a:ext cx="2086425" cy="165305"/>
          </a:xfrm>
          <a:custGeom>
            <a:avLst/>
            <a:gdLst>
              <a:gd name="connsiteX0" fmla="*/ 2726257 w 2781900"/>
              <a:gd name="connsiteY0" fmla="*/ 158686 h 165304"/>
              <a:gd name="connsiteX1" fmla="*/ 65137 w 2781900"/>
              <a:gd name="connsiteY1" fmla="*/ 158686 h 165304"/>
              <a:gd name="connsiteX2" fmla="*/ 7717 w 2781900"/>
              <a:gd name="connsiteY2" fmla="*/ 83663 h 165304"/>
              <a:gd name="connsiteX3" fmla="*/ 7717 w 2781900"/>
              <a:gd name="connsiteY3" fmla="*/ 83663 h 165304"/>
              <a:gd name="connsiteX4" fmla="*/ 65137 w 2781900"/>
              <a:gd name="connsiteY4" fmla="*/ 9911 h 165304"/>
              <a:gd name="connsiteX5" fmla="*/ 2725267 w 2781900"/>
              <a:gd name="connsiteY5" fmla="*/ 9911 h 165304"/>
              <a:gd name="connsiteX6" fmla="*/ 2782687 w 2781900"/>
              <a:gd name="connsiteY6" fmla="*/ 83663 h 165304"/>
              <a:gd name="connsiteX7" fmla="*/ 2782687 w 2781900"/>
              <a:gd name="connsiteY7" fmla="*/ 83663 h 165304"/>
              <a:gd name="connsiteX8" fmla="*/ 2726257 w 2781900"/>
              <a:gd name="connsiteY8" fmla="*/ 158686 h 165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1900" h="165304">
                <a:moveTo>
                  <a:pt x="2726257" y="158686"/>
                </a:moveTo>
                <a:lnTo>
                  <a:pt x="65137" y="158686"/>
                </a:lnTo>
                <a:cubicBezTo>
                  <a:pt x="33457" y="158686"/>
                  <a:pt x="7717" y="124353"/>
                  <a:pt x="7717" y="83663"/>
                </a:cubicBezTo>
                <a:lnTo>
                  <a:pt x="7717" y="83663"/>
                </a:lnTo>
                <a:cubicBezTo>
                  <a:pt x="7717" y="42972"/>
                  <a:pt x="33457" y="9911"/>
                  <a:pt x="65137" y="9911"/>
                </a:cubicBezTo>
                <a:lnTo>
                  <a:pt x="2725267" y="9911"/>
                </a:lnTo>
                <a:cubicBezTo>
                  <a:pt x="2756947" y="9911"/>
                  <a:pt x="2782687" y="42972"/>
                  <a:pt x="2782687" y="83663"/>
                </a:cubicBezTo>
                <a:lnTo>
                  <a:pt x="2782687" y="83663"/>
                </a:lnTo>
                <a:cubicBezTo>
                  <a:pt x="2783677" y="124353"/>
                  <a:pt x="2757937" y="158686"/>
                  <a:pt x="2726257" y="158686"/>
                </a:cubicBezTo>
                <a:close/>
              </a:path>
            </a:pathLst>
          </a:custGeom>
          <a:gradFill>
            <a:gsLst>
              <a:gs pos="0">
                <a:schemeClr val="accent1"/>
              </a:gs>
              <a:gs pos="100000">
                <a:schemeClr val="accent3"/>
              </a:gs>
            </a:gsLst>
            <a:lin ang="0" scaled="1"/>
          </a:gradFill>
          <a:ln w="9899" cap="flat">
            <a:noFill/>
            <a:prstDash val="solid"/>
            <a:miter/>
          </a:ln>
        </p:spPr>
        <p:txBody>
          <a:bodyPr rtlCol="0" anchor="ctr"/>
          <a:lstStyle/>
          <a:p>
            <a:endParaRPr lang="ru-RU" dirty="0"/>
          </a:p>
        </p:txBody>
      </p:sp>
    </p:spTree>
    <p:extLst>
      <p:ext uri="{BB962C8B-B14F-4D97-AF65-F5344CB8AC3E}">
        <p14:creationId xmlns:p14="http://schemas.microsoft.com/office/powerpoint/2010/main" xmlns="" val="133622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xmlns="" id="{3767FEE9-DC75-4465-BA6B-06E00CF6A27B}"/>
              </a:ext>
            </a:extLst>
          </p:cNvPr>
          <p:cNvSpPr>
            <a:spLocks noGrp="1"/>
          </p:cNvSpPr>
          <p:nvPr>
            <p:ph type="pic" sz="quarter" idx="17"/>
          </p:nvPr>
        </p:nvSpPr>
        <p:spPr>
          <a:xfrm>
            <a:off x="0" y="1"/>
            <a:ext cx="9142995" cy="5569499"/>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400"/>
            </a:lvl1pPr>
          </a:lstStyle>
          <a:p>
            <a:r>
              <a:rPr lang="es-ES" smtClean="0"/>
              <a:t>Haga clic en el icono para agregar una imagen</a:t>
            </a:r>
            <a:endParaRPr lang="ru-RU"/>
          </a:p>
        </p:txBody>
      </p:sp>
      <p:sp>
        <p:nvSpPr>
          <p:cNvPr id="46" name="Freeform: Shape 45">
            <a:extLst>
              <a:ext uri="{FF2B5EF4-FFF2-40B4-BE49-F238E27FC236}">
                <a16:creationId xmlns:a16="http://schemas.microsoft.com/office/drawing/2014/main" xmlns="" id="{3A0902BC-58E0-4395-9D80-6CF5CA0FAAB0}"/>
              </a:ext>
            </a:extLst>
          </p:cNvPr>
          <p:cNvSpPr/>
          <p:nvPr/>
        </p:nvSpPr>
        <p:spPr>
          <a:xfrm>
            <a:off x="5509387" y="-12701"/>
            <a:ext cx="3638909" cy="2298926"/>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a:p>
        </p:txBody>
      </p:sp>
      <p:sp>
        <p:nvSpPr>
          <p:cNvPr id="47" name="Freeform: Shape 46">
            <a:extLst>
              <a:ext uri="{FF2B5EF4-FFF2-40B4-BE49-F238E27FC236}">
                <a16:creationId xmlns:a16="http://schemas.microsoft.com/office/drawing/2014/main" xmlns="" id="{5DCE3DA5-C000-4DAD-8FCD-9A285AB48C83}"/>
              </a:ext>
            </a:extLst>
          </p:cNvPr>
          <p:cNvSpPr/>
          <p:nvPr/>
        </p:nvSpPr>
        <p:spPr>
          <a:xfrm>
            <a:off x="7336729" y="458515"/>
            <a:ext cx="1809929" cy="2578354"/>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a:p>
        </p:txBody>
      </p:sp>
      <p:sp>
        <p:nvSpPr>
          <p:cNvPr id="45" name="Freeform: Shape 44">
            <a:extLst>
              <a:ext uri="{FF2B5EF4-FFF2-40B4-BE49-F238E27FC236}">
                <a16:creationId xmlns:a16="http://schemas.microsoft.com/office/drawing/2014/main" xmlns="" id="{EAE88C29-9AC8-4A6D-9141-98B2210C7466}"/>
              </a:ext>
            </a:extLst>
          </p:cNvPr>
          <p:cNvSpPr/>
          <p:nvPr/>
        </p:nvSpPr>
        <p:spPr>
          <a:xfrm>
            <a:off x="-9525" y="2355829"/>
            <a:ext cx="2143336" cy="2298926"/>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a:p>
        </p:txBody>
      </p:sp>
      <p:sp>
        <p:nvSpPr>
          <p:cNvPr id="24" name="Oval 23">
            <a:extLst>
              <a:ext uri="{FF2B5EF4-FFF2-40B4-BE49-F238E27FC236}">
                <a16:creationId xmlns:a16="http://schemas.microsoft.com/office/drawing/2014/main" xmlns="" id="{7F8CA5B8-0BAD-4554-87FE-E0910E6CD5C5}"/>
              </a:ext>
            </a:extLst>
          </p:cNvPr>
          <p:cNvSpPr/>
          <p:nvPr/>
        </p:nvSpPr>
        <p:spPr>
          <a:xfrm>
            <a:off x="8170065" y="5803030"/>
            <a:ext cx="2889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Graphic 12">
            <a:extLst>
              <a:ext uri="{FF2B5EF4-FFF2-40B4-BE49-F238E27FC236}">
                <a16:creationId xmlns:a16="http://schemas.microsoft.com/office/drawing/2014/main" xmlns="" id="{12CBB0CF-5FCC-4507-BD7B-C02386D2A23C}"/>
              </a:ext>
            </a:extLst>
          </p:cNvPr>
          <p:cNvSpPr/>
          <p:nvPr/>
        </p:nvSpPr>
        <p:spPr>
          <a:xfrm>
            <a:off x="8500719" y="5787812"/>
            <a:ext cx="652882"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xmlns="" id="{0B9CB2BB-1ED9-489E-8AC7-2A8D8459E388}"/>
              </a:ext>
            </a:extLst>
          </p:cNvPr>
          <p:cNvSpPr>
            <a:spLocks noGrp="1"/>
          </p:cNvSpPr>
          <p:nvPr>
            <p:ph type="title" hasCustomPrompt="1"/>
          </p:nvPr>
        </p:nvSpPr>
        <p:spPr>
          <a:xfrm>
            <a:off x="628650" y="4349863"/>
            <a:ext cx="7886700" cy="782638"/>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a16="http://schemas.microsoft.com/office/drawing/2014/main" xmlns="" id="{FC208BCD-3B7E-49DF-8BF5-68AE9DD7D786}"/>
              </a:ext>
            </a:extLst>
          </p:cNvPr>
          <p:cNvSpPr>
            <a:spLocks noGrp="1"/>
          </p:cNvSpPr>
          <p:nvPr>
            <p:ph type="ftr" sz="quarter" idx="11"/>
          </p:nvPr>
        </p:nvSpPr>
        <p:spPr>
          <a:xfrm>
            <a:off x="609217" y="5797770"/>
            <a:ext cx="1791083" cy="365125"/>
          </a:xfrm>
          <a:prstGeom prst="rect">
            <a:avLst/>
          </a:prstGeom>
        </p:spPr>
        <p:txBody>
          <a:bodyPr/>
          <a:lstStyle/>
          <a:p>
            <a:endParaRPr lang="es-ES"/>
          </a:p>
        </p:txBody>
      </p:sp>
      <p:sp>
        <p:nvSpPr>
          <p:cNvPr id="7" name="Slide Number Placeholder 6">
            <a:extLst>
              <a:ext uri="{FF2B5EF4-FFF2-40B4-BE49-F238E27FC236}">
                <a16:creationId xmlns:a16="http://schemas.microsoft.com/office/drawing/2014/main" xmlns="" id="{B41517C1-CBB7-46B0-99AA-8512104026B7}"/>
              </a:ext>
            </a:extLst>
          </p:cNvPr>
          <p:cNvSpPr>
            <a:spLocks noGrp="1"/>
          </p:cNvSpPr>
          <p:nvPr>
            <p:ph type="sldNum" sz="quarter" idx="12"/>
          </p:nvPr>
        </p:nvSpPr>
        <p:spPr/>
        <p:txBody>
          <a:bodyPr/>
          <a:lstStyle/>
          <a:p>
            <a:fld id="{DB5B96EF-5672-483D-BB4C-73AD98011CE5}" type="slidenum">
              <a:rPr lang="es-ES" smtClean="0"/>
              <a:pPr/>
              <a:t>‹Nº›</a:t>
            </a:fld>
            <a:endParaRPr lang="es-ES"/>
          </a:p>
        </p:txBody>
      </p:sp>
      <p:sp>
        <p:nvSpPr>
          <p:cNvPr id="21" name="Text Placeholder 26">
            <a:extLst>
              <a:ext uri="{FF2B5EF4-FFF2-40B4-BE49-F238E27FC236}">
                <a16:creationId xmlns:a16="http://schemas.microsoft.com/office/drawing/2014/main" xmlns="" id="{78B29DA7-7E72-4576-8F68-91B70D11C8FD}"/>
              </a:ext>
            </a:extLst>
          </p:cNvPr>
          <p:cNvSpPr>
            <a:spLocks noGrp="1"/>
          </p:cNvSpPr>
          <p:nvPr>
            <p:ph type="body" sz="quarter" idx="16"/>
          </p:nvPr>
        </p:nvSpPr>
        <p:spPr>
          <a:xfrm>
            <a:off x="1809740" y="5718810"/>
            <a:ext cx="5524520" cy="946532"/>
          </a:xfrm>
        </p:spPr>
        <p:txBody>
          <a:bodyPr>
            <a:noAutofit/>
          </a:bodyPr>
          <a:lstStyle>
            <a:lvl1pPr marL="0" indent="0" algn="ctr">
              <a:buNone/>
              <a:defRPr sz="1800" b="1" i="0"/>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s-ES" smtClean="0"/>
              <a:t>Haga clic para modificar el estilo de texto del patrón</a:t>
            </a:r>
          </a:p>
        </p:txBody>
      </p:sp>
      <p:pic>
        <p:nvPicPr>
          <p:cNvPr id="22" name="Graphic 21">
            <a:extLst>
              <a:ext uri="{FF2B5EF4-FFF2-40B4-BE49-F238E27FC236}">
                <a16:creationId xmlns:a16="http://schemas.microsoft.com/office/drawing/2014/main" xmlns="" id="{B091E01B-B80B-4194-AC2B-41043EC597D2}"/>
              </a:ext>
            </a:extLst>
          </p:cNvPr>
          <p:cNvPicPr>
            <a:picLocks noChangeAspect="1"/>
          </p:cNvPicPr>
          <p:nvPr/>
        </p:nvPicPr>
        <p:blipFill>
          <a:blip r:embed="rId2" cstate="print">
            <a:extLst>
              <a:ext uri="{96DAC541-7B7A-43D3-8B79-37D633B846F1}">
                <asvg:svgBlip xmlns:asvg="http://schemas.microsoft.com/office/drawing/2016/SVG/main" xmlns="" r:embed="rId3"/>
              </a:ext>
            </a:extLst>
          </a:blip>
          <a:stretch>
            <a:fillRect/>
          </a:stretch>
        </p:blipFill>
        <p:spPr>
          <a:xfrm>
            <a:off x="3571875" y="5155440"/>
            <a:ext cx="2000250" cy="139903"/>
          </a:xfrm>
          <a:prstGeom prst="rect">
            <a:avLst/>
          </a:prstGeom>
        </p:spPr>
      </p:pic>
      <p:sp>
        <p:nvSpPr>
          <p:cNvPr id="40" name="Freeform: Shape 39">
            <a:extLst>
              <a:ext uri="{FF2B5EF4-FFF2-40B4-BE49-F238E27FC236}">
                <a16:creationId xmlns:a16="http://schemas.microsoft.com/office/drawing/2014/main" xmlns="" id="{FBE26926-54A6-49D3-95EA-F31F133A0E3B}"/>
              </a:ext>
            </a:extLst>
          </p:cNvPr>
          <p:cNvSpPr/>
          <p:nvPr/>
        </p:nvSpPr>
        <p:spPr>
          <a:xfrm>
            <a:off x="6619575" y="2044902"/>
            <a:ext cx="552505" cy="736673"/>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a:p>
        </p:txBody>
      </p:sp>
      <p:sp>
        <p:nvSpPr>
          <p:cNvPr id="41" name="Freeform: Shape 40">
            <a:extLst>
              <a:ext uri="{FF2B5EF4-FFF2-40B4-BE49-F238E27FC236}">
                <a16:creationId xmlns:a16="http://schemas.microsoft.com/office/drawing/2014/main" xmlns="" id="{C3AFCA09-1411-4603-AEED-DBD79C4BE2CA}"/>
              </a:ext>
            </a:extLst>
          </p:cNvPr>
          <p:cNvSpPr/>
          <p:nvPr/>
        </p:nvSpPr>
        <p:spPr>
          <a:xfrm>
            <a:off x="6607667" y="2029025"/>
            <a:ext cx="581082" cy="774776"/>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a:p>
        </p:txBody>
      </p:sp>
      <p:sp>
        <p:nvSpPr>
          <p:cNvPr id="42" name="Freeform: Shape 41">
            <a:extLst>
              <a:ext uri="{FF2B5EF4-FFF2-40B4-BE49-F238E27FC236}">
                <a16:creationId xmlns:a16="http://schemas.microsoft.com/office/drawing/2014/main" xmlns="" id="{7E4E0103-B430-4F31-B26F-21E197A41135}"/>
              </a:ext>
            </a:extLst>
          </p:cNvPr>
          <p:cNvSpPr/>
          <p:nvPr/>
        </p:nvSpPr>
        <p:spPr>
          <a:xfrm>
            <a:off x="5497454" y="-9526"/>
            <a:ext cx="3648434" cy="2311628"/>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a:p>
        </p:txBody>
      </p:sp>
      <p:sp>
        <p:nvSpPr>
          <p:cNvPr id="44" name="Freeform: Shape 43">
            <a:extLst>
              <a:ext uri="{FF2B5EF4-FFF2-40B4-BE49-F238E27FC236}">
                <a16:creationId xmlns:a16="http://schemas.microsoft.com/office/drawing/2014/main" xmlns="" id="{65525C01-736F-4E07-B20A-72ABE0F38C9F}"/>
              </a:ext>
            </a:extLst>
          </p:cNvPr>
          <p:cNvSpPr/>
          <p:nvPr/>
        </p:nvSpPr>
        <p:spPr>
          <a:xfrm>
            <a:off x="7325212" y="442639"/>
            <a:ext cx="1819454" cy="2603756"/>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a:p>
        </p:txBody>
      </p:sp>
      <p:sp>
        <p:nvSpPr>
          <p:cNvPr id="48" name="Freeform: Shape 47">
            <a:extLst>
              <a:ext uri="{FF2B5EF4-FFF2-40B4-BE49-F238E27FC236}">
                <a16:creationId xmlns:a16="http://schemas.microsoft.com/office/drawing/2014/main" xmlns="" id="{49472789-B79C-464F-9D88-E51F8B5062D3}"/>
              </a:ext>
            </a:extLst>
          </p:cNvPr>
          <p:cNvSpPr/>
          <p:nvPr/>
        </p:nvSpPr>
        <p:spPr>
          <a:xfrm>
            <a:off x="-7144" y="2340318"/>
            <a:ext cx="2152862" cy="2540250"/>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xmlns="" val="331069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ideo Content">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xmlns="" id="{DD823940-1850-4484-BDCE-3D9B898D6787}"/>
              </a:ext>
            </a:extLst>
          </p:cNvPr>
          <p:cNvSpPr/>
          <p:nvPr/>
        </p:nvSpPr>
        <p:spPr>
          <a:xfrm>
            <a:off x="8170065" y="5803030"/>
            <a:ext cx="288900" cy="385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Graphic 12">
            <a:extLst>
              <a:ext uri="{FF2B5EF4-FFF2-40B4-BE49-F238E27FC236}">
                <a16:creationId xmlns:a16="http://schemas.microsoft.com/office/drawing/2014/main" xmlns="" id="{6FFA8582-48C8-4154-ACF0-5F6412FAAE0C}"/>
              </a:ext>
            </a:extLst>
          </p:cNvPr>
          <p:cNvSpPr/>
          <p:nvPr/>
        </p:nvSpPr>
        <p:spPr>
          <a:xfrm>
            <a:off x="8500719" y="5787812"/>
            <a:ext cx="652882" cy="409651"/>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dirty="0"/>
          </a:p>
        </p:txBody>
      </p:sp>
      <p:sp>
        <p:nvSpPr>
          <p:cNvPr id="8" name="Media Placeholder 7">
            <a:extLst>
              <a:ext uri="{FF2B5EF4-FFF2-40B4-BE49-F238E27FC236}">
                <a16:creationId xmlns:a16="http://schemas.microsoft.com/office/drawing/2014/main" xmlns="" id="{FBCC61A6-FEB7-4CD2-9686-FB5F1EB66A10}"/>
              </a:ext>
            </a:extLst>
          </p:cNvPr>
          <p:cNvSpPr>
            <a:spLocks noGrp="1"/>
          </p:cNvSpPr>
          <p:nvPr>
            <p:ph type="media" sz="quarter" idx="17"/>
          </p:nvPr>
        </p:nvSpPr>
        <p:spPr>
          <a:xfrm>
            <a:off x="683419" y="908050"/>
            <a:ext cx="7777163" cy="4660900"/>
          </a:xfrm>
        </p:spPr>
        <p:txBody>
          <a:bodyPr anchor="ctr" anchorCtr="0">
            <a:normAutofit/>
          </a:bodyPr>
          <a:lstStyle>
            <a:lvl1pPr marL="0" indent="0" algn="ctr">
              <a:buNone/>
              <a:defRPr sz="1600">
                <a:solidFill>
                  <a:schemeClr val="tx1">
                    <a:lumMod val="50000"/>
                    <a:lumOff val="50000"/>
                  </a:schemeClr>
                </a:solidFill>
              </a:defRPr>
            </a:lvl1pPr>
          </a:lstStyle>
          <a:p>
            <a:r>
              <a:rPr lang="es-ES" smtClean="0"/>
              <a:t>Haga clic en el icno para agregar medios</a:t>
            </a:r>
            <a:endParaRPr lang="ru-RU" dirty="0"/>
          </a:p>
        </p:txBody>
      </p:sp>
      <p:sp>
        <p:nvSpPr>
          <p:cNvPr id="6" name="Footer Placeholder 5">
            <a:extLst>
              <a:ext uri="{FF2B5EF4-FFF2-40B4-BE49-F238E27FC236}">
                <a16:creationId xmlns:a16="http://schemas.microsoft.com/office/drawing/2014/main" xmlns="" id="{FC208BCD-3B7E-49DF-8BF5-68AE9DD7D786}"/>
              </a:ext>
            </a:extLst>
          </p:cNvPr>
          <p:cNvSpPr>
            <a:spLocks noGrp="1"/>
          </p:cNvSpPr>
          <p:nvPr>
            <p:ph type="ftr" sz="quarter" idx="11"/>
          </p:nvPr>
        </p:nvSpPr>
        <p:spPr>
          <a:xfrm>
            <a:off x="609217" y="5797770"/>
            <a:ext cx="1791083" cy="365125"/>
          </a:xfrm>
          <a:prstGeom prst="rect">
            <a:avLst/>
          </a:prstGeom>
        </p:spPr>
        <p:txBody>
          <a:bodyPr/>
          <a:lstStyle/>
          <a:p>
            <a:endParaRPr lang="es-ES"/>
          </a:p>
        </p:txBody>
      </p:sp>
      <p:sp>
        <p:nvSpPr>
          <p:cNvPr id="7" name="Slide Number Placeholder 6">
            <a:extLst>
              <a:ext uri="{FF2B5EF4-FFF2-40B4-BE49-F238E27FC236}">
                <a16:creationId xmlns:a16="http://schemas.microsoft.com/office/drawing/2014/main" xmlns="" id="{B41517C1-CBB7-46B0-99AA-8512104026B7}"/>
              </a:ext>
            </a:extLst>
          </p:cNvPr>
          <p:cNvSpPr>
            <a:spLocks noGrp="1"/>
          </p:cNvSpPr>
          <p:nvPr>
            <p:ph type="sldNum" sz="quarter" idx="12"/>
          </p:nvPr>
        </p:nvSpPr>
        <p:spPr/>
        <p:txBody>
          <a:bodyPr/>
          <a:lstStyle/>
          <a:p>
            <a:fld id="{DB5B96EF-5672-483D-BB4C-73AD98011CE5}" type="slidenum">
              <a:rPr lang="es-ES" smtClean="0"/>
              <a:pPr/>
              <a:t>‹Nº›</a:t>
            </a:fld>
            <a:endParaRPr lang="es-ES"/>
          </a:p>
        </p:txBody>
      </p:sp>
      <p:sp>
        <p:nvSpPr>
          <p:cNvPr id="11" name="Freeform: Shape 10">
            <a:extLst>
              <a:ext uri="{FF2B5EF4-FFF2-40B4-BE49-F238E27FC236}">
                <a16:creationId xmlns:a16="http://schemas.microsoft.com/office/drawing/2014/main" xmlns="" id="{B8EAB5B0-43C3-4F9F-98FF-253CBE6C9668}"/>
              </a:ext>
            </a:extLst>
          </p:cNvPr>
          <p:cNvSpPr/>
          <p:nvPr/>
        </p:nvSpPr>
        <p:spPr>
          <a:xfrm>
            <a:off x="6605571" y="2003790"/>
            <a:ext cx="581401" cy="774776"/>
          </a:xfrm>
          <a:custGeom>
            <a:avLst/>
            <a:gdLst>
              <a:gd name="connsiteX0" fmla="*/ 388023 w 774776"/>
              <a:gd name="connsiteY0" fmla="*/ 766520 h 774776"/>
              <a:gd name="connsiteX1" fmla="*/ 9526 w 774776"/>
              <a:gd name="connsiteY1" fmla="*/ 388023 h 774776"/>
              <a:gd name="connsiteX2" fmla="*/ 388023 w 774776"/>
              <a:gd name="connsiteY2" fmla="*/ 9526 h 774776"/>
              <a:gd name="connsiteX3" fmla="*/ 766521 w 774776"/>
              <a:gd name="connsiteY3" fmla="*/ 388023 h 774776"/>
              <a:gd name="connsiteX4" fmla="*/ 388023 w 774776"/>
              <a:gd name="connsiteY4" fmla="*/ 766520 h 774776"/>
              <a:gd name="connsiteX5" fmla="*/ 388023 w 774776"/>
              <a:gd name="connsiteY5" fmla="*/ 48900 h 774776"/>
              <a:gd name="connsiteX6" fmla="*/ 47630 w 774776"/>
              <a:gd name="connsiteY6" fmla="*/ 389293 h 774776"/>
              <a:gd name="connsiteX7" fmla="*/ 388023 w 774776"/>
              <a:gd name="connsiteY7" fmla="*/ 729687 h 774776"/>
              <a:gd name="connsiteX8" fmla="*/ 728417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0"/>
                </a:moveTo>
                <a:cubicBezTo>
                  <a:pt x="179723" y="766520"/>
                  <a:pt x="9526" y="596324"/>
                  <a:pt x="9526" y="388023"/>
                </a:cubicBezTo>
                <a:cubicBezTo>
                  <a:pt x="9526" y="179723"/>
                  <a:pt x="179723" y="9526"/>
                  <a:pt x="388023" y="9526"/>
                </a:cubicBezTo>
                <a:cubicBezTo>
                  <a:pt x="596324" y="9526"/>
                  <a:pt x="766521" y="179723"/>
                  <a:pt x="766521" y="388023"/>
                </a:cubicBezTo>
                <a:cubicBezTo>
                  <a:pt x="766521" y="596324"/>
                  <a:pt x="596324" y="766520"/>
                  <a:pt x="388023" y="766520"/>
                </a:cubicBezTo>
                <a:close/>
                <a:moveTo>
                  <a:pt x="388023" y="48900"/>
                </a:moveTo>
                <a:cubicBezTo>
                  <a:pt x="200045" y="48900"/>
                  <a:pt x="47630" y="201315"/>
                  <a:pt x="47630" y="389293"/>
                </a:cubicBezTo>
                <a:cubicBezTo>
                  <a:pt x="47630" y="577272"/>
                  <a:pt x="200045" y="729687"/>
                  <a:pt x="388023" y="729687"/>
                </a:cubicBezTo>
                <a:cubicBezTo>
                  <a:pt x="576002" y="729687"/>
                  <a:pt x="728417" y="577272"/>
                  <a:pt x="728417" y="389293"/>
                </a:cubicBezTo>
                <a:cubicBezTo>
                  <a:pt x="728417" y="201315"/>
                  <a:pt x="576002" y="48900"/>
                  <a:pt x="388023" y="48900"/>
                </a:cubicBezTo>
                <a:close/>
              </a:path>
            </a:pathLst>
          </a:custGeom>
          <a:solidFill>
            <a:schemeClr val="bg1"/>
          </a:solidFill>
          <a:ln w="9525" cap="flat">
            <a:noFill/>
            <a:prstDash val="solid"/>
            <a:miter/>
          </a:ln>
        </p:spPr>
        <p:txBody>
          <a:bodyPr rtlCol="0" anchor="ctr"/>
          <a:lstStyle/>
          <a:p>
            <a:endParaRPr lang="ru-RU" dirty="0"/>
          </a:p>
        </p:txBody>
      </p:sp>
      <p:sp>
        <p:nvSpPr>
          <p:cNvPr id="15" name="Freeform: Shape 14">
            <a:extLst>
              <a:ext uri="{FF2B5EF4-FFF2-40B4-BE49-F238E27FC236}">
                <a16:creationId xmlns:a16="http://schemas.microsoft.com/office/drawing/2014/main" xmlns="" id="{06A97B71-3A84-4844-BDB5-E3F77302BBC0}"/>
              </a:ext>
            </a:extLst>
          </p:cNvPr>
          <p:cNvSpPr/>
          <p:nvPr/>
        </p:nvSpPr>
        <p:spPr>
          <a:xfrm>
            <a:off x="7335034" y="430740"/>
            <a:ext cx="1810922" cy="2578354"/>
          </a:xfrm>
          <a:custGeom>
            <a:avLst/>
            <a:gdLst>
              <a:gd name="connsiteX0" fmla="*/ 2412164 w 2413237"/>
              <a:gd name="connsiteY0" fmla="*/ 12701 h 2578354"/>
              <a:gd name="connsiteX1" fmla="*/ 487924 w 2413237"/>
              <a:gd name="connsiteY1" fmla="*/ 962755 h 2578354"/>
              <a:gd name="connsiteX2" fmla="*/ 113238 w 2413237"/>
              <a:gd name="connsiteY2" fmla="*/ 2065224 h 2578354"/>
              <a:gd name="connsiteX3" fmla="*/ 127209 w 2413237"/>
              <a:gd name="connsiteY3" fmla="*/ 2093166 h 2578354"/>
              <a:gd name="connsiteX4" fmla="*/ 1229678 w 2413237"/>
              <a:gd name="connsiteY4" fmla="*/ 2467853 h 2578354"/>
              <a:gd name="connsiteX5" fmla="*/ 2412164 w 2413237"/>
              <a:gd name="connsiteY5" fmla="*/ 1884866 h 2578354"/>
              <a:gd name="connsiteX6" fmla="*/ 2412164 w 2413237"/>
              <a:gd name="connsiteY6" fmla="*/ 12701 h 257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4">
                <a:moveTo>
                  <a:pt x="2412164" y="12701"/>
                </a:moveTo>
                <a:lnTo>
                  <a:pt x="487924" y="962755"/>
                </a:lnTo>
                <a:cubicBezTo>
                  <a:pt x="487924" y="962755"/>
                  <a:pt x="-250018" y="1327281"/>
                  <a:pt x="113238" y="2065224"/>
                </a:cubicBezTo>
                <a:lnTo>
                  <a:pt x="127209" y="2093166"/>
                </a:lnTo>
                <a:cubicBezTo>
                  <a:pt x="127209" y="2093166"/>
                  <a:pt x="491735" y="2831109"/>
                  <a:pt x="1229678" y="2467853"/>
                </a:cubicBezTo>
                <a:lnTo>
                  <a:pt x="2412164" y="1884866"/>
                </a:lnTo>
                <a:lnTo>
                  <a:pt x="2412164" y="12701"/>
                </a:lnTo>
                <a:close/>
              </a:path>
            </a:pathLst>
          </a:custGeom>
          <a:solidFill>
            <a:schemeClr val="accent3"/>
          </a:solidFill>
          <a:ln w="12700" cap="flat">
            <a:noFill/>
            <a:prstDash val="solid"/>
            <a:miter/>
          </a:ln>
        </p:spPr>
        <p:txBody>
          <a:bodyPr rtlCol="0" anchor="ctr"/>
          <a:lstStyle/>
          <a:p>
            <a:endParaRPr lang="ru-RU" dirty="0"/>
          </a:p>
        </p:txBody>
      </p:sp>
      <p:sp>
        <p:nvSpPr>
          <p:cNvPr id="16" name="Freeform: Shape 15">
            <a:extLst>
              <a:ext uri="{FF2B5EF4-FFF2-40B4-BE49-F238E27FC236}">
                <a16:creationId xmlns:a16="http://schemas.microsoft.com/office/drawing/2014/main" xmlns="" id="{030939C4-65C9-4508-8EFE-F715B9946844}"/>
              </a:ext>
            </a:extLst>
          </p:cNvPr>
          <p:cNvSpPr/>
          <p:nvPr/>
        </p:nvSpPr>
        <p:spPr>
          <a:xfrm>
            <a:off x="7322081" y="410418"/>
            <a:ext cx="1829983" cy="2616458"/>
          </a:xfrm>
          <a:custGeom>
            <a:avLst/>
            <a:gdLst>
              <a:gd name="connsiteX0" fmla="*/ 2429427 w 2438640"/>
              <a:gd name="connsiteY0" fmla="*/ 1882326 h 2616457"/>
              <a:gd name="connsiteX1" fmla="*/ 1238050 w 2438640"/>
              <a:gd name="connsiteY1" fmla="*/ 2469123 h 2616457"/>
              <a:gd name="connsiteX2" fmla="*/ 431520 w 2438640"/>
              <a:gd name="connsiteY2" fmla="*/ 2420859 h 2616457"/>
              <a:gd name="connsiteX3" fmla="*/ 162253 w 2438640"/>
              <a:gd name="connsiteY3" fmla="*/ 2103327 h 2616457"/>
              <a:gd name="connsiteX4" fmla="*/ 148282 w 2438640"/>
              <a:gd name="connsiteY4" fmla="*/ 2075385 h 2616457"/>
              <a:gd name="connsiteX5" fmla="*/ 196547 w 2438640"/>
              <a:gd name="connsiteY5" fmla="*/ 1268855 h 2616457"/>
              <a:gd name="connsiteX6" fmla="*/ 514078 w 2438640"/>
              <a:gd name="connsiteY6" fmla="*/ 999589 h 2616457"/>
              <a:gd name="connsiteX7" fmla="*/ 2430697 w 2438640"/>
              <a:gd name="connsiteY7" fmla="*/ 54615 h 2616457"/>
              <a:gd name="connsiteX8" fmla="*/ 2430697 w 2438640"/>
              <a:gd name="connsiteY8" fmla="*/ 12701 h 2616457"/>
              <a:gd name="connsiteX9" fmla="*/ 497567 w 2438640"/>
              <a:gd name="connsiteY9" fmla="*/ 965295 h 2616457"/>
              <a:gd name="connsiteX10" fmla="*/ 167334 w 2438640"/>
              <a:gd name="connsiteY10" fmla="*/ 1244723 h 2616457"/>
              <a:gd name="connsiteX11" fmla="*/ 115259 w 2438640"/>
              <a:gd name="connsiteY11" fmla="*/ 2093166 h 2616457"/>
              <a:gd name="connsiteX12" fmla="*/ 129231 w 2438640"/>
              <a:gd name="connsiteY12" fmla="*/ 2121109 h 2616457"/>
              <a:gd name="connsiteX13" fmla="*/ 408658 w 2438640"/>
              <a:gd name="connsiteY13" fmla="*/ 2451342 h 2616457"/>
              <a:gd name="connsiteX14" fmla="*/ 854472 w 2438640"/>
              <a:gd name="connsiteY14" fmla="*/ 2606297 h 2616457"/>
              <a:gd name="connsiteX15" fmla="*/ 1255831 w 2438640"/>
              <a:gd name="connsiteY15" fmla="*/ 2503417 h 2616457"/>
              <a:gd name="connsiteX16" fmla="*/ 2429427 w 2438640"/>
              <a:gd name="connsiteY16" fmla="*/ 1924240 h 2616457"/>
              <a:gd name="connsiteX17" fmla="*/ 2429427 w 2438640"/>
              <a:gd name="connsiteY17" fmla="*/ 1882326 h 261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38640" h="2616457">
                <a:moveTo>
                  <a:pt x="2429427" y="1882326"/>
                </a:moveTo>
                <a:lnTo>
                  <a:pt x="1238050" y="2469123"/>
                </a:lnTo>
                <a:cubicBezTo>
                  <a:pt x="939570" y="2616458"/>
                  <a:pt x="667763" y="2599946"/>
                  <a:pt x="431520" y="2420859"/>
                </a:cubicBezTo>
                <a:cubicBezTo>
                  <a:pt x="253703" y="2286225"/>
                  <a:pt x="162253" y="2104598"/>
                  <a:pt x="162253" y="2103327"/>
                </a:cubicBezTo>
                <a:lnTo>
                  <a:pt x="148282" y="2075385"/>
                </a:lnTo>
                <a:cubicBezTo>
                  <a:pt x="947" y="1776905"/>
                  <a:pt x="17459" y="1505098"/>
                  <a:pt x="196547" y="1268855"/>
                </a:cubicBezTo>
                <a:cubicBezTo>
                  <a:pt x="331180" y="1091038"/>
                  <a:pt x="511538" y="1000859"/>
                  <a:pt x="514078" y="999589"/>
                </a:cubicBezTo>
                <a:lnTo>
                  <a:pt x="2430697" y="54615"/>
                </a:lnTo>
                <a:lnTo>
                  <a:pt x="2430697" y="12701"/>
                </a:lnTo>
                <a:lnTo>
                  <a:pt x="497567" y="965295"/>
                </a:lnTo>
                <a:cubicBezTo>
                  <a:pt x="489946" y="969106"/>
                  <a:pt x="307048" y="1060555"/>
                  <a:pt x="167334" y="1244723"/>
                </a:cubicBezTo>
                <a:cubicBezTo>
                  <a:pt x="37781" y="1416190"/>
                  <a:pt x="-77800" y="1701968"/>
                  <a:pt x="115259" y="2093166"/>
                </a:cubicBezTo>
                <a:lnTo>
                  <a:pt x="129231" y="2121109"/>
                </a:lnTo>
                <a:cubicBezTo>
                  <a:pt x="133041" y="2128730"/>
                  <a:pt x="224490" y="2311628"/>
                  <a:pt x="408658" y="2451342"/>
                </a:cubicBezTo>
                <a:cubicBezTo>
                  <a:pt x="514078" y="2531359"/>
                  <a:pt x="663953" y="2606297"/>
                  <a:pt x="854472" y="2606297"/>
                </a:cubicBezTo>
                <a:cubicBezTo>
                  <a:pt x="972593" y="2606297"/>
                  <a:pt x="1107227" y="2577084"/>
                  <a:pt x="1255831" y="2503417"/>
                </a:cubicBezTo>
                <a:lnTo>
                  <a:pt x="2429427" y="1924240"/>
                </a:lnTo>
                <a:lnTo>
                  <a:pt x="2429427" y="1882326"/>
                </a:lnTo>
                <a:close/>
              </a:path>
            </a:pathLst>
          </a:custGeom>
          <a:solidFill>
            <a:schemeClr val="bg1"/>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xmlns="" id="{759BB951-621D-4456-A832-116187764B2E}"/>
              </a:ext>
            </a:extLst>
          </p:cNvPr>
          <p:cNvSpPr/>
          <p:nvPr/>
        </p:nvSpPr>
        <p:spPr>
          <a:xfrm>
            <a:off x="5505736" y="-16344"/>
            <a:ext cx="3640904" cy="2273524"/>
          </a:xfrm>
          <a:custGeom>
            <a:avLst/>
            <a:gdLst>
              <a:gd name="connsiteX0" fmla="*/ 4849891 w 4851877"/>
              <a:gd name="connsiteY0" fmla="*/ 12701 h 2273523"/>
              <a:gd name="connsiteX1" fmla="*/ 2808800 w 4851877"/>
              <a:gd name="connsiteY1" fmla="*/ 12701 h 2273523"/>
              <a:gd name="connsiteX2" fmla="*/ 371430 w 4851877"/>
              <a:gd name="connsiteY2" fmla="*/ 1214240 h 2273523"/>
              <a:gd name="connsiteX3" fmla="*/ 72951 w 4851877"/>
              <a:gd name="connsiteY3" fmla="*/ 1955993 h 2273523"/>
              <a:gd name="connsiteX4" fmla="*/ 81841 w 4851877"/>
              <a:gd name="connsiteY4" fmla="*/ 1973774 h 2273523"/>
              <a:gd name="connsiteX5" fmla="*/ 851538 w 4851877"/>
              <a:gd name="connsiteY5" fmla="*/ 2188426 h 2273523"/>
              <a:gd name="connsiteX6" fmla="*/ 4849891 w 4851877"/>
              <a:gd name="connsiteY6" fmla="*/ 217191 h 2273523"/>
              <a:gd name="connsiteX7" fmla="*/ 4849891 w 4851877"/>
              <a:gd name="connsiteY7" fmla="*/ 12701 h 227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73523">
                <a:moveTo>
                  <a:pt x="4849891" y="12701"/>
                </a:moveTo>
                <a:lnTo>
                  <a:pt x="2808800" y="12701"/>
                </a:lnTo>
                <a:lnTo>
                  <a:pt x="371430" y="1214240"/>
                </a:lnTo>
                <a:cubicBezTo>
                  <a:pt x="371430" y="1214240"/>
                  <a:pt x="-163293" y="1478426"/>
                  <a:pt x="72951" y="1955993"/>
                </a:cubicBezTo>
                <a:lnTo>
                  <a:pt x="81841" y="1973774"/>
                </a:lnTo>
                <a:cubicBezTo>
                  <a:pt x="81841" y="1973774"/>
                  <a:pt x="316814" y="2451342"/>
                  <a:pt x="851538" y="2188426"/>
                </a:cubicBezTo>
                <a:lnTo>
                  <a:pt x="4849891" y="217191"/>
                </a:lnTo>
                <a:lnTo>
                  <a:pt x="4849891" y="12701"/>
                </a:lnTo>
                <a:close/>
              </a:path>
            </a:pathLst>
          </a:custGeom>
          <a:solidFill>
            <a:schemeClr val="accent1"/>
          </a:solidFill>
          <a:ln w="12700" cap="flat">
            <a:noFill/>
            <a:prstDash val="solid"/>
            <a:miter/>
          </a:ln>
        </p:spPr>
        <p:txBody>
          <a:bodyPr rtlCol="0" anchor="ctr"/>
          <a:lstStyle/>
          <a:p>
            <a:endParaRPr lang="ru-RU" dirty="0"/>
          </a:p>
        </p:txBody>
      </p:sp>
      <p:sp>
        <p:nvSpPr>
          <p:cNvPr id="18" name="Freeform: Shape 17">
            <a:extLst>
              <a:ext uri="{FF2B5EF4-FFF2-40B4-BE49-F238E27FC236}">
                <a16:creationId xmlns:a16="http://schemas.microsoft.com/office/drawing/2014/main" xmlns="" id="{3F8008CE-2F0A-4568-9C4A-C347A4880513}"/>
              </a:ext>
            </a:extLst>
          </p:cNvPr>
          <p:cNvSpPr/>
          <p:nvPr/>
        </p:nvSpPr>
        <p:spPr>
          <a:xfrm>
            <a:off x="5495668" y="-16344"/>
            <a:ext cx="3650435" cy="2298926"/>
          </a:xfrm>
          <a:custGeom>
            <a:avLst/>
            <a:gdLst>
              <a:gd name="connsiteX0" fmla="*/ 4863309 w 4864578"/>
              <a:gd name="connsiteY0" fmla="*/ 195599 h 2298926"/>
              <a:gd name="connsiteX1" fmla="*/ 857334 w 4864578"/>
              <a:gd name="connsiteY1" fmla="*/ 2170644 h 2298926"/>
              <a:gd name="connsiteX2" fmla="*/ 292129 w 4864578"/>
              <a:gd name="connsiteY2" fmla="*/ 2164293 h 2298926"/>
              <a:gd name="connsiteX3" fmla="*/ 113041 w 4864578"/>
              <a:gd name="connsiteY3" fmla="*/ 1964884 h 2298926"/>
              <a:gd name="connsiteX4" fmla="*/ 104150 w 4864578"/>
              <a:gd name="connsiteY4" fmla="*/ 1947102 h 2298926"/>
              <a:gd name="connsiteX5" fmla="*/ 162577 w 4864578"/>
              <a:gd name="connsiteY5" fmla="*/ 1418730 h 2298926"/>
              <a:gd name="connsiteX6" fmla="*/ 395009 w 4864578"/>
              <a:gd name="connsiteY6" fmla="*/ 1230751 h 2298926"/>
              <a:gd name="connsiteX7" fmla="*/ 395009 w 4864578"/>
              <a:gd name="connsiteY7" fmla="*/ 1230751 h 2298926"/>
              <a:gd name="connsiteX8" fmla="*/ 2865403 w 4864578"/>
              <a:gd name="connsiteY8" fmla="*/ 12701 h 2298926"/>
              <a:gd name="connsiteX9" fmla="*/ 2779034 w 4864578"/>
              <a:gd name="connsiteY9" fmla="*/ 12701 h 2298926"/>
              <a:gd name="connsiteX10" fmla="*/ 377227 w 4864578"/>
              <a:gd name="connsiteY10" fmla="*/ 1197728 h 2298926"/>
              <a:gd name="connsiteX11" fmla="*/ 133363 w 4864578"/>
              <a:gd name="connsiteY11" fmla="*/ 1394597 h 2298926"/>
              <a:gd name="connsiteX12" fmla="*/ 12701 w 4864578"/>
              <a:gd name="connsiteY12" fmla="*/ 1660054 h 2298926"/>
              <a:gd name="connsiteX13" fmla="*/ 12701 w 4864578"/>
              <a:gd name="connsiteY13" fmla="*/ 1780715 h 2298926"/>
              <a:gd name="connsiteX14" fmla="*/ 69857 w 4864578"/>
              <a:gd name="connsiteY14" fmla="*/ 1964884 h 2298926"/>
              <a:gd name="connsiteX15" fmla="*/ 78748 w 4864578"/>
              <a:gd name="connsiteY15" fmla="*/ 1982665 h 2298926"/>
              <a:gd name="connsiteX16" fmla="*/ 269267 w 4864578"/>
              <a:gd name="connsiteY16" fmla="*/ 2196046 h 2298926"/>
              <a:gd name="connsiteX17" fmla="*/ 560126 w 4864578"/>
              <a:gd name="connsiteY17" fmla="*/ 2286225 h 2298926"/>
              <a:gd name="connsiteX18" fmla="*/ 873847 w 4864578"/>
              <a:gd name="connsiteY18" fmla="*/ 2204937 h 2298926"/>
              <a:gd name="connsiteX19" fmla="*/ 4863309 w 4864578"/>
              <a:gd name="connsiteY19" fmla="*/ 237513 h 2298926"/>
              <a:gd name="connsiteX20" fmla="*/ 4863309 w 4864578"/>
              <a:gd name="connsiteY20" fmla="*/ 195599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64578" h="2298926">
                <a:moveTo>
                  <a:pt x="4863309" y="195599"/>
                </a:moveTo>
                <a:lnTo>
                  <a:pt x="857334" y="2170644"/>
                </a:lnTo>
                <a:cubicBezTo>
                  <a:pt x="642684" y="2276064"/>
                  <a:pt x="453435" y="2274794"/>
                  <a:pt x="292129" y="2164293"/>
                </a:cubicBezTo>
                <a:cubicBezTo>
                  <a:pt x="171467" y="2081735"/>
                  <a:pt x="113041" y="1966154"/>
                  <a:pt x="113041" y="1964884"/>
                </a:cubicBezTo>
                <a:lnTo>
                  <a:pt x="104150" y="1947102"/>
                </a:lnTo>
                <a:cubicBezTo>
                  <a:pt x="10162" y="1756583"/>
                  <a:pt x="29213" y="1578766"/>
                  <a:pt x="162577" y="1418730"/>
                </a:cubicBezTo>
                <a:cubicBezTo>
                  <a:pt x="262916" y="1296798"/>
                  <a:pt x="393739" y="1232021"/>
                  <a:pt x="395009" y="1230751"/>
                </a:cubicBezTo>
                <a:lnTo>
                  <a:pt x="395009" y="1230751"/>
                </a:lnTo>
                <a:lnTo>
                  <a:pt x="2865403" y="12701"/>
                </a:lnTo>
                <a:lnTo>
                  <a:pt x="2779034" y="12701"/>
                </a:lnTo>
                <a:lnTo>
                  <a:pt x="377227" y="1197728"/>
                </a:lnTo>
                <a:cubicBezTo>
                  <a:pt x="372147" y="1200268"/>
                  <a:pt x="238784" y="1266315"/>
                  <a:pt x="133363" y="1394597"/>
                </a:cubicBezTo>
                <a:cubicBezTo>
                  <a:pt x="78748" y="1460644"/>
                  <a:pt x="26673" y="1549553"/>
                  <a:pt x="12701" y="1660054"/>
                </a:cubicBezTo>
                <a:lnTo>
                  <a:pt x="12701" y="1780715"/>
                </a:lnTo>
                <a:cubicBezTo>
                  <a:pt x="20322" y="1837871"/>
                  <a:pt x="38104" y="1900107"/>
                  <a:pt x="69857" y="1964884"/>
                </a:cubicBezTo>
                <a:lnTo>
                  <a:pt x="78748" y="1982665"/>
                </a:lnTo>
                <a:cubicBezTo>
                  <a:pt x="81288" y="1987746"/>
                  <a:pt x="140984" y="2107138"/>
                  <a:pt x="269267" y="2196046"/>
                </a:cubicBezTo>
                <a:cubicBezTo>
                  <a:pt x="337854" y="2243041"/>
                  <a:pt x="435654" y="2286225"/>
                  <a:pt x="560126" y="2286225"/>
                </a:cubicBezTo>
                <a:cubicBezTo>
                  <a:pt x="650304" y="2286225"/>
                  <a:pt x="754455" y="2264633"/>
                  <a:pt x="873847" y="2204937"/>
                </a:cubicBezTo>
                <a:lnTo>
                  <a:pt x="4863309" y="237513"/>
                </a:lnTo>
                <a:lnTo>
                  <a:pt x="4863309" y="195599"/>
                </a:lnTo>
                <a:close/>
              </a:path>
            </a:pathLst>
          </a:custGeom>
          <a:solidFill>
            <a:schemeClr val="bg1"/>
          </a:solidFill>
          <a:ln w="12700" cap="flat">
            <a:noFill/>
            <a:prstDash val="solid"/>
            <a:miter/>
          </a:ln>
        </p:spPr>
        <p:txBody>
          <a:bodyPr rtlCol="0" anchor="ctr"/>
          <a:lstStyle/>
          <a:p>
            <a:endParaRPr lang="ru-RU" dirty="0"/>
          </a:p>
        </p:txBody>
      </p:sp>
      <p:sp>
        <p:nvSpPr>
          <p:cNvPr id="19" name="Title 2">
            <a:extLst>
              <a:ext uri="{FF2B5EF4-FFF2-40B4-BE49-F238E27FC236}">
                <a16:creationId xmlns:a16="http://schemas.microsoft.com/office/drawing/2014/main" xmlns="" id="{3A926948-B9C1-4E84-AF0F-40965A132C47}"/>
              </a:ext>
            </a:extLst>
          </p:cNvPr>
          <p:cNvSpPr>
            <a:spLocks noGrp="1"/>
          </p:cNvSpPr>
          <p:nvPr>
            <p:ph type="title"/>
          </p:nvPr>
        </p:nvSpPr>
        <p:spPr>
          <a:xfrm>
            <a:off x="1809740" y="5707146"/>
            <a:ext cx="5524520" cy="853993"/>
          </a:xfrm>
        </p:spPr>
        <p:txBody>
          <a:bodyPr anchor="t" anchorCtr="0">
            <a:normAutofit/>
          </a:bodyPr>
          <a:lstStyle>
            <a:lvl1pPr marL="0" indent="0" algn="ctr">
              <a:buFont typeface="Arial" panose="020B0604020202020204" pitchFamily="34" charset="0"/>
              <a:buNone/>
              <a:defRPr sz="1800">
                <a:solidFill>
                  <a:schemeClr val="accent1"/>
                </a:solidFill>
                <a:latin typeface="+mn-lt"/>
              </a:defRPr>
            </a:lvl1pPr>
          </a:lstStyle>
          <a:p>
            <a:r>
              <a:rPr lang="es-ES" smtClean="0"/>
              <a:t>Haga clic para modificar el estilo de título del patrón</a:t>
            </a:r>
            <a:endParaRPr lang="ru-RU"/>
          </a:p>
        </p:txBody>
      </p:sp>
      <p:grpSp>
        <p:nvGrpSpPr>
          <p:cNvPr id="2" name="Group 9">
            <a:extLst>
              <a:ext uri="{FF2B5EF4-FFF2-40B4-BE49-F238E27FC236}">
                <a16:creationId xmlns:a16="http://schemas.microsoft.com/office/drawing/2014/main" xmlns="" id="{223A17C7-5A8B-4D9D-AC8A-2486018F3FB8}"/>
              </a:ext>
            </a:extLst>
          </p:cNvPr>
          <p:cNvGrpSpPr/>
          <p:nvPr/>
        </p:nvGrpSpPr>
        <p:grpSpPr>
          <a:xfrm>
            <a:off x="-14099" y="2319272"/>
            <a:ext cx="2163177" cy="2824836"/>
            <a:chOff x="-18799" y="2319272"/>
            <a:chExt cx="2884236" cy="2824836"/>
          </a:xfrm>
        </p:grpSpPr>
        <p:sp>
          <p:nvSpPr>
            <p:cNvPr id="3" name="Freeform: Shape 2">
              <a:extLst>
                <a:ext uri="{FF2B5EF4-FFF2-40B4-BE49-F238E27FC236}">
                  <a16:creationId xmlns:a16="http://schemas.microsoft.com/office/drawing/2014/main" xmlns="" id="{C42001FF-B76E-4445-BDE5-6BFAD41EBBD4}"/>
                </a:ext>
              </a:extLst>
            </p:cNvPr>
            <p:cNvSpPr/>
            <p:nvPr/>
          </p:nvSpPr>
          <p:spPr>
            <a:xfrm>
              <a:off x="-18799" y="2336694"/>
              <a:ext cx="2871530" cy="2299765"/>
            </a:xfrm>
            <a:custGeom>
              <a:avLst/>
              <a:gdLst>
                <a:gd name="connsiteX0" fmla="*/ 2796565 w 2871529"/>
                <a:gd name="connsiteY0" fmla="*/ 306465 h 2299764"/>
                <a:gd name="connsiteX1" fmla="*/ 2026589 w 2871529"/>
                <a:gd name="connsiteY1" fmla="*/ 91735 h 2299764"/>
                <a:gd name="connsiteX2" fmla="*/ 12706 w 2871529"/>
                <a:gd name="connsiteY2" fmla="*/ 1085336 h 2299764"/>
                <a:gd name="connsiteX3" fmla="*/ 12706 w 2871529"/>
                <a:gd name="connsiteY3" fmla="*/ 2296206 h 2299764"/>
                <a:gd name="connsiteX4" fmla="*/ 2506871 w 2871529"/>
                <a:gd name="connsiteY4" fmla="*/ 1066277 h 2299764"/>
                <a:gd name="connsiteX5" fmla="*/ 2805459 w 2871529"/>
                <a:gd name="connsiteY5" fmla="*/ 324253 h 2299764"/>
                <a:gd name="connsiteX6" fmla="*/ 2796565 w 2871529"/>
                <a:gd name="connsiteY6" fmla="*/ 306465 h 229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1529" h="2299764">
                  <a:moveTo>
                    <a:pt x="2796565" y="306465"/>
                  </a:moveTo>
                  <a:cubicBezTo>
                    <a:pt x="2796565" y="306465"/>
                    <a:pt x="2561507" y="-171276"/>
                    <a:pt x="2026589" y="91735"/>
                  </a:cubicBezTo>
                  <a:lnTo>
                    <a:pt x="12706" y="1085336"/>
                  </a:lnTo>
                  <a:lnTo>
                    <a:pt x="12706" y="2296206"/>
                  </a:lnTo>
                  <a:lnTo>
                    <a:pt x="2506871" y="1066277"/>
                  </a:lnTo>
                  <a:cubicBezTo>
                    <a:pt x="2506871" y="1066277"/>
                    <a:pt x="3041789" y="801994"/>
                    <a:pt x="2805459" y="324253"/>
                  </a:cubicBezTo>
                  <a:lnTo>
                    <a:pt x="2796565" y="306465"/>
                  </a:lnTo>
                  <a:close/>
                </a:path>
              </a:pathLst>
            </a:custGeom>
            <a:solidFill>
              <a:schemeClr val="accent3"/>
            </a:solidFill>
            <a:ln w="12700" cap="flat">
              <a:noFill/>
              <a:prstDash val="solid"/>
              <a:miter/>
            </a:ln>
          </p:spPr>
          <p:txBody>
            <a:bodyPr rtlCol="0" anchor="ctr"/>
            <a:lstStyle/>
            <a:p>
              <a:endParaRPr lang="ru-RU"/>
            </a:p>
          </p:txBody>
        </p:sp>
        <p:sp>
          <p:nvSpPr>
            <p:cNvPr id="4" name="Freeform: Shape 3">
              <a:extLst>
                <a:ext uri="{FF2B5EF4-FFF2-40B4-BE49-F238E27FC236}">
                  <a16:creationId xmlns:a16="http://schemas.microsoft.com/office/drawing/2014/main" xmlns="" id="{55EB89C3-8B52-4763-9DB2-C51CC8AF377C}"/>
                </a:ext>
              </a:extLst>
            </p:cNvPr>
            <p:cNvSpPr/>
            <p:nvPr/>
          </p:nvSpPr>
          <p:spPr>
            <a:xfrm>
              <a:off x="-18799" y="2319272"/>
              <a:ext cx="2884236" cy="2337882"/>
            </a:xfrm>
            <a:custGeom>
              <a:avLst/>
              <a:gdLst>
                <a:gd name="connsiteX0" fmla="*/ 2871530 w 2884235"/>
                <a:gd name="connsiteY0" fmla="*/ 466193 h 2337882"/>
                <a:gd name="connsiteX1" fmla="*/ 2823248 w 2884235"/>
                <a:gd name="connsiteY1" fmla="*/ 334052 h 2337882"/>
                <a:gd name="connsiteX2" fmla="*/ 2814354 w 2884235"/>
                <a:gd name="connsiteY2" fmla="*/ 316263 h 2337882"/>
                <a:gd name="connsiteX3" fmla="*/ 2018965 w 2884235"/>
                <a:gd name="connsiteY3" fmla="*/ 93910 h 2337882"/>
                <a:gd name="connsiteX4" fmla="*/ 12706 w 2884235"/>
                <a:gd name="connsiteY4" fmla="*/ 1081158 h 2337882"/>
                <a:gd name="connsiteX5" fmla="*/ 12706 w 2884235"/>
                <a:gd name="connsiteY5" fmla="*/ 1123087 h 2337882"/>
                <a:gd name="connsiteX6" fmla="*/ 2035483 w 2884235"/>
                <a:gd name="connsiteY6" fmla="*/ 126946 h 2337882"/>
                <a:gd name="connsiteX7" fmla="*/ 2600895 w 2884235"/>
                <a:gd name="connsiteY7" fmla="*/ 133299 h 2337882"/>
                <a:gd name="connsiteX8" fmla="*/ 2780048 w 2884235"/>
                <a:gd name="connsiteY8" fmla="*/ 332781 h 2337882"/>
                <a:gd name="connsiteX9" fmla="*/ 2788942 w 2884235"/>
                <a:gd name="connsiteY9" fmla="*/ 350569 h 2337882"/>
                <a:gd name="connsiteX10" fmla="*/ 2730495 w 2884235"/>
                <a:gd name="connsiteY10" fmla="*/ 879134 h 2337882"/>
                <a:gd name="connsiteX11" fmla="*/ 2497977 w 2884235"/>
                <a:gd name="connsiteY11" fmla="*/ 1065911 h 2337882"/>
                <a:gd name="connsiteX12" fmla="*/ 12706 w 2884235"/>
                <a:gd name="connsiteY12" fmla="*/ 2292028 h 2337882"/>
                <a:gd name="connsiteX13" fmla="*/ 12706 w 2884235"/>
                <a:gd name="connsiteY13" fmla="*/ 2333958 h 2337882"/>
                <a:gd name="connsiteX14" fmla="*/ 2515765 w 2884235"/>
                <a:gd name="connsiteY14" fmla="*/ 1100216 h 2337882"/>
                <a:gd name="connsiteX15" fmla="*/ 2871530 w 2884235"/>
                <a:gd name="connsiteY15" fmla="*/ 687275 h 2337882"/>
                <a:gd name="connsiteX16" fmla="*/ 2871530 w 2884235"/>
                <a:gd name="connsiteY16" fmla="*/ 466193 h 2337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235" h="2337882">
                  <a:moveTo>
                    <a:pt x="2871530" y="466193"/>
                  </a:moveTo>
                  <a:cubicBezTo>
                    <a:pt x="2861365" y="424263"/>
                    <a:pt x="2846118" y="379793"/>
                    <a:pt x="2823248" y="334052"/>
                  </a:cubicBezTo>
                  <a:lnTo>
                    <a:pt x="2814354" y="316263"/>
                  </a:lnTo>
                  <a:cubicBezTo>
                    <a:pt x="2811812" y="311181"/>
                    <a:pt x="2564048" y="-175454"/>
                    <a:pt x="2018965" y="93910"/>
                  </a:cubicBezTo>
                  <a:lnTo>
                    <a:pt x="12706" y="1081158"/>
                  </a:lnTo>
                  <a:lnTo>
                    <a:pt x="12706" y="1123087"/>
                  </a:lnTo>
                  <a:lnTo>
                    <a:pt x="2035483" y="126946"/>
                  </a:lnTo>
                  <a:cubicBezTo>
                    <a:pt x="2250212" y="21487"/>
                    <a:pt x="2439530" y="22758"/>
                    <a:pt x="2600895" y="133299"/>
                  </a:cubicBezTo>
                  <a:cubicBezTo>
                    <a:pt x="2721601" y="215887"/>
                    <a:pt x="2780048" y="331511"/>
                    <a:pt x="2780048" y="332781"/>
                  </a:cubicBezTo>
                  <a:lnTo>
                    <a:pt x="2788942" y="350569"/>
                  </a:lnTo>
                  <a:cubicBezTo>
                    <a:pt x="2882965" y="541158"/>
                    <a:pt x="2863906" y="719040"/>
                    <a:pt x="2730495" y="879134"/>
                  </a:cubicBezTo>
                  <a:cubicBezTo>
                    <a:pt x="2630118" y="999840"/>
                    <a:pt x="2500518" y="1065911"/>
                    <a:pt x="2497977" y="1065911"/>
                  </a:cubicBezTo>
                  <a:lnTo>
                    <a:pt x="12706" y="2292028"/>
                  </a:lnTo>
                  <a:lnTo>
                    <a:pt x="12706" y="2333958"/>
                  </a:lnTo>
                  <a:lnTo>
                    <a:pt x="2515765" y="1100216"/>
                  </a:lnTo>
                  <a:cubicBezTo>
                    <a:pt x="2519577" y="1097675"/>
                    <a:pt x="2806730" y="952828"/>
                    <a:pt x="2871530" y="687275"/>
                  </a:cubicBezTo>
                  <a:lnTo>
                    <a:pt x="2871530" y="466193"/>
                  </a:lnTo>
                  <a:close/>
                </a:path>
              </a:pathLst>
            </a:custGeom>
            <a:solidFill>
              <a:schemeClr val="bg1"/>
            </a:solidFill>
            <a:ln w="12700" cap="flat">
              <a:noFill/>
              <a:prstDash val="solid"/>
              <a:miter/>
            </a:ln>
          </p:spPr>
          <p:txBody>
            <a:bodyPr rtlCol="0" anchor="ctr"/>
            <a:lstStyle/>
            <a:p>
              <a:endParaRPr lang="ru-RU"/>
            </a:p>
          </p:txBody>
        </p:sp>
        <p:sp>
          <p:nvSpPr>
            <p:cNvPr id="5" name="Freeform: Shape 4">
              <a:extLst>
                <a:ext uri="{FF2B5EF4-FFF2-40B4-BE49-F238E27FC236}">
                  <a16:creationId xmlns:a16="http://schemas.microsoft.com/office/drawing/2014/main" xmlns="" id="{8F230BC5-B028-4266-A395-BFB56DFDC484}"/>
                </a:ext>
              </a:extLst>
            </p:cNvPr>
            <p:cNvSpPr/>
            <p:nvPr/>
          </p:nvSpPr>
          <p:spPr>
            <a:xfrm>
              <a:off x="-18799" y="3968979"/>
              <a:ext cx="1766118" cy="1156235"/>
            </a:xfrm>
            <a:custGeom>
              <a:avLst/>
              <a:gdLst>
                <a:gd name="connsiteX0" fmla="*/ 1735624 w 1766117"/>
                <a:gd name="connsiteY0" fmla="*/ 98509 h 1156235"/>
                <a:gd name="connsiteX1" fmla="*/ 1437036 w 1766117"/>
                <a:gd name="connsiteY1" fmla="*/ 51497 h 1156235"/>
                <a:gd name="connsiteX2" fmla="*/ 12706 w 1766117"/>
                <a:gd name="connsiteY2" fmla="*/ 754133 h 1156235"/>
                <a:gd name="connsiteX3" fmla="*/ 12706 w 1766117"/>
                <a:gd name="connsiteY3" fmla="*/ 1149286 h 1156235"/>
                <a:gd name="connsiteX4" fmla="*/ 1594589 w 1766117"/>
                <a:gd name="connsiteY4" fmla="*/ 369144 h 1156235"/>
                <a:gd name="connsiteX5" fmla="*/ 1739436 w 1766117"/>
                <a:gd name="connsiteY5" fmla="*/ 103592 h 1156235"/>
                <a:gd name="connsiteX6" fmla="*/ 1735624 w 1766117"/>
                <a:gd name="connsiteY6" fmla="*/ 98509 h 1156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6117" h="1156235">
                  <a:moveTo>
                    <a:pt x="1735624" y="98509"/>
                  </a:moveTo>
                  <a:cubicBezTo>
                    <a:pt x="1735624" y="98509"/>
                    <a:pt x="1658118" y="-57773"/>
                    <a:pt x="1437036" y="51497"/>
                  </a:cubicBezTo>
                  <a:lnTo>
                    <a:pt x="12706" y="754133"/>
                  </a:lnTo>
                  <a:lnTo>
                    <a:pt x="12706" y="1149286"/>
                  </a:lnTo>
                  <a:lnTo>
                    <a:pt x="1594589" y="369144"/>
                  </a:lnTo>
                  <a:cubicBezTo>
                    <a:pt x="1594589" y="369144"/>
                    <a:pt x="1815671" y="259874"/>
                    <a:pt x="1739436" y="103592"/>
                  </a:cubicBezTo>
                  <a:lnTo>
                    <a:pt x="1735624" y="98509"/>
                  </a:lnTo>
                  <a:close/>
                </a:path>
              </a:pathLst>
            </a:custGeom>
            <a:solidFill>
              <a:schemeClr val="accent1"/>
            </a:solidFill>
            <a:ln w="12700" cap="flat">
              <a:noFill/>
              <a:prstDash val="solid"/>
              <a:miter/>
            </a:ln>
          </p:spPr>
          <p:txBody>
            <a:bodyPr rtlCol="0" anchor="ctr"/>
            <a:lstStyle/>
            <a:p>
              <a:endParaRPr lang="ru-RU"/>
            </a:p>
          </p:txBody>
        </p:sp>
        <p:sp>
          <p:nvSpPr>
            <p:cNvPr id="9" name="Freeform: Shape 8">
              <a:extLst>
                <a:ext uri="{FF2B5EF4-FFF2-40B4-BE49-F238E27FC236}">
                  <a16:creationId xmlns:a16="http://schemas.microsoft.com/office/drawing/2014/main" xmlns="" id="{5A52C234-DC7D-488B-8975-61485991A4A8}"/>
                </a:ext>
              </a:extLst>
            </p:cNvPr>
            <p:cNvSpPr/>
            <p:nvPr/>
          </p:nvSpPr>
          <p:spPr>
            <a:xfrm>
              <a:off x="-18799" y="3949755"/>
              <a:ext cx="1778824" cy="1194353"/>
            </a:xfrm>
            <a:custGeom>
              <a:avLst/>
              <a:gdLst>
                <a:gd name="connsiteX0" fmla="*/ 1753412 w 1778823"/>
                <a:gd name="connsiteY0" fmla="*/ 108839 h 1194352"/>
                <a:gd name="connsiteX1" fmla="*/ 1429412 w 1778823"/>
                <a:gd name="connsiteY1" fmla="*/ 52933 h 1194352"/>
                <a:gd name="connsiteX2" fmla="*/ 12706 w 1778823"/>
                <a:gd name="connsiteY2" fmla="*/ 751757 h 1194352"/>
                <a:gd name="connsiteX3" fmla="*/ 12706 w 1778823"/>
                <a:gd name="connsiteY3" fmla="*/ 793686 h 1194352"/>
                <a:gd name="connsiteX4" fmla="*/ 1445930 w 1778823"/>
                <a:gd name="connsiteY4" fmla="*/ 87239 h 1194352"/>
                <a:gd name="connsiteX5" fmla="*/ 1719106 w 1778823"/>
                <a:gd name="connsiteY5" fmla="*/ 125357 h 1194352"/>
                <a:gd name="connsiteX6" fmla="*/ 1721647 w 1778823"/>
                <a:gd name="connsiteY6" fmla="*/ 131710 h 1194352"/>
                <a:gd name="connsiteX7" fmla="*/ 1585694 w 1778823"/>
                <a:gd name="connsiteY7" fmla="*/ 371851 h 1194352"/>
                <a:gd name="connsiteX8" fmla="*/ 12706 w 1778823"/>
                <a:gd name="connsiteY8" fmla="*/ 1146910 h 1194352"/>
                <a:gd name="connsiteX9" fmla="*/ 12706 w 1778823"/>
                <a:gd name="connsiteY9" fmla="*/ 1188839 h 1194352"/>
                <a:gd name="connsiteX10" fmla="*/ 1603483 w 1778823"/>
                <a:gd name="connsiteY10" fmla="*/ 404886 h 1194352"/>
                <a:gd name="connsiteX11" fmla="*/ 1755953 w 1778823"/>
                <a:gd name="connsiteY11" fmla="*/ 113921 h 1194352"/>
                <a:gd name="connsiteX12" fmla="*/ 1753412 w 1778823"/>
                <a:gd name="connsiteY12" fmla="*/ 108839 h 1194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78823" h="1194352">
                  <a:moveTo>
                    <a:pt x="1753412" y="108839"/>
                  </a:moveTo>
                  <a:cubicBezTo>
                    <a:pt x="1752141" y="107569"/>
                    <a:pt x="1665742" y="-62690"/>
                    <a:pt x="1429412" y="52933"/>
                  </a:cubicBezTo>
                  <a:lnTo>
                    <a:pt x="12706" y="751757"/>
                  </a:lnTo>
                  <a:lnTo>
                    <a:pt x="12706" y="793686"/>
                  </a:lnTo>
                  <a:lnTo>
                    <a:pt x="1445930" y="87239"/>
                  </a:lnTo>
                  <a:cubicBezTo>
                    <a:pt x="1646683" y="-11867"/>
                    <a:pt x="1715294" y="120274"/>
                    <a:pt x="1719106" y="125357"/>
                  </a:cubicBezTo>
                  <a:lnTo>
                    <a:pt x="1721647" y="131710"/>
                  </a:lnTo>
                  <a:cubicBezTo>
                    <a:pt x="1788989" y="268933"/>
                    <a:pt x="1594589" y="366769"/>
                    <a:pt x="1585694" y="371851"/>
                  </a:cubicBezTo>
                  <a:lnTo>
                    <a:pt x="12706" y="1146910"/>
                  </a:lnTo>
                  <a:lnTo>
                    <a:pt x="12706" y="1188839"/>
                  </a:lnTo>
                  <a:lnTo>
                    <a:pt x="1603483" y="404886"/>
                  </a:lnTo>
                  <a:cubicBezTo>
                    <a:pt x="1686071" y="364228"/>
                    <a:pt x="1824565" y="251145"/>
                    <a:pt x="1755953" y="113921"/>
                  </a:cubicBezTo>
                  <a:lnTo>
                    <a:pt x="1753412" y="108839"/>
                  </a:lnTo>
                  <a:close/>
                </a:path>
              </a:pathLst>
            </a:custGeom>
            <a:solidFill>
              <a:schemeClr val="bg1"/>
            </a:solidFill>
            <a:ln w="12700" cap="flat">
              <a:noFill/>
              <a:prstDash val="solid"/>
              <a:miter/>
            </a:ln>
          </p:spPr>
          <p:txBody>
            <a:bodyPr rtlCol="0" anchor="ctr"/>
            <a:lstStyle/>
            <a:p>
              <a:endParaRPr lang="ru-RU"/>
            </a:p>
          </p:txBody>
        </p:sp>
      </p:grpSp>
    </p:spTree>
    <p:extLst>
      <p:ext uri="{BB962C8B-B14F-4D97-AF65-F5344CB8AC3E}">
        <p14:creationId xmlns:p14="http://schemas.microsoft.com/office/powerpoint/2010/main" xmlns="" val="2473244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8DB6A3A-74E6-4FE2-8AD2-CEB07044718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ru-RU" dirty="0"/>
          </a:p>
        </p:txBody>
      </p:sp>
      <p:sp>
        <p:nvSpPr>
          <p:cNvPr id="3" name="Text Placeholder 2">
            <a:extLst>
              <a:ext uri="{FF2B5EF4-FFF2-40B4-BE49-F238E27FC236}">
                <a16:creationId xmlns:a16="http://schemas.microsoft.com/office/drawing/2014/main" xmlns="" id="{2C0128AA-FDF4-4DD5-A009-3C58D24570F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xmlns="" id="{BB1C2DC0-7E13-4A66-9F9B-371BA9C6E4F1}"/>
              </a:ext>
            </a:extLst>
          </p:cNvPr>
          <p:cNvSpPr>
            <a:spLocks noGrp="1"/>
          </p:cNvSpPr>
          <p:nvPr>
            <p:ph type="dt" sz="half" idx="2"/>
          </p:nvPr>
        </p:nvSpPr>
        <p:spPr>
          <a:xfrm>
            <a:off x="3543300" y="5816819"/>
            <a:ext cx="20574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fld id="{101EAB43-7C8D-4EFD-8CE1-9862A79FBB73}" type="datetime1">
              <a:rPr lang="es-ES" smtClean="0"/>
              <a:pPr/>
              <a:t>20/05/2020</a:t>
            </a:fld>
            <a:endParaRPr lang="es-ES"/>
          </a:p>
        </p:txBody>
      </p:sp>
      <p:sp>
        <p:nvSpPr>
          <p:cNvPr id="6" name="Slide Number Placeholder 5">
            <a:extLst>
              <a:ext uri="{FF2B5EF4-FFF2-40B4-BE49-F238E27FC236}">
                <a16:creationId xmlns:a16="http://schemas.microsoft.com/office/drawing/2014/main" xmlns="" id="{9475097E-EB08-4475-9112-275B8402794C}"/>
              </a:ext>
            </a:extLst>
          </p:cNvPr>
          <p:cNvSpPr>
            <a:spLocks noGrp="1"/>
          </p:cNvSpPr>
          <p:nvPr>
            <p:ph type="sldNum" sz="quarter" idx="4"/>
          </p:nvPr>
        </p:nvSpPr>
        <p:spPr>
          <a:xfrm>
            <a:off x="8103268" y="5816820"/>
            <a:ext cx="412082" cy="365125"/>
          </a:xfrm>
          <a:prstGeom prst="rect">
            <a:avLst/>
          </a:prstGeom>
        </p:spPr>
        <p:txBody>
          <a:bodyPr vert="horz" lIns="91440" tIns="45720" rIns="91440" bIns="45720" rtlCol="0" anchor="ctr"/>
          <a:lstStyle>
            <a:lvl1pPr algn="ctr">
              <a:defRPr sz="1000">
                <a:solidFill>
                  <a:schemeClr val="bg1"/>
                </a:solidFill>
              </a:defRPr>
            </a:lvl1pPr>
          </a:lstStyle>
          <a:p>
            <a:fld id="{DB5B96EF-5672-483D-BB4C-73AD98011CE5}" type="slidenum">
              <a:rPr lang="es-ES" smtClean="0"/>
              <a:pPr/>
              <a:t>‹Nº›</a:t>
            </a:fld>
            <a:endParaRPr lang="es-ES"/>
          </a:p>
        </p:txBody>
      </p:sp>
      <p:sp>
        <p:nvSpPr>
          <p:cNvPr id="11" name="Footer Placeholder 4">
            <a:extLst>
              <a:ext uri="{FF2B5EF4-FFF2-40B4-BE49-F238E27FC236}">
                <a16:creationId xmlns:a16="http://schemas.microsoft.com/office/drawing/2014/main" xmlns="" id="{1F296578-6D40-435B-861E-0904DDC10B7C}"/>
              </a:ext>
            </a:extLst>
          </p:cNvPr>
          <p:cNvSpPr>
            <a:spLocks noGrp="1"/>
          </p:cNvSpPr>
          <p:nvPr>
            <p:ph type="ftr" sz="quarter" idx="3"/>
          </p:nvPr>
        </p:nvSpPr>
        <p:spPr>
          <a:xfrm>
            <a:off x="609218" y="5816820"/>
            <a:ext cx="2549072" cy="365125"/>
          </a:xfrm>
          <a:prstGeom prst="rect">
            <a:avLst/>
          </a:prstGeom>
        </p:spPr>
        <p:txBody>
          <a:bodyPr vert="horz" lIns="91440" tIns="45720" rIns="91440" bIns="45720" rtlCol="0" anchor="ctr"/>
          <a:lstStyle>
            <a:lvl1pPr algn="l">
              <a:defRPr sz="1000">
                <a:solidFill>
                  <a:schemeClr val="accent1"/>
                </a:solidFill>
              </a:defRPr>
            </a:lvl1pPr>
          </a:lstStyle>
          <a:p>
            <a:endParaRPr lang="es-ES"/>
          </a:p>
        </p:txBody>
      </p:sp>
    </p:spTree>
    <p:extLst>
      <p:ext uri="{BB962C8B-B14F-4D97-AF65-F5344CB8AC3E}">
        <p14:creationId xmlns:p14="http://schemas.microsoft.com/office/powerpoint/2010/main" xmlns="" val="3223999130"/>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Lst>
  <p:hf sldNum="0" hdr="0" ftr="0" dt="0"/>
  <p:txStyles>
    <p:titleStyle>
      <a:lvl1pPr algn="l" defTabSz="914400" rtl="0" eaLnBrk="1" latinLnBrk="0" hangingPunct="1">
        <a:lnSpc>
          <a:spcPct val="90000"/>
        </a:lnSpc>
        <a:spcBef>
          <a:spcPct val="0"/>
        </a:spcBef>
        <a:buNone/>
        <a:defRPr sz="4000" b="1" kern="1200">
          <a:gradFill>
            <a:gsLst>
              <a:gs pos="0">
                <a:schemeClr val="accent1"/>
              </a:gs>
              <a:gs pos="100000">
                <a:schemeClr val="accent3"/>
              </a:gs>
            </a:gsLst>
            <a:lin ang="0" scaled="1"/>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ES" sz="4400" dirty="0" smtClean="0">
                <a:effectLst>
                  <a:outerShdw blurRad="38100" dist="38100" dir="2700000" algn="tl">
                    <a:srgbClr val="000000">
                      <a:alpha val="43137"/>
                    </a:srgbClr>
                  </a:outerShdw>
                </a:effectLst>
              </a:rPr>
              <a:t>U7: CASOS PRACTICOS</a:t>
            </a:r>
            <a:endParaRPr lang="es-ES" sz="4400" dirty="0">
              <a:effectLst>
                <a:outerShdw blurRad="38100" dist="38100" dir="2700000" algn="tl">
                  <a:srgbClr val="000000">
                    <a:alpha val="43137"/>
                  </a:srgbClr>
                </a:outerShdw>
              </a:effectLst>
            </a:endParaRPr>
          </a:p>
        </p:txBody>
      </p:sp>
      <p:sp>
        <p:nvSpPr>
          <p:cNvPr id="3" name="2 Subtítulo"/>
          <p:cNvSpPr>
            <a:spLocks noGrp="1"/>
          </p:cNvSpPr>
          <p:nvPr>
            <p:ph type="body" sz="quarter" idx="20"/>
          </p:nvPr>
        </p:nvSpPr>
        <p:spPr/>
        <p:txBody>
          <a:bodyPr>
            <a:normAutofit lnSpcReduction="10000"/>
          </a:bodyPr>
          <a:lstStyle/>
          <a:p>
            <a:r>
              <a:rPr lang="es-ES" b="0" dirty="0" smtClean="0">
                <a:effectLst>
                  <a:outerShdw blurRad="38100" dist="38100" dir="2700000" algn="tl">
                    <a:srgbClr val="000000">
                      <a:alpha val="43137"/>
                    </a:srgbClr>
                  </a:outerShdw>
                </a:effectLst>
              </a:rPr>
              <a:t>Irene Parra</a:t>
            </a:r>
          </a:p>
          <a:p>
            <a:r>
              <a:rPr lang="es-ES" b="0" dirty="0" smtClean="0">
                <a:effectLst>
                  <a:outerShdw blurRad="38100" dist="38100" dir="2700000" algn="tl">
                    <a:srgbClr val="000000">
                      <a:alpha val="43137"/>
                    </a:srgbClr>
                  </a:outerShdw>
                </a:effectLst>
              </a:rPr>
              <a:t>1ºFAR A</a:t>
            </a:r>
            <a:endParaRPr lang="es-ES" b="0" dirty="0">
              <a:effectLst>
                <a:outerShdw blurRad="38100" dist="38100" dir="2700000" algn="tl">
                  <a:srgbClr val="000000">
                    <a:alpha val="43137"/>
                  </a:srgbClr>
                </a:outerShdw>
              </a:effectLst>
            </a:endParaRPr>
          </a:p>
        </p:txBody>
      </p:sp>
      <p:sp>
        <p:nvSpPr>
          <p:cNvPr id="4" name="3 Marcador de texto"/>
          <p:cNvSpPr>
            <a:spLocks noGrp="1"/>
          </p:cNvSpPr>
          <p:nvPr>
            <p:ph type="body" sz="quarter" idx="13"/>
          </p:nvPr>
        </p:nvSpPr>
        <p:spPr/>
        <p:txBody>
          <a:bodyPr>
            <a:normAutofit lnSpcReduction="10000"/>
          </a:bodyPr>
          <a:lstStyle/>
          <a:p>
            <a:r>
              <a:rPr lang="es-ES" b="1" dirty="0" smtClean="0">
                <a:effectLst>
                  <a:outerShdw blurRad="38100" dist="38100" dir="2700000" algn="tl">
                    <a:srgbClr val="000000">
                      <a:alpha val="43137"/>
                    </a:srgbClr>
                  </a:outerShdw>
                </a:effectLst>
              </a:rPr>
              <a:t>Mayo</a:t>
            </a:r>
          </a:p>
          <a:p>
            <a:r>
              <a:rPr lang="es-ES" b="1" dirty="0" smtClean="0">
                <a:effectLst>
                  <a:outerShdw blurRad="38100" dist="38100" dir="2700000" algn="tl">
                    <a:srgbClr val="000000">
                      <a:alpha val="43137"/>
                    </a:srgbClr>
                  </a:outerShdw>
                </a:effectLst>
              </a:rPr>
              <a:t>2020</a:t>
            </a:r>
            <a:endParaRPr lang="es-ES" b="1" dirty="0">
              <a:effectLst>
                <a:outerShdw blurRad="38100" dist="38100" dir="2700000" algn="tl">
                  <a:srgbClr val="000000">
                    <a:alpha val="43137"/>
                  </a:srgbClr>
                </a:outerShdw>
              </a:effectLst>
            </a:endParaRPr>
          </a:p>
        </p:txBody>
      </p:sp>
      <p:sp>
        <p:nvSpPr>
          <p:cNvPr id="7" name="6 Marcador de posición de imagen"/>
          <p:cNvSpPr>
            <a:spLocks noGrp="1"/>
          </p:cNvSpPr>
          <p:nvPr>
            <p:ph type="pic" sz="quarter" idx="21"/>
          </p:nvPr>
        </p:nvSpPr>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a:buNone/>
            </a:pPr>
            <a:r>
              <a:rPr lang="es-ES" b="1" dirty="0" smtClean="0"/>
              <a:t>Un cliente acude a la oficina de farmacia y te solicita un termómetro de </a:t>
            </a:r>
            <a:r>
              <a:rPr lang="es-ES" b="1" dirty="0" smtClean="0"/>
              <a:t>mercurio </a:t>
            </a:r>
            <a:r>
              <a:rPr lang="es-ES" b="1" dirty="0" smtClean="0"/>
              <a:t>¿Qué debes contestarle? </a:t>
            </a:r>
            <a:endParaRPr lang="es-ES" b="1" dirty="0" smtClean="0"/>
          </a:p>
          <a:p>
            <a:pPr>
              <a:buNone/>
            </a:pPr>
            <a:endParaRPr lang="es-ES" b="1" dirty="0" smtClean="0"/>
          </a:p>
          <a:p>
            <a:pPr lvl="1">
              <a:buNone/>
            </a:pPr>
            <a:r>
              <a:rPr lang="es-ES" dirty="0" smtClean="0"/>
              <a:t>Como los termómetros de mercurio están prohibidos por la toxicidad de este , le propondría lo termómetro de vidrio pero sin mercurio, también uno digital o uno infrarrojo para que eligiera. </a:t>
            </a:r>
            <a:endParaRPr lang="es-ES" dirty="0" smtClean="0"/>
          </a:p>
        </p:txBody>
      </p:sp>
      <p:sp>
        <p:nvSpPr>
          <p:cNvPr id="3" name="2 Título"/>
          <p:cNvSpPr>
            <a:spLocks noGrp="1"/>
          </p:cNvSpPr>
          <p:nvPr>
            <p:ph type="title"/>
          </p:nvPr>
        </p:nvSpPr>
        <p:spPr/>
        <p:txBody>
          <a:bodyPr/>
          <a:lstStyle/>
          <a:p>
            <a:r>
              <a:rPr lang="es-ES" dirty="0" smtClean="0"/>
              <a:t>CASO PRACTICO 1</a:t>
            </a:r>
            <a:endParaRPr lang="es-ES" dirty="0"/>
          </a:p>
        </p:txBody>
      </p:sp>
      <p:sp>
        <p:nvSpPr>
          <p:cNvPr id="4" name="3 CuadroTexto"/>
          <p:cNvSpPr txBox="1"/>
          <p:nvPr/>
        </p:nvSpPr>
        <p:spPr>
          <a:xfrm>
            <a:off x="8532440" y="5733256"/>
            <a:ext cx="611560" cy="523220"/>
          </a:xfrm>
          <a:prstGeom prst="rect">
            <a:avLst/>
          </a:prstGeom>
          <a:noFill/>
        </p:spPr>
        <p:txBody>
          <a:bodyPr wrap="square" rtlCol="0">
            <a:spAutoFit/>
          </a:bodyPr>
          <a:lstStyle/>
          <a:p>
            <a:pPr algn="ctr"/>
            <a:fld id="{8FBC0280-1112-4173-896C-F6A97D0AED77}" type="slidenum">
              <a:rPr lang="es-ES" sz="2800" b="1" kern="1000" smtClean="0">
                <a:effectLst>
                  <a:outerShdw blurRad="38100" dist="38100" dir="2700000" algn="tl">
                    <a:srgbClr val="000000">
                      <a:alpha val="43137"/>
                    </a:srgbClr>
                  </a:outerShdw>
                </a:effectLst>
                <a:latin typeface="+mj-lt"/>
              </a:rPr>
              <a:pPr algn="ctr"/>
              <a:t>2</a:t>
            </a:fld>
            <a:endParaRPr lang="es-ES" sz="2800" b="1" kern="1000" dirty="0">
              <a:effectLst>
                <a:outerShdw blurRad="38100" dist="38100" dir="2700000" algn="tl">
                  <a:srgbClr val="000000">
                    <a:alpha val="43137"/>
                  </a:srgbClr>
                </a:outerShdw>
              </a:effectLst>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normAutofit/>
          </a:bodyPr>
          <a:lstStyle/>
          <a:p>
            <a:pPr>
              <a:buNone/>
            </a:pPr>
            <a:r>
              <a:rPr lang="es-ES" b="1" dirty="0" smtClean="0"/>
              <a:t>La dispensación de sondas en Una Comunidad Autónoma exige solo la presencia de visado en el caso de dispensar más de un envase unitario por receta. ¿Cuál sería el procedimiento adecuado en los casos que se citan? </a:t>
            </a:r>
          </a:p>
          <a:p>
            <a:pPr marL="800100" lvl="1" indent="-342900">
              <a:buFont typeface="+mj-lt"/>
              <a:buAutoNum type="alphaLcParenR"/>
            </a:pPr>
            <a:r>
              <a:rPr lang="es-ES" b="1" dirty="0" smtClean="0"/>
              <a:t>Si en la receta figuran unas sondas que vienen en una bolsa de 10 unidades (precio: 22,39 €). </a:t>
            </a:r>
          </a:p>
          <a:p>
            <a:pPr marL="800100" lvl="1" indent="-342900">
              <a:buFont typeface="+mj-lt"/>
              <a:buAutoNum type="alphaLcParenR"/>
            </a:pPr>
            <a:r>
              <a:rPr lang="es-ES" b="1" dirty="0" smtClean="0"/>
              <a:t>Si en la receta figuran dos bolsas, cada una de las cuales incluye una única sonda (precio: 3,24 € cada bolsa). </a:t>
            </a:r>
          </a:p>
          <a:p>
            <a:pPr lvl="1">
              <a:buNone/>
            </a:pPr>
            <a:r>
              <a:rPr lang="es-ES" b="1" dirty="0" smtClean="0"/>
              <a:t>Si las sondas están catalogadas como efectos y accesorios de aportación reducida, ¿cuánto tendrá que abonar el usuario en cada caso? </a:t>
            </a:r>
          </a:p>
          <a:p>
            <a:pPr lvl="1">
              <a:buNone/>
            </a:pPr>
            <a:endParaRPr lang="es-ES" b="1" dirty="0" smtClean="0"/>
          </a:p>
          <a:p>
            <a:pPr marL="800100" lvl="1" indent="-342900">
              <a:buFont typeface="+mj-lt"/>
              <a:buAutoNum type="alphaLcParenR"/>
            </a:pPr>
            <a:r>
              <a:rPr lang="es-ES" dirty="0" smtClean="0"/>
              <a:t>No necesita visado por no ser envases unitarios. El </a:t>
            </a:r>
            <a:r>
              <a:rPr lang="es-ES" dirty="0" smtClean="0"/>
              <a:t>usuario deberá abonar el 10% del valor hasta </a:t>
            </a:r>
            <a:r>
              <a:rPr lang="es-ES" dirty="0" smtClean="0"/>
              <a:t>un </a:t>
            </a:r>
            <a:r>
              <a:rPr lang="es-ES" dirty="0" smtClean="0"/>
              <a:t>máximo de </a:t>
            </a:r>
            <a:r>
              <a:rPr lang="es-ES" dirty="0" smtClean="0"/>
              <a:t>4,24 </a:t>
            </a:r>
            <a:r>
              <a:rPr lang="es-ES" dirty="0" smtClean="0"/>
              <a:t>€ por ser de aportación </a:t>
            </a:r>
            <a:r>
              <a:rPr lang="es-ES" dirty="0" smtClean="0"/>
              <a:t>reducida. </a:t>
            </a:r>
          </a:p>
          <a:p>
            <a:pPr marL="800100" lvl="1" indent="-342900">
              <a:buFont typeface="+mj-lt"/>
              <a:buAutoNum type="alphaLcParenR"/>
            </a:pPr>
            <a:r>
              <a:rPr lang="es-ES" dirty="0" smtClean="0"/>
              <a:t>Sí necesita visado por tratarse de dos envases unitarios. El usuario pagaría </a:t>
            </a:r>
            <a:r>
              <a:rPr lang="es-ES" dirty="0" smtClean="0"/>
              <a:t>0,32 € por cada envase unitario, es decir, 0,64 € en total. </a:t>
            </a:r>
            <a:endParaRPr lang="es-ES" dirty="0" smtClean="0"/>
          </a:p>
        </p:txBody>
      </p:sp>
      <p:sp>
        <p:nvSpPr>
          <p:cNvPr id="3" name="2 Título"/>
          <p:cNvSpPr>
            <a:spLocks noGrp="1"/>
          </p:cNvSpPr>
          <p:nvPr>
            <p:ph type="title"/>
          </p:nvPr>
        </p:nvSpPr>
        <p:spPr/>
        <p:txBody>
          <a:bodyPr/>
          <a:lstStyle/>
          <a:p>
            <a:r>
              <a:rPr lang="es-ES" dirty="0" smtClean="0"/>
              <a:t>CASO PRACTICO 3</a:t>
            </a:r>
            <a:endParaRPr lang="es-ES" dirty="0"/>
          </a:p>
        </p:txBody>
      </p:sp>
      <p:sp>
        <p:nvSpPr>
          <p:cNvPr id="4" name="3 CuadroTexto"/>
          <p:cNvSpPr txBox="1"/>
          <p:nvPr/>
        </p:nvSpPr>
        <p:spPr>
          <a:xfrm>
            <a:off x="8532440" y="5733256"/>
            <a:ext cx="611560" cy="523220"/>
          </a:xfrm>
          <a:prstGeom prst="rect">
            <a:avLst/>
          </a:prstGeom>
          <a:noFill/>
        </p:spPr>
        <p:txBody>
          <a:bodyPr wrap="square" rtlCol="0">
            <a:spAutoFit/>
          </a:bodyPr>
          <a:lstStyle/>
          <a:p>
            <a:pPr algn="ctr"/>
            <a:fld id="{8FBC0280-1112-4173-896C-F6A97D0AED77}" type="slidenum">
              <a:rPr lang="es-ES" sz="2800" b="1" kern="1000" smtClean="0">
                <a:effectLst>
                  <a:outerShdw blurRad="38100" dist="38100" dir="2700000" algn="tl">
                    <a:srgbClr val="000000">
                      <a:alpha val="43137"/>
                    </a:srgbClr>
                  </a:outerShdw>
                </a:effectLst>
                <a:latin typeface="+mj-lt"/>
              </a:rPr>
              <a:pPr algn="ctr"/>
              <a:t>3</a:t>
            </a:fld>
            <a:endParaRPr lang="es-ES" sz="2800" b="1" kern="1000" dirty="0">
              <a:effectLst>
                <a:outerShdw blurRad="38100" dist="38100" dir="2700000" algn="tl">
                  <a:srgbClr val="000000">
                    <a:alpha val="43137"/>
                  </a:srgbClr>
                </a:outerShdw>
              </a:effectLst>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b="1" dirty="0" smtClean="0"/>
              <a:t> Se nos solicita una sonda vesical para una mujer. ¿Cuál crees que será el </a:t>
            </a:r>
            <a:r>
              <a:rPr lang="es-ES" b="1" dirty="0" smtClean="0"/>
              <a:t>más </a:t>
            </a:r>
            <a:r>
              <a:rPr lang="es-ES" b="1" dirty="0" smtClean="0"/>
              <a:t>adecuado? </a:t>
            </a:r>
            <a:endParaRPr lang="es-ES" b="1" dirty="0" smtClean="0"/>
          </a:p>
          <a:p>
            <a:endParaRPr lang="es-ES" dirty="0" smtClean="0"/>
          </a:p>
          <a:p>
            <a:pPr lvl="1"/>
            <a:r>
              <a:rPr lang="es-ES" dirty="0" smtClean="0"/>
              <a:t>Los calibres más adecuados para pacientes femeninos son del 14 al 16, y la longitud más adecuada es de 20 cm</a:t>
            </a:r>
            <a:endParaRPr lang="es-ES" dirty="0" smtClean="0"/>
          </a:p>
        </p:txBody>
      </p:sp>
      <p:sp>
        <p:nvSpPr>
          <p:cNvPr id="3" name="2 Título"/>
          <p:cNvSpPr>
            <a:spLocks noGrp="1"/>
          </p:cNvSpPr>
          <p:nvPr>
            <p:ph type="title"/>
          </p:nvPr>
        </p:nvSpPr>
        <p:spPr/>
        <p:txBody>
          <a:bodyPr/>
          <a:lstStyle/>
          <a:p>
            <a:r>
              <a:rPr lang="es-ES" dirty="0" smtClean="0"/>
              <a:t>CASO PRACTICO 4</a:t>
            </a:r>
            <a:endParaRPr lang="es-ES" dirty="0"/>
          </a:p>
        </p:txBody>
      </p:sp>
      <p:sp>
        <p:nvSpPr>
          <p:cNvPr id="5" name="4 CuadroTexto"/>
          <p:cNvSpPr txBox="1"/>
          <p:nvPr/>
        </p:nvSpPr>
        <p:spPr>
          <a:xfrm>
            <a:off x="8532440" y="5733256"/>
            <a:ext cx="611560" cy="523220"/>
          </a:xfrm>
          <a:prstGeom prst="rect">
            <a:avLst/>
          </a:prstGeom>
          <a:noFill/>
        </p:spPr>
        <p:txBody>
          <a:bodyPr wrap="square" rtlCol="0">
            <a:spAutoFit/>
          </a:bodyPr>
          <a:lstStyle/>
          <a:p>
            <a:pPr algn="ctr"/>
            <a:fld id="{8FBC0280-1112-4173-896C-F6A97D0AED77}" type="slidenum">
              <a:rPr lang="es-ES" sz="2800" b="1" kern="1000" smtClean="0">
                <a:effectLst>
                  <a:outerShdw blurRad="38100" dist="38100" dir="2700000" algn="tl">
                    <a:srgbClr val="000000">
                      <a:alpha val="43137"/>
                    </a:srgbClr>
                  </a:outerShdw>
                </a:effectLst>
                <a:latin typeface="+mj-lt"/>
              </a:rPr>
              <a:pPr algn="ctr"/>
              <a:t>4</a:t>
            </a:fld>
            <a:endParaRPr lang="es-ES" sz="2800" b="1" kern="1000" dirty="0">
              <a:effectLst>
                <a:outerShdw blurRad="38100" dist="38100" dir="2700000" algn="tl">
                  <a:srgbClr val="000000">
                    <a:alpha val="43137"/>
                  </a:srgbClr>
                </a:outerShdw>
              </a:effectLst>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r>
              <a:rPr lang="es-ES" b="1" dirty="0" smtClean="0"/>
              <a:t>Un usuario te solicita un antiséptico yodado para curar una ileostomía. ¿Cuál será tu actuación como técnico en farmacia? </a:t>
            </a:r>
            <a:endParaRPr lang="es-ES" b="1" dirty="0" smtClean="0"/>
          </a:p>
          <a:p>
            <a:endParaRPr lang="es-ES" dirty="0" smtClean="0"/>
          </a:p>
          <a:p>
            <a:pPr lvl="1"/>
            <a:r>
              <a:rPr lang="es-ES" dirty="0" smtClean="0"/>
              <a:t>Advertirle que no lo debe aplicar en el estoma ni en los al rededores, </a:t>
            </a:r>
            <a:r>
              <a:rPr lang="es-ES" dirty="0" smtClean="0"/>
              <a:t>ya que pueden producir </a:t>
            </a:r>
            <a:r>
              <a:rPr lang="es-ES" dirty="0" smtClean="0"/>
              <a:t>quemaduras. Además de </a:t>
            </a:r>
            <a:r>
              <a:rPr lang="es-ES" smtClean="0"/>
              <a:t>indicarle que </a:t>
            </a:r>
            <a:r>
              <a:rPr lang="es-ES" dirty="0" smtClean="0"/>
              <a:t>la </a:t>
            </a:r>
            <a:r>
              <a:rPr lang="es-ES" dirty="0" smtClean="0"/>
              <a:t>limpieza del estoma debe realizarse con jabón neutro, esponja y agua tibia, con movimientos circulares de dentro a fuera y se debe secar sin frotar.</a:t>
            </a:r>
            <a:endParaRPr lang="es-ES" dirty="0"/>
          </a:p>
        </p:txBody>
      </p:sp>
      <p:sp>
        <p:nvSpPr>
          <p:cNvPr id="3" name="2 Título"/>
          <p:cNvSpPr>
            <a:spLocks noGrp="1"/>
          </p:cNvSpPr>
          <p:nvPr>
            <p:ph type="title"/>
          </p:nvPr>
        </p:nvSpPr>
        <p:spPr/>
        <p:txBody>
          <a:bodyPr/>
          <a:lstStyle/>
          <a:p>
            <a:r>
              <a:rPr lang="es-ES" dirty="0" smtClean="0"/>
              <a:t>CASO PRACTICO 5</a:t>
            </a:r>
            <a:endParaRPr lang="es-ES" dirty="0"/>
          </a:p>
        </p:txBody>
      </p:sp>
      <p:sp>
        <p:nvSpPr>
          <p:cNvPr id="4" name="3 CuadroTexto"/>
          <p:cNvSpPr txBox="1"/>
          <p:nvPr/>
        </p:nvSpPr>
        <p:spPr>
          <a:xfrm>
            <a:off x="8532440" y="5733256"/>
            <a:ext cx="611560" cy="523220"/>
          </a:xfrm>
          <a:prstGeom prst="rect">
            <a:avLst/>
          </a:prstGeom>
          <a:noFill/>
        </p:spPr>
        <p:txBody>
          <a:bodyPr wrap="square" rtlCol="0">
            <a:spAutoFit/>
          </a:bodyPr>
          <a:lstStyle/>
          <a:p>
            <a:pPr algn="ctr"/>
            <a:fld id="{8FBC0280-1112-4173-896C-F6A97D0AED77}" type="slidenum">
              <a:rPr lang="es-ES" sz="2800" b="1" kern="1000" smtClean="0">
                <a:effectLst>
                  <a:outerShdw blurRad="38100" dist="38100" dir="2700000" algn="tl">
                    <a:srgbClr val="000000">
                      <a:alpha val="43137"/>
                    </a:srgbClr>
                  </a:outerShdw>
                </a:effectLst>
                <a:latin typeface="+mj-lt"/>
              </a:rPr>
              <a:pPr algn="ctr"/>
              <a:t>5</a:t>
            </a:fld>
            <a:endParaRPr lang="es-ES" sz="2800" b="1" kern="1000" dirty="0">
              <a:effectLst>
                <a:outerShdw blurRad="38100" dist="38100" dir="2700000" algn="tl">
                  <a:srgbClr val="000000">
                    <a:alpha val="43137"/>
                  </a:srgbClr>
                </a:outerShdw>
              </a:effectLst>
              <a:latin typeface="+mj-lt"/>
            </a:endParaRPr>
          </a:p>
        </p:txBody>
      </p:sp>
    </p:spTree>
  </p:cSld>
  <p:clrMapOvr>
    <a:masterClrMapping/>
  </p:clrMapOvr>
</p:sld>
</file>

<file path=ppt/theme/theme1.xml><?xml version="1.0" encoding="utf-8"?>
<a:theme xmlns:a="http://schemas.openxmlformats.org/drawingml/2006/main" name="Lineas - Azul-Turquesa">
  <a:themeElements>
    <a:clrScheme name="Morado">
      <a:dk1>
        <a:sysClr val="windowText" lastClr="000000"/>
      </a:dk1>
      <a:lt1>
        <a:sysClr val="window" lastClr="FFFFFF"/>
      </a:lt1>
      <a:dk2>
        <a:srgbClr val="424456"/>
      </a:dk2>
      <a:lt2>
        <a:srgbClr val="DEDEDE"/>
      </a:lt2>
      <a:accent1>
        <a:srgbClr val="660066"/>
      </a:accent1>
      <a:accent2>
        <a:srgbClr val="800080"/>
      </a:accent2>
      <a:accent3>
        <a:srgbClr val="990099"/>
      </a:accent3>
      <a:accent4>
        <a:srgbClr val="990099"/>
      </a:accent4>
      <a:accent5>
        <a:srgbClr val="CC00CC"/>
      </a:accent5>
      <a:accent6>
        <a:srgbClr val="FF09FF"/>
      </a:accent6>
      <a:hlink>
        <a:srgbClr val="9900CC"/>
      </a:hlink>
      <a:folHlink>
        <a:srgbClr val="CC00FF"/>
      </a:folHlink>
    </a:clrScheme>
    <a:fontScheme name="Personalizado 2">
      <a:majorFont>
        <a:latin typeface="AR JULIAN"/>
        <a:ea typeface=""/>
        <a:cs typeface=""/>
      </a:majorFont>
      <a:minorFont>
        <a:latin typeface="Bell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xmlns="" name="NBPL_Fun_MO - v6" id="{A0D08BF4-A6B2-4810-A990-861B25D0A27E}" vid="{9CA1A813-01EE-4EED-9E0D-BBBA258A4E3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Lineas - Azul-Turquesa</Template>
  <TotalTime>2968</TotalTime>
  <Words>365</Words>
  <Application>Microsoft Office PowerPoint</Application>
  <PresentationFormat>Presentación en pantalla (4:3)</PresentationFormat>
  <Paragraphs>29</Paragraphs>
  <Slides>5</Slides>
  <Notes>0</Notes>
  <HiddenSlides>0</HiddenSlides>
  <MMClips>0</MMClips>
  <ScaleCrop>false</ScaleCrop>
  <HeadingPairs>
    <vt:vector size="4" baseType="variant">
      <vt:variant>
        <vt:lpstr>Tema</vt:lpstr>
      </vt:variant>
      <vt:variant>
        <vt:i4>1</vt:i4>
      </vt:variant>
      <vt:variant>
        <vt:lpstr>Títulos de diapositiva</vt:lpstr>
      </vt:variant>
      <vt:variant>
        <vt:i4>5</vt:i4>
      </vt:variant>
    </vt:vector>
  </HeadingPairs>
  <TitlesOfParts>
    <vt:vector size="6" baseType="lpstr">
      <vt:lpstr>Lineas - Azul-Turquesa</vt:lpstr>
      <vt:lpstr>U7: CASOS PRACTICOS</vt:lpstr>
      <vt:lpstr>CASO PRACTICO 1</vt:lpstr>
      <vt:lpstr>CASO PRACTICO 3</vt:lpstr>
      <vt:lpstr>CASO PRACTICO 4</vt:lpstr>
      <vt:lpstr>CASO PRACTICO 5</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Reacciones en situaciones de emergencia y Apoyo psicológico y autocontrol en Primeros auxilios</dc:title>
  <dc:creator>daniel.parra.segovia@gmail.com</dc:creator>
  <cp:lastModifiedBy>Irene Parra Segovia</cp:lastModifiedBy>
  <cp:revision>37</cp:revision>
  <dcterms:created xsi:type="dcterms:W3CDTF">2020-04-25T18:03:57Z</dcterms:created>
  <dcterms:modified xsi:type="dcterms:W3CDTF">2020-05-20T16:48:31Z</dcterms:modified>
</cp:coreProperties>
</file>