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990099"/>
    <a:srgbClr val="FF00FF"/>
    <a:srgbClr val="800080"/>
    <a:srgbClr val="8064A2"/>
    <a:srgbClr val="F79646"/>
    <a:srgbClr val="3399FF"/>
    <a:srgbClr val="FFFF66"/>
    <a:srgbClr val="66FF66"/>
    <a:srgbClr val="FF5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2" d="100"/>
          <a:sy n="122" d="100"/>
        </p:scale>
        <p:origin x="-23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8F900-6D62-4299-AEC3-8965CA9EFFA8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4F6-6166-453D-AF98-0D81BE9E405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7544" y="1397000"/>
          <a:ext cx="828091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153"/>
                <a:gridCol w="1380153"/>
                <a:gridCol w="1380153"/>
                <a:gridCol w="1380153"/>
                <a:gridCol w="1380153"/>
                <a:gridCol w="138015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latin typeface="AR JULIAN" pitchFamily="2" charset="0"/>
                        </a:rPr>
                        <a:t>LUNES</a:t>
                      </a:r>
                      <a:endParaRPr lang="es-ES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latin typeface="AR JULIAN" pitchFamily="2" charset="0"/>
                        </a:rPr>
                        <a:t>MARTES</a:t>
                      </a:r>
                      <a:endParaRPr lang="es-ES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latin typeface="AR JULIAN" pitchFamily="2" charset="0"/>
                        </a:rPr>
                        <a:t>MIÉRCOLES</a:t>
                      </a:r>
                      <a:endParaRPr lang="es-ES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latin typeface="AR JULIAN" pitchFamily="2" charset="0"/>
                        </a:rPr>
                        <a:t>JUEVES</a:t>
                      </a:r>
                      <a:endParaRPr lang="es-ES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latin typeface="AR JULIAN" pitchFamily="2" charset="0"/>
                        </a:rPr>
                        <a:t>VIERNES</a:t>
                      </a:r>
                      <a:endParaRPr lang="es-ES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latin typeface="AR JULIAN" pitchFamily="2" charset="0"/>
                        </a:rPr>
                        <a:t>8:15/9:10</a:t>
                      </a:r>
                      <a:endParaRPr lang="es-ES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AR JULIAN" pitchFamily="2" charset="0"/>
                        </a:rPr>
                        <a:t>Anatomía</a:t>
                      </a:r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AR JULIAN" pitchFamily="2" charset="0"/>
                        </a:rPr>
                        <a:t>Dispensación</a:t>
                      </a:r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latin typeface="AR JULIAN" pitchFamily="2" charset="0"/>
                        </a:rPr>
                        <a:t>OF</a:t>
                      </a:r>
                      <a:endParaRPr lang="es-ES" sz="1600" b="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>
                        <a:alpha val="69804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AR JULIAN" pitchFamily="2" charset="0"/>
                        </a:rPr>
                        <a:t>1º Auxilios</a:t>
                      </a:r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AR JULIAN" pitchFamily="2" charset="0"/>
                        </a:rPr>
                        <a:t>Anatomía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smtClean="0">
                          <a:latin typeface="AR JULIAN" pitchFamily="2" charset="0"/>
                        </a:rPr>
                        <a:t>9:10/10:05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smtClean="0">
                          <a:latin typeface="AR JULIAN" pitchFamily="2" charset="0"/>
                        </a:rPr>
                        <a:t>10:05/11:00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AR JULIAN" pitchFamily="2" charset="0"/>
                        </a:rPr>
                        <a:t>FOL</a:t>
                      </a:r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AR JULIAN" pitchFamily="2" charset="0"/>
                        </a:rPr>
                        <a:t>Marketing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AR JULIAN" pitchFamily="2" charset="0"/>
                        </a:rPr>
                        <a:t>Dispensación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latin typeface="AR JULIAN" pitchFamily="2" charset="0"/>
                        </a:rPr>
                        <a:t>OF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AR JULIAN" pitchFamily="2" charset="0"/>
                        </a:rPr>
                        <a:t>Dispensación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smtClean="0">
                          <a:latin typeface="AR JULIAN" pitchFamily="2" charset="0"/>
                        </a:rPr>
                        <a:t>11:00/11:30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AR JULIAN" pitchFamily="2" charset="0"/>
                        </a:rPr>
                        <a:t>RECREO</a:t>
                      </a:r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AR JULIAN" pitchFamily="2" charset="0"/>
                        </a:rPr>
                        <a:t>RECREO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AR JULIAN" pitchFamily="2" charset="0"/>
                        </a:rPr>
                        <a:t>RECREO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AR JULIAN" pitchFamily="2" charset="0"/>
                        </a:rPr>
                        <a:t>RECREO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AR JULIAN" pitchFamily="2" charset="0"/>
                        </a:rPr>
                        <a:t>RECREO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smtClean="0">
                          <a:latin typeface="AR JULIAN" pitchFamily="2" charset="0"/>
                        </a:rPr>
                        <a:t>11:30/12:25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AR JULIAN" pitchFamily="2" charset="0"/>
                        </a:rPr>
                        <a:t>FOL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AR JULIAN" pitchFamily="2" charset="0"/>
                        </a:rPr>
                        <a:t>OBL</a:t>
                      </a:r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AR JULIAN" pitchFamily="2" charset="0"/>
                        </a:rPr>
                        <a:t>Dispensación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latin typeface="AR JULIAN" pitchFamily="2" charset="0"/>
                        </a:rPr>
                        <a:t>OF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AR JULIAN" pitchFamily="2" charset="0"/>
                        </a:rPr>
                        <a:t>Dispensación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smtClean="0">
                          <a:latin typeface="AR JULIAN" pitchFamily="2" charset="0"/>
                        </a:rPr>
                        <a:t>12:25/13:20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AR JULIAN" pitchFamily="2" charset="0"/>
                        </a:rPr>
                        <a:t>Marketing</a:t>
                      </a:r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AR JULIAN" pitchFamily="2" charset="0"/>
                        </a:rPr>
                        <a:t>OBL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AR JULIAN" pitchFamily="2" charset="0"/>
                        </a:rPr>
                        <a:t>OBL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AR JULIAN" pitchFamily="2" charset="0"/>
                        </a:rPr>
                        <a:t>OBL</a:t>
                      </a:r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smtClean="0">
                          <a:latin typeface="AR JULIAN" pitchFamily="2" charset="0"/>
                        </a:rPr>
                        <a:t>13:20/14:15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AR JULIAN" pitchFamily="2" charset="0"/>
                        </a:rPr>
                        <a:t>FOL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latin typeface="AR JULIAN" pitchFamily="2" charset="0"/>
                        </a:rPr>
                        <a:t>OF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>
                        <a:alpha val="69804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835696" y="476672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 JULIAN" pitchFamily="2" charset="0"/>
              </a:rPr>
              <a:t>HORARIO 2019-2020</a:t>
            </a:r>
            <a:endParaRPr lang="es-ES" sz="2400" dirty="0">
              <a:latin typeface="AR JULIAN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</Words>
  <Application>Microsoft Office PowerPoint</Application>
  <PresentationFormat>Presentación en pantalla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daniel.parra.segovia@gmail.com</dc:creator>
  <cp:lastModifiedBy>daniel.parra.segovia@gmail.com</cp:lastModifiedBy>
  <cp:revision>1</cp:revision>
  <dcterms:created xsi:type="dcterms:W3CDTF">2019-09-30T15:26:39Z</dcterms:created>
  <dcterms:modified xsi:type="dcterms:W3CDTF">2019-09-30T16:13:21Z</dcterms:modified>
</cp:coreProperties>
</file>