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6858000" cy="9144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2" d="100"/>
          <a:sy n="52" d="100"/>
        </p:scale>
        <p:origin x="-2016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514350" y="2840569"/>
            <a:ext cx="5829300" cy="196003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A055C-C798-4C14-8E47-321260749F8A}" type="datetimeFigureOut">
              <a:rPr lang="es-ES" smtClean="0"/>
              <a:t>15/12/2019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F71BB-DFFB-44A8-AB5E-45E301FF189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A055C-C798-4C14-8E47-321260749F8A}" type="datetimeFigureOut">
              <a:rPr lang="es-ES" smtClean="0"/>
              <a:t>15/12/2019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F71BB-DFFB-44A8-AB5E-45E301FF189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4972050" y="366186"/>
            <a:ext cx="1543050" cy="7802033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342900" y="366186"/>
            <a:ext cx="4514850" cy="7802033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A055C-C798-4C14-8E47-321260749F8A}" type="datetimeFigureOut">
              <a:rPr lang="es-ES" smtClean="0"/>
              <a:t>15/12/2019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F71BB-DFFB-44A8-AB5E-45E301FF189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A055C-C798-4C14-8E47-321260749F8A}" type="datetimeFigureOut">
              <a:rPr lang="es-ES" smtClean="0"/>
              <a:t>15/12/2019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F71BB-DFFB-44A8-AB5E-45E301FF189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41735" y="3875620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A055C-C798-4C14-8E47-321260749F8A}" type="datetimeFigureOut">
              <a:rPr lang="es-ES" smtClean="0"/>
              <a:t>15/12/2019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F71BB-DFFB-44A8-AB5E-45E301FF189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342900" y="2133602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3486150" y="2133602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A055C-C798-4C14-8E47-321260749F8A}" type="datetimeFigureOut">
              <a:rPr lang="es-ES" smtClean="0"/>
              <a:t>15/12/2019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F71BB-DFFB-44A8-AB5E-45E301FF189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42901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342901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3483770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3483770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A055C-C798-4C14-8E47-321260749F8A}" type="datetimeFigureOut">
              <a:rPr lang="es-ES" smtClean="0"/>
              <a:t>15/12/2019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F71BB-DFFB-44A8-AB5E-45E301FF189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A055C-C798-4C14-8E47-321260749F8A}" type="datetimeFigureOut">
              <a:rPr lang="es-ES" smtClean="0"/>
              <a:t>15/12/2019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F71BB-DFFB-44A8-AB5E-45E301FF189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A055C-C798-4C14-8E47-321260749F8A}" type="datetimeFigureOut">
              <a:rPr lang="es-ES" smtClean="0"/>
              <a:t>15/12/2019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F71BB-DFFB-44A8-AB5E-45E301FF189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42901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681288" y="364069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342901" y="1913469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A055C-C798-4C14-8E47-321260749F8A}" type="datetimeFigureOut">
              <a:rPr lang="es-ES" smtClean="0"/>
              <a:t>15/12/2019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F71BB-DFFB-44A8-AB5E-45E301FF189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344216" y="6400801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344216" y="7156452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A055C-C798-4C14-8E47-321260749F8A}" type="datetimeFigureOut">
              <a:rPr lang="es-ES" smtClean="0"/>
              <a:t>15/12/2019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F71BB-DFFB-44A8-AB5E-45E301FF189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42900" y="2133602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342900" y="8475136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3A055C-C798-4C14-8E47-321260749F8A}" type="datetimeFigureOut">
              <a:rPr lang="es-ES" smtClean="0"/>
              <a:t>15/12/2019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2343150" y="8475136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4914900" y="8475136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6F71BB-DFFB-44A8-AB5E-45E301FF189C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512676" y="827586"/>
            <a:ext cx="5829300" cy="1960033"/>
          </a:xfrm>
        </p:spPr>
        <p:txBody>
          <a:bodyPr/>
          <a:lstStyle/>
          <a:p>
            <a:r>
              <a:rPr lang="es-ES" dirty="0" smtClean="0">
                <a:latin typeface="AR DELANEY" pitchFamily="2" charset="0"/>
              </a:rPr>
              <a:t>OFICINA DE FARMACIA</a:t>
            </a:r>
            <a:endParaRPr lang="es-ES" dirty="0">
              <a:latin typeface="AR DELANEY" pitchFamily="2" charset="0"/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028700" y="6948264"/>
            <a:ext cx="4800600" cy="1296144"/>
          </a:xfrm>
        </p:spPr>
        <p:txBody>
          <a:bodyPr>
            <a:normAutofit/>
          </a:bodyPr>
          <a:lstStyle/>
          <a:p>
            <a:r>
              <a:rPr lang="es-ES" dirty="0" smtClean="0"/>
              <a:t>Irene Parra Segovia </a:t>
            </a:r>
          </a:p>
          <a:p>
            <a:r>
              <a:rPr lang="es-ES" dirty="0" smtClean="0"/>
              <a:t>1º A FAR</a:t>
            </a:r>
            <a:endParaRPr lang="es-ES" dirty="0"/>
          </a:p>
        </p:txBody>
      </p:sp>
      <p:sp>
        <p:nvSpPr>
          <p:cNvPr id="11266" name="AutoShape 2" descr="Resultado de imagen de oficina de farmacia"/>
          <p:cNvSpPr>
            <a:spLocks noChangeAspect="1" noChangeArrowheads="1"/>
          </p:cNvSpPr>
          <p:nvPr/>
        </p:nvSpPr>
        <p:spPr bwMode="auto">
          <a:xfrm>
            <a:off x="155575" y="-136525"/>
            <a:ext cx="298450" cy="2984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1268" name="AutoShape 4" descr="Resultado de imagen de oficina de farmacia"/>
          <p:cNvSpPr>
            <a:spLocks noChangeAspect="1" noChangeArrowheads="1"/>
          </p:cNvSpPr>
          <p:nvPr/>
        </p:nvSpPr>
        <p:spPr bwMode="auto">
          <a:xfrm>
            <a:off x="155575" y="-136525"/>
            <a:ext cx="298450" cy="2984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1270" name="AutoShape 6" descr="Resultado de imagen de oficina de farmacia"/>
          <p:cNvSpPr>
            <a:spLocks noChangeAspect="1" noChangeArrowheads="1"/>
          </p:cNvSpPr>
          <p:nvPr/>
        </p:nvSpPr>
        <p:spPr bwMode="auto">
          <a:xfrm>
            <a:off x="155575" y="-136525"/>
            <a:ext cx="298450" cy="2984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1272" name="AutoShape 8" descr="Resultado de imagen de oficina de farmacia"/>
          <p:cNvSpPr>
            <a:spLocks noChangeAspect="1" noChangeArrowheads="1"/>
          </p:cNvSpPr>
          <p:nvPr/>
        </p:nvSpPr>
        <p:spPr bwMode="auto">
          <a:xfrm>
            <a:off x="155575" y="-136525"/>
            <a:ext cx="298450" cy="2984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11273" name="Picture 9"/>
          <p:cNvPicPr>
            <a:picLocks noChangeAspect="1" noChangeArrowheads="1"/>
          </p:cNvPicPr>
          <p:nvPr/>
        </p:nvPicPr>
        <p:blipFill>
          <a:blip r:embed="rId2" cstate="print"/>
          <a:srcRect l="-668" t="-2634" r="-721" b="4494"/>
          <a:stretch>
            <a:fillRect/>
          </a:stretch>
        </p:blipFill>
        <p:spPr bwMode="auto">
          <a:xfrm>
            <a:off x="1916832" y="2987824"/>
            <a:ext cx="3024336" cy="2952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9</Words>
  <Application>Microsoft Office PowerPoint</Application>
  <PresentationFormat>Presentación en pantalla 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OFICINA DE FARMACIA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OFICINA DE FARMACIA</dc:title>
  <dc:creator>daniel.parra.segovia@gmail.com</dc:creator>
  <cp:lastModifiedBy>daniel.parra.segovia@gmail.com</cp:lastModifiedBy>
  <cp:revision>1</cp:revision>
  <dcterms:created xsi:type="dcterms:W3CDTF">2019-12-15T18:48:57Z</dcterms:created>
  <dcterms:modified xsi:type="dcterms:W3CDTF">2019-12-15T19:07:07Z</dcterms:modified>
</cp:coreProperties>
</file>