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6"/>
  </p:notesMasterIdLst>
  <p:sldIdLst>
    <p:sldId id="256" r:id="rId2"/>
    <p:sldId id="257" r:id="rId3"/>
    <p:sldId id="272" r:id="rId4"/>
    <p:sldId id="273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6" autoAdjust="0"/>
    <p:restoredTop sz="86379" autoAdjust="0"/>
  </p:normalViewPr>
  <p:slideViewPr>
    <p:cSldViewPr>
      <p:cViewPr>
        <p:scale>
          <a:sx n="64" d="100"/>
          <a:sy n="64" d="100"/>
        </p:scale>
        <p:origin x="-9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DC1C-5BA0-41F8-9FCF-52A3BCA8AE6E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D7C5-80BE-4655-A42C-48992648FD48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31F1-DBAF-4D37-9C1D-52901DCECCB2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A420-CD07-46EF-8C74-0DB5AB70B511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ACE-F96E-4C02-8779-5D5BD28E5B00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9040-520D-4DDE-91A5-729D288BE808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16CA-997D-4D32-9904-947495706571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283-7A91-4A67-AF70-D2AF3F95BB99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53FF-2C1C-4544-9B81-F6E252070B6B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=""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</a:t>
            </a:r>
          </a:p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1ºFAR A</a:t>
            </a:r>
            <a:endParaRPr lang="es-E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2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28800"/>
          <a:ext cx="7704856" cy="259200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6663659"/>
                <a:gridCol w="1041197"/>
              </a:tblGrid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2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3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osición de imagen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2798</TotalTime>
  <Words>11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Lineas - Azul-Turquesa</vt:lpstr>
      <vt:lpstr>Xxxx</vt:lpstr>
      <vt:lpstr>INDICE</vt:lpstr>
      <vt:lpstr>INTRODUCCIÓN</vt:lpstr>
      <vt:lpstr>Diapositiva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daniel.parra.segovia@gmail.com</cp:lastModifiedBy>
  <cp:revision>32</cp:revision>
  <dcterms:created xsi:type="dcterms:W3CDTF">2020-04-25T18:03:57Z</dcterms:created>
  <dcterms:modified xsi:type="dcterms:W3CDTF">2020-05-01T09:57:37Z</dcterms:modified>
</cp:coreProperties>
</file>