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3" r:id="rId4"/>
    <p:sldId id="267" r:id="rId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CDF"/>
    <a:srgbClr val="7F7F7F"/>
    <a:srgbClr val="D9D9D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40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4F3B-BC08-49D4-B096-F5A8FF376219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F212-7801-488F-9CB5-52043C41923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4F3B-BC08-49D4-B096-F5A8FF376219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F212-7801-488F-9CB5-52043C41923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4F3B-BC08-49D4-B096-F5A8FF376219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F212-7801-488F-9CB5-52043C41923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4F3B-BC08-49D4-B096-F5A8FF376219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F212-7801-488F-9CB5-52043C41923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4F3B-BC08-49D4-B096-F5A8FF376219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F212-7801-488F-9CB5-52043C41923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4F3B-BC08-49D4-B096-F5A8FF376219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F212-7801-488F-9CB5-52043C41923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4F3B-BC08-49D4-B096-F5A8FF376219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F212-7801-488F-9CB5-52043C41923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4F3B-BC08-49D4-B096-F5A8FF376219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F212-7801-488F-9CB5-52043C41923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4F3B-BC08-49D4-B096-F5A8FF376219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F212-7801-488F-9CB5-52043C41923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4F3B-BC08-49D4-B096-F5A8FF376219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F212-7801-488F-9CB5-52043C41923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4F3B-BC08-49D4-B096-F5A8FF376219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F212-7801-488F-9CB5-52043C41923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04F3B-BC08-49D4-B096-F5A8FF376219}" type="datetimeFigureOut">
              <a:rPr lang="es-ES" smtClean="0"/>
              <a:pPr/>
              <a:t>22/04/2021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7F212-7801-488F-9CB5-52043C41923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 Imagen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139142" y="-236562"/>
            <a:ext cx="4865716" cy="249974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10 Rectángulo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27000">
            <a:solidFill>
              <a:srgbClr val="EEEC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0" y="2067694"/>
            <a:ext cx="9144000" cy="2808312"/>
          </a:xfrm>
          <a:prstGeom prst="rect">
            <a:avLst/>
          </a:prstGeom>
          <a:solidFill>
            <a:srgbClr val="EEECDF"/>
          </a:solidFill>
          <a:ln>
            <a:solidFill>
              <a:srgbClr val="EEEC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6" descr="Seis plantas medicinales colombianas - Bienestar Colsanitas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127877" y="1639750"/>
            <a:ext cx="4888247" cy="3503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 Imagen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139142" y="-236562"/>
            <a:ext cx="4865716" cy="249974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10 Rectángulo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27000">
            <a:solidFill>
              <a:srgbClr val="EEEC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0" y="2067694"/>
            <a:ext cx="9144000" cy="2808312"/>
          </a:xfrm>
          <a:prstGeom prst="rect">
            <a:avLst/>
          </a:prstGeom>
          <a:solidFill>
            <a:srgbClr val="EEECDF"/>
          </a:solidFill>
          <a:ln>
            <a:solidFill>
              <a:srgbClr val="EEEC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6" descr="Seis plantas medicinales colombianas - Bienestar Colsanitas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127877" y="1639750"/>
            <a:ext cx="4888247" cy="3503750"/>
          </a:xfrm>
          <a:prstGeom prst="rect">
            <a:avLst/>
          </a:prstGeom>
          <a:noFill/>
        </p:spPr>
      </p:pic>
      <p:sp>
        <p:nvSpPr>
          <p:cNvPr id="6" name="4 Marcador de contenido"/>
          <p:cNvSpPr>
            <a:spLocks noGrp="1"/>
          </p:cNvSpPr>
          <p:nvPr>
            <p:ph idx="1"/>
          </p:nvPr>
        </p:nvSpPr>
        <p:spPr>
          <a:xfrm>
            <a:off x="971600" y="2139701"/>
            <a:ext cx="3528392" cy="2664297"/>
          </a:xfrm>
          <a:solidFill>
            <a:srgbClr val="EEECDF">
              <a:alpha val="4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Calibri" pitchFamily="34" charset="0"/>
              <a:buChar char="֎"/>
            </a:pPr>
            <a:r>
              <a:rPr lang="es-E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Tisanas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alibri" pitchFamily="34" charset="0"/>
              <a:buChar char="֎"/>
            </a:pPr>
            <a:r>
              <a:rPr lang="es-E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Decocciones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alibri" pitchFamily="34" charset="0"/>
              <a:buChar char="֎"/>
            </a:pPr>
            <a:r>
              <a:rPr lang="es-E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Preparados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alibri" pitchFamily="34" charset="0"/>
              <a:buChar char="֎"/>
            </a:pPr>
            <a:r>
              <a:rPr lang="es-E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Infusiones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alibri" pitchFamily="34" charset="0"/>
              <a:buChar char="֎"/>
            </a:pPr>
            <a:r>
              <a:rPr lang="es-E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Cosméticos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alibri" pitchFamily="34" charset="0"/>
              <a:buChar char="֎"/>
            </a:pPr>
            <a:r>
              <a:rPr lang="es-E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Zumos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alibri" pitchFamily="34" charset="0"/>
              <a:buChar char="֎"/>
            </a:pPr>
            <a:r>
              <a:rPr lang="es-E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Tinturas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alibri" pitchFamily="34" charset="0"/>
              <a:buChar char="֎"/>
            </a:pPr>
            <a:r>
              <a:rPr lang="es-E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Jarabes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alibri" pitchFamily="34" charset="0"/>
              <a:buChar char="֎"/>
            </a:pPr>
            <a:r>
              <a:rPr lang="es-E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Gotas orales</a:t>
            </a:r>
          </a:p>
        </p:txBody>
      </p:sp>
      <p:sp>
        <p:nvSpPr>
          <p:cNvPr id="7" name="4 Marcador de contenido"/>
          <p:cNvSpPr txBox="1">
            <a:spLocks/>
          </p:cNvSpPr>
          <p:nvPr/>
        </p:nvSpPr>
        <p:spPr>
          <a:xfrm>
            <a:off x="4644008" y="2139702"/>
            <a:ext cx="3528392" cy="2664297"/>
          </a:xfrm>
          <a:prstGeom prst="rect">
            <a:avLst/>
          </a:prstGeom>
          <a:solidFill>
            <a:srgbClr val="EEECDF">
              <a:alpha val="4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Calibri" pitchFamily="34" charset="0"/>
              <a:buChar char="֎"/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Polvos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alibri" pitchFamily="34" charset="0"/>
              <a:buChar char="֎"/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Capsulas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alibri" pitchFamily="34" charset="0"/>
              <a:buChar char="֎"/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Comprimidos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alibri" pitchFamily="34" charset="0"/>
              <a:buChar char="֎"/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Aceites esenciales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alibri" pitchFamily="34" charset="0"/>
              <a:buChar char="֎"/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Colutorios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alibri" pitchFamily="34" charset="0"/>
              <a:buChar char="֎"/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Colirios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alibri" pitchFamily="34" charset="0"/>
              <a:buChar char="֎"/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Lociones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alibri" pitchFamily="34" charset="0"/>
              <a:buChar char="֎"/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Pomadas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Calibri" pitchFamily="34" charset="0"/>
              <a:buChar char="֎"/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Ungüentos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itchFamily="34" charset="0"/>
              <a:buChar char="֎"/>
              <a:tabLst/>
              <a:defRPr/>
            </a:pPr>
            <a:endParaRPr lang="es-E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itchFamily="34" charset="0"/>
              <a:buChar char="֎"/>
              <a:tabLst/>
              <a:defRPr/>
            </a:pPr>
            <a:endParaRPr kumimoji="0" lang="es-E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itchFamily="34" charset="0"/>
              <a:buChar char="֎"/>
              <a:tabLst/>
              <a:defRPr/>
            </a:pPr>
            <a:endParaRPr lang="es-E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itchFamily="34" charset="0"/>
              <a:buChar char="֎"/>
              <a:tabLst/>
              <a:defRPr/>
            </a:pPr>
            <a:endParaRPr kumimoji="0" lang="es-E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itchFamily="34" charset="0"/>
              <a:buChar char="֎"/>
              <a:tabLst/>
              <a:defRPr/>
            </a:pPr>
            <a:endParaRPr lang="es-E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itchFamily="34" charset="0"/>
              <a:buChar char="֎"/>
              <a:tabLst/>
              <a:defRPr/>
            </a:pPr>
            <a:endParaRPr kumimoji="0" lang="es-E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itchFamily="34" charset="0"/>
              <a:buChar char="֎"/>
              <a:tabLst/>
              <a:defRPr/>
            </a:pPr>
            <a:endParaRPr lang="es-E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itchFamily="34" charset="0"/>
              <a:buChar char="֎"/>
              <a:tabLst/>
              <a:defRPr/>
            </a:pPr>
            <a:endParaRPr kumimoji="0" lang="es-E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 Imagen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632195" y="0"/>
            <a:ext cx="5879610" cy="321982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10 Rectángulo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27000">
            <a:solidFill>
              <a:srgbClr val="EEEC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0" y="3003798"/>
            <a:ext cx="9144000" cy="1872208"/>
          </a:xfrm>
          <a:prstGeom prst="rect">
            <a:avLst/>
          </a:prstGeom>
          <a:solidFill>
            <a:srgbClr val="EEECDF"/>
          </a:solidFill>
          <a:ln>
            <a:solidFill>
              <a:srgbClr val="EEEC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6" descr="Seis plantas medicinales colombianas - Bienestar Colsanitas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961444" y="2715766"/>
            <a:ext cx="3221112" cy="23087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0" y="2931790"/>
            <a:ext cx="9144000" cy="1944216"/>
          </a:xfrm>
          <a:prstGeom prst="rect">
            <a:avLst/>
          </a:prstGeom>
          <a:solidFill>
            <a:srgbClr val="EEECDF"/>
          </a:solidFill>
          <a:ln>
            <a:solidFill>
              <a:srgbClr val="EEEC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6" descr="Seis plantas medicinales colombianas - Bienestar Colsanita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902626" y="2631448"/>
            <a:ext cx="3338748" cy="2393115"/>
          </a:xfrm>
          <a:prstGeom prst="rect">
            <a:avLst/>
          </a:prstGeom>
          <a:noFill/>
        </p:spPr>
      </p:pic>
      <p:sp>
        <p:nvSpPr>
          <p:cNvPr id="6" name="4 Marcador de contenido"/>
          <p:cNvSpPr txBox="1">
            <a:spLocks/>
          </p:cNvSpPr>
          <p:nvPr/>
        </p:nvSpPr>
        <p:spPr>
          <a:xfrm>
            <a:off x="1943708" y="3003798"/>
            <a:ext cx="5256584" cy="1800200"/>
          </a:xfrm>
          <a:prstGeom prst="rect">
            <a:avLst/>
          </a:prstGeom>
          <a:solidFill>
            <a:srgbClr val="EEECDF">
              <a:alpha val="4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Calibri" pitchFamily="34" charset="0"/>
              <a:buChar char="֎"/>
              <a:defRPr/>
            </a:pPr>
            <a:r>
              <a:rPr lang="es-E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Dirección: Av. Isla Graciosa, 13, 28703 San Sebastián de los Reyes, Madrid</a:t>
            </a:r>
          </a:p>
          <a:p>
            <a:pPr marL="342900" lvl="0" indent="-342900" algn="ctr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Calibri" pitchFamily="34" charset="0"/>
              <a:buChar char="֎"/>
              <a:defRPr/>
            </a:pPr>
            <a:r>
              <a:rPr lang="es-E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Teléfono: 916 03 52 00</a:t>
            </a:r>
          </a:p>
          <a:p>
            <a:pPr marL="342900" lvl="0" indent="-342900" algn="ctr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Calibri" pitchFamily="34" charset="0"/>
              <a:buChar char="֎"/>
              <a:defRPr/>
            </a:pPr>
            <a:r>
              <a:rPr lang="es-E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Página web: www.herbotanica.es</a:t>
            </a:r>
          </a:p>
          <a:p>
            <a:pPr marL="342900" lvl="0" indent="-342900" algn="ctr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Calibri" pitchFamily="34" charset="0"/>
              <a:buChar char="֎"/>
              <a:defRPr/>
            </a:pPr>
            <a:r>
              <a:rPr lang="es-E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Correo de consulta: </a:t>
            </a:r>
            <a:r>
              <a:rPr lang="es-E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herbotanica@gmail.com</a:t>
            </a: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itchFamily="34" charset="0"/>
              <a:buChar char="֎"/>
              <a:tabLst/>
              <a:defRPr/>
            </a:pPr>
            <a:endParaRPr lang="es-ES" sz="2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itchFamily="34" charset="0"/>
              <a:buChar char="֎"/>
              <a:tabLst/>
              <a:defRPr/>
            </a:pP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itchFamily="34" charset="0"/>
              <a:buChar char="֎"/>
              <a:tabLst/>
              <a:defRPr/>
            </a:pPr>
            <a:endParaRPr lang="es-ES" sz="2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itchFamily="34" charset="0"/>
              <a:buChar char="֎"/>
              <a:tabLst/>
              <a:defRPr/>
            </a:pP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12 Imagen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632195" y="0"/>
            <a:ext cx="5879610" cy="321982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10 Rectángulo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27000">
            <a:solidFill>
              <a:srgbClr val="EEEC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rcoiris G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00CC00"/>
      </a:accent1>
      <a:accent2>
        <a:srgbClr val="FFFF00"/>
      </a:accent2>
      <a:accent3>
        <a:srgbClr val="FF6600"/>
      </a:accent3>
      <a:accent4>
        <a:srgbClr val="FF0000"/>
      </a:accent4>
      <a:accent5>
        <a:srgbClr val="CC0099"/>
      </a:accent5>
      <a:accent6>
        <a:srgbClr val="0000FF"/>
      </a:accent6>
      <a:hlink>
        <a:srgbClr val="343434"/>
      </a:hlink>
      <a:folHlink>
        <a:srgbClr val="9D9D9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52</Words>
  <Application>Microsoft Office PowerPoint</Application>
  <PresentationFormat>Presentación en pantalla (16:9)</PresentationFormat>
  <Paragraphs>30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Irene Parra Segovia</dc:creator>
  <cp:lastModifiedBy>Irene Parra Segovia</cp:lastModifiedBy>
  <cp:revision>8</cp:revision>
  <dcterms:created xsi:type="dcterms:W3CDTF">2021-04-15T08:30:02Z</dcterms:created>
  <dcterms:modified xsi:type="dcterms:W3CDTF">2021-04-22T16:53:18Z</dcterms:modified>
</cp:coreProperties>
</file>