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B75FF"/>
    <a:srgbClr val="5DD5FF"/>
    <a:srgbClr val="8064A2"/>
    <a:srgbClr val="FF5050"/>
    <a:srgbClr val="990099"/>
    <a:srgbClr val="FFFF66"/>
    <a:srgbClr val="66FF66"/>
    <a:srgbClr val="800080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05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F900-6D62-4299-AEC3-8965CA9EFFA8}" type="datetimeFigureOut">
              <a:rPr lang="es-ES" smtClean="0"/>
              <a:pPr/>
              <a:t>21/09/2020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4F6-6166-453D-AF98-0D81BE9E40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124744"/>
          <a:ext cx="8280918" cy="522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53"/>
                <a:gridCol w="1380153"/>
                <a:gridCol w="1380153"/>
                <a:gridCol w="1380153"/>
                <a:gridCol w="1380153"/>
                <a:gridCol w="138015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LUNES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MARTES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MIÉRCOLES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JUEVES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VIERNES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latin typeface="AR JULIAN" pitchFamily="2" charset="0"/>
                        </a:rPr>
                        <a:t>8:15/9:10</a:t>
                      </a:r>
                      <a:endParaRPr lang="es-ES" sz="1600" b="1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Empresa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Dispensación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75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err="1" smtClean="0">
                          <a:latin typeface="AR JULIAN" pitchFamily="2" charset="0"/>
                        </a:rPr>
                        <a:t>Lab</a:t>
                      </a:r>
                      <a:r>
                        <a:rPr lang="es-ES" sz="1400" dirty="0" smtClean="0">
                          <a:latin typeface="AR JULIAN" pitchFamily="2" charset="0"/>
                        </a:rPr>
                        <a:t> 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Dispensación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75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Promoción de la 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9:10/10:05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b="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10:05/11:00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Promoción de la 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11:00/11:30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RECREO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11:30/12:25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err="1" smtClean="0">
                          <a:latin typeface="AR JULIAN" pitchFamily="2" charset="0"/>
                        </a:rPr>
                        <a:t>Lab</a:t>
                      </a:r>
                      <a:r>
                        <a:rPr lang="es-ES" sz="1400" dirty="0" smtClean="0">
                          <a:latin typeface="AR JULIAN" pitchFamily="2" charset="0"/>
                        </a:rPr>
                        <a:t> 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Farmacia Hospitalaria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Promoción de la Salud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err="1" smtClean="0">
                          <a:latin typeface="AR JULIAN" pitchFamily="2" charset="0"/>
                        </a:rPr>
                        <a:t>Lab</a:t>
                      </a:r>
                      <a:r>
                        <a:rPr lang="es-ES" sz="1400" dirty="0" smtClean="0">
                          <a:latin typeface="AR JULIAN" pitchFamily="2" charset="0"/>
                        </a:rPr>
                        <a:t> 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12:25/13:20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Formulación Magistral</a:t>
                      </a:r>
                    </a:p>
                    <a:p>
                      <a:pPr algn="ctr"/>
                      <a:r>
                        <a:rPr lang="es-ES" sz="1400" dirty="0" err="1" smtClean="0">
                          <a:latin typeface="AR JULIAN" pitchFamily="2" charset="0"/>
                        </a:rPr>
                        <a:t>Lab</a:t>
                      </a:r>
                      <a:r>
                        <a:rPr lang="es-ES" sz="1400" dirty="0" smtClean="0">
                          <a:latin typeface="AR JULIAN" pitchFamily="2" charset="0"/>
                        </a:rPr>
                        <a:t> 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Dispensación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75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latin typeface="AR JULIAN" pitchFamily="2" charset="0"/>
                        </a:rPr>
                        <a:t>13:20/14:15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Inglés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2.1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Empresa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2.2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Inglés</a:t>
                      </a:r>
                    </a:p>
                    <a:p>
                      <a:pPr algn="ctr"/>
                      <a:r>
                        <a:rPr lang="es-ES" sz="1400" dirty="0" smtClean="0">
                          <a:latin typeface="AR JULIAN" pitchFamily="2" charset="0"/>
                        </a:rPr>
                        <a:t>2.3</a:t>
                      </a:r>
                      <a:endParaRPr lang="es-ES" sz="1400" dirty="0">
                        <a:latin typeface="AR JULIAN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835696" y="4766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 JULIAN" pitchFamily="2" charset="0"/>
              </a:rPr>
              <a:t>HORARIO </a:t>
            </a:r>
            <a:r>
              <a:rPr lang="es-ES" sz="2400" dirty="0" smtClean="0">
                <a:latin typeface="AR JULIAN" pitchFamily="2" charset="0"/>
              </a:rPr>
              <a:t>2020-2021</a:t>
            </a:r>
            <a:endParaRPr lang="es-ES" sz="2400" dirty="0">
              <a:latin typeface="AR JULIA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daniel.parra.segovia@gmail.com</dc:creator>
  <cp:lastModifiedBy>Irene Parra Segovia</cp:lastModifiedBy>
  <cp:revision>2</cp:revision>
  <dcterms:created xsi:type="dcterms:W3CDTF">2019-09-30T15:26:39Z</dcterms:created>
  <dcterms:modified xsi:type="dcterms:W3CDTF">2020-09-21T12:29:45Z</dcterms:modified>
</cp:coreProperties>
</file>